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7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4" d="100"/>
          <a:sy n="84" d="100"/>
        </p:scale>
        <p:origin x="-138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6D94-7047-47B8-BAE1-B25AEAB3580E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FF2B-DDE9-4D23-AE04-19A3F62B04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6D94-7047-47B8-BAE1-B25AEAB3580E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FF2B-DDE9-4D23-AE04-19A3F62B04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6D94-7047-47B8-BAE1-B25AEAB3580E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FF2B-DDE9-4D23-AE04-19A3F62B04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6D94-7047-47B8-BAE1-B25AEAB3580E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FF2B-DDE9-4D23-AE04-19A3F62B04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6D94-7047-47B8-BAE1-B25AEAB3580E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FF2B-DDE9-4D23-AE04-19A3F62B04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6D94-7047-47B8-BAE1-B25AEAB3580E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FF2B-DDE9-4D23-AE04-19A3F62B04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6D94-7047-47B8-BAE1-B25AEAB3580E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FF2B-DDE9-4D23-AE04-19A3F62B04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6D94-7047-47B8-BAE1-B25AEAB3580E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FF2B-DDE9-4D23-AE04-19A3F62B04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6D94-7047-47B8-BAE1-B25AEAB3580E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FF2B-DDE9-4D23-AE04-19A3F62B04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6D94-7047-47B8-BAE1-B25AEAB3580E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FF2B-DDE9-4D23-AE04-19A3F62B04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6D94-7047-47B8-BAE1-B25AEAB3580E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FF2B-DDE9-4D23-AE04-19A3F62B0496}" type="slidenum">
              <a:rPr lang="en-GB" smtClean="0"/>
              <a:t>‹#›</a:t>
            </a:fld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86D94-7047-47B8-BAE1-B25AEAB3580E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3FF2B-DDE9-4D23-AE04-19A3F62B0496}" type="slidenum">
              <a:rPr lang="en-GB" smtClean="0"/>
              <a:t>‹#›</a:t>
            </a:fld>
            <a:endParaRPr lang="en-GB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Caroline.punton@durham.ac.uk" TargetMode="External"/><Relationship Id="rId2" Type="http://schemas.openxmlformats.org/officeDocument/2006/relationships/hyperlink" Target="mailto:eleanor.hackney@durham.ac.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ur.ac.uk/butler.jcr/liversout/search/postcode/" TargetMode="External"/><Relationship Id="rId5" Type="http://schemas.openxmlformats.org/officeDocument/2006/relationships/hyperlink" Target="http://www.durhamstudentpad.co.uk" TargetMode="External"/><Relationship Id="rId4" Type="http://schemas.openxmlformats.org/officeDocument/2006/relationships/hyperlink" Target="mailto:Veronique.peacock@durham.ac.uk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ur.ac.uk/butler.college/local/current/livingincolleg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378982" cy="1470025"/>
          </a:xfrm>
        </p:spPr>
        <p:txBody>
          <a:bodyPr/>
          <a:lstStyle/>
          <a:p>
            <a:r>
              <a:rPr lang="en-GB" dirty="0" smtClean="0"/>
              <a:t>Butler Accommodation Talk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Ellie Hackney</a:t>
            </a:r>
          </a:p>
          <a:p>
            <a:r>
              <a:rPr lang="en-GB" dirty="0" smtClean="0"/>
              <a:t>Livers Out Officer 2013-2014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262" y="692696"/>
            <a:ext cx="221689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0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Areas of Durham</a:t>
            </a:r>
            <a:endParaRPr lang="en-GB" dirty="0"/>
          </a:p>
        </p:txBody>
      </p:sp>
      <p:pic>
        <p:nvPicPr>
          <p:cNvPr id="4" name="Content Placeholder 3" descr="Screen Shot 2012-11-24 at 14.27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3" b="15133"/>
          <a:stretch>
            <a:fillRect/>
          </a:stretch>
        </p:blipFill>
        <p:spPr>
          <a:xfrm>
            <a:off x="1043608" y="1592796"/>
            <a:ext cx="7347095" cy="3960440"/>
          </a:xfrm>
        </p:spPr>
      </p:pic>
      <p:sp>
        <p:nvSpPr>
          <p:cNvPr id="5" name="TextBox 4"/>
          <p:cNvSpPr txBox="1"/>
          <p:nvPr/>
        </p:nvSpPr>
        <p:spPr>
          <a:xfrm>
            <a:off x="1081681" y="5733256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* The map makes Durham look big, when in fact you can walk     across it in about 35 </a:t>
            </a:r>
            <a:r>
              <a:rPr lang="en-GB" sz="1400" dirty="0" err="1" smtClean="0"/>
              <a:t>mins</a:t>
            </a:r>
            <a:r>
              <a:rPr lang="en-GB" sz="1400" dirty="0" smtClean="0"/>
              <a:t>. It’s tiny.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2680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Butlerites are spread all over!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61" t="24997" r="20424" b="18062"/>
          <a:stretch/>
        </p:blipFill>
        <p:spPr>
          <a:xfrm>
            <a:off x="1187624" y="1484784"/>
            <a:ext cx="6984776" cy="495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9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Elvet</a:t>
            </a:r>
            <a:r>
              <a:rPr lang="en-GB" dirty="0" smtClean="0"/>
              <a:t> &amp; </a:t>
            </a:r>
            <a:r>
              <a:rPr lang="en-GB" dirty="0" err="1" smtClean="0"/>
              <a:t>Hallgarth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Between £85 - £110 per week.</a:t>
            </a:r>
          </a:p>
          <a:p>
            <a:pPr marL="0" indent="0">
              <a:buNone/>
            </a:pPr>
            <a:endParaRPr lang="en-US" b="1" u="sng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</a:t>
            </a:r>
            <a:r>
              <a:rPr 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dirty="0"/>
              <a:t>Close to the Science site, the DSU and </a:t>
            </a:r>
            <a:r>
              <a:rPr lang="en-US" dirty="0" err="1"/>
              <a:t>Elvet</a:t>
            </a:r>
            <a:r>
              <a:rPr lang="en-US" dirty="0"/>
              <a:t> Riverside</a:t>
            </a:r>
          </a:p>
          <a:p>
            <a:r>
              <a:rPr lang="en-US" dirty="0" smtClean="0"/>
              <a:t>Close </a:t>
            </a:r>
            <a:r>
              <a:rPr lang="en-US" dirty="0"/>
              <a:t>to Butler and both </a:t>
            </a:r>
            <a:r>
              <a:rPr lang="en-US" dirty="0" smtClean="0"/>
              <a:t>libraries.</a:t>
            </a:r>
            <a:endParaRPr lang="en-US" dirty="0"/>
          </a:p>
          <a:p>
            <a:pPr marL="0" indent="0">
              <a:buNone/>
            </a:pPr>
            <a:endParaRPr lang="en-US" b="1" u="sng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</a:t>
            </a:r>
            <a:r>
              <a:rPr lang="en-US" b="1" u="sng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dirty="0"/>
              <a:t>Can be quite </a:t>
            </a:r>
            <a:r>
              <a:rPr lang="en-US" dirty="0" smtClean="0"/>
              <a:t>expensive for what you get.</a:t>
            </a:r>
            <a:endParaRPr lang="en-US" dirty="0"/>
          </a:p>
          <a:p>
            <a:r>
              <a:rPr lang="en-US" dirty="0"/>
              <a:t>Plenty of drunk students walking past your house, and traffic!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6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Viaduct.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Between £75 - £90 per week</a:t>
            </a:r>
          </a:p>
          <a:p>
            <a:pPr marL="0" indent="0">
              <a:buNone/>
            </a:pPr>
            <a:endParaRPr lang="en-US" b="1" u="sng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</a:t>
            </a:r>
            <a:r>
              <a:rPr 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dirty="0"/>
              <a:t>Popular Butler </a:t>
            </a:r>
            <a:r>
              <a:rPr lang="en-US" dirty="0" smtClean="0"/>
              <a:t>area – most houses are here this year.</a:t>
            </a:r>
            <a:endParaRPr lang="en-US" dirty="0"/>
          </a:p>
          <a:p>
            <a:r>
              <a:rPr lang="en-US" dirty="0"/>
              <a:t>Very close to the train </a:t>
            </a:r>
            <a:r>
              <a:rPr lang="en-US" dirty="0" smtClean="0"/>
              <a:t>station.</a:t>
            </a:r>
            <a:endParaRPr lang="en-US" dirty="0"/>
          </a:p>
          <a:p>
            <a:r>
              <a:rPr lang="en-US" dirty="0"/>
              <a:t>Close to </a:t>
            </a:r>
            <a:r>
              <a:rPr lang="en-US" dirty="0" smtClean="0"/>
              <a:t>Durham’s nightlife.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Cons:</a:t>
            </a:r>
          </a:p>
          <a:p>
            <a:r>
              <a:rPr lang="en-US" dirty="0"/>
              <a:t>Some houses can be overpriced for what you </a:t>
            </a:r>
            <a:r>
              <a:rPr lang="en-US" dirty="0" smtClean="0"/>
              <a:t>get.</a:t>
            </a:r>
            <a:endParaRPr lang="en-US" dirty="0"/>
          </a:p>
          <a:p>
            <a:r>
              <a:rPr lang="en-US" dirty="0"/>
              <a:t>Can be quite far from </a:t>
            </a:r>
            <a:r>
              <a:rPr lang="en-US" dirty="0" smtClean="0"/>
              <a:t>lectures.</a:t>
            </a:r>
            <a:endParaRPr lang="en-US" dirty="0"/>
          </a:p>
          <a:p>
            <a:r>
              <a:rPr lang="en-US" dirty="0"/>
              <a:t>Can be </a:t>
            </a:r>
            <a:r>
              <a:rPr lang="en-US" dirty="0" smtClean="0"/>
              <a:t>noisy due to the amount of students who live there.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61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Neville’s Cross.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Between £60 - £85 per week</a:t>
            </a:r>
          </a:p>
          <a:p>
            <a:pPr marL="0" indent="0">
              <a:buNone/>
            </a:pPr>
            <a:endParaRPr lang="en-US" b="1" u="sng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</a:t>
            </a:r>
            <a:r>
              <a:rPr 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dirty="0" smtClean="0"/>
              <a:t>Houses are cheaper on average, </a:t>
            </a:r>
            <a:r>
              <a:rPr lang="en-US" dirty="0"/>
              <a:t>and some are </a:t>
            </a:r>
            <a:r>
              <a:rPr lang="en-US" dirty="0" smtClean="0"/>
              <a:t>very modern.</a:t>
            </a:r>
            <a:endParaRPr lang="en-US" dirty="0"/>
          </a:p>
          <a:p>
            <a:r>
              <a:rPr lang="en-US" dirty="0"/>
              <a:t>A lot closer to the science site than you might </a:t>
            </a:r>
            <a:r>
              <a:rPr lang="en-US" dirty="0" smtClean="0"/>
              <a:t>think.</a:t>
            </a:r>
            <a:endParaRPr lang="en-US" dirty="0"/>
          </a:p>
          <a:p>
            <a:r>
              <a:rPr lang="en-US" dirty="0" smtClean="0"/>
              <a:t>Closer </a:t>
            </a:r>
            <a:r>
              <a:rPr lang="en-US" dirty="0"/>
              <a:t>to </a:t>
            </a:r>
            <a:r>
              <a:rPr lang="en-US" dirty="0" smtClean="0"/>
              <a:t>Butler.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Cons:</a:t>
            </a:r>
          </a:p>
          <a:p>
            <a:r>
              <a:rPr lang="en-US" dirty="0"/>
              <a:t>Quite far from </a:t>
            </a:r>
            <a:r>
              <a:rPr lang="en-US" dirty="0" smtClean="0"/>
              <a:t>town.</a:t>
            </a:r>
            <a:endParaRPr lang="en-US" dirty="0"/>
          </a:p>
          <a:p>
            <a:r>
              <a:rPr lang="en-US" dirty="0"/>
              <a:t>It can feel a bit </a:t>
            </a:r>
            <a:r>
              <a:rPr lang="en-US" dirty="0" smtClean="0"/>
              <a:t>isolated.</a:t>
            </a:r>
            <a:endParaRPr lang="en-US" dirty="0"/>
          </a:p>
          <a:p>
            <a:r>
              <a:rPr lang="en-US" dirty="0"/>
              <a:t>Expect to add taxi fares to your student </a:t>
            </a:r>
            <a:r>
              <a:rPr lang="en-US" dirty="0" smtClean="0"/>
              <a:t>budget!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85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Claypath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Between £75 - £95 per week</a:t>
            </a:r>
          </a:p>
          <a:p>
            <a:pPr marL="0" indent="0">
              <a:buNone/>
            </a:pPr>
            <a:endParaRPr lang="en-US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</a:t>
            </a:r>
            <a:r>
              <a:rPr 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dirty="0"/>
              <a:t>Very close to the market </a:t>
            </a:r>
            <a:r>
              <a:rPr lang="en-US" dirty="0" smtClean="0"/>
              <a:t>square.</a:t>
            </a:r>
            <a:endParaRPr lang="en-US" dirty="0"/>
          </a:p>
          <a:p>
            <a:r>
              <a:rPr lang="en-US" dirty="0"/>
              <a:t>Lots of </a:t>
            </a:r>
            <a:r>
              <a:rPr lang="en-US" dirty="0" smtClean="0"/>
              <a:t>takeaways!</a:t>
            </a:r>
            <a:endParaRPr lang="en-US" dirty="0"/>
          </a:p>
          <a:p>
            <a:r>
              <a:rPr lang="en-US" dirty="0"/>
              <a:t>Close to the Gala, Loveshack and Freeman’s </a:t>
            </a:r>
            <a:r>
              <a:rPr lang="en-US" dirty="0" smtClean="0"/>
              <a:t>Quay.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</a:t>
            </a:r>
            <a:r>
              <a:rPr lang="en-US" b="1" u="sng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dirty="0" smtClean="0"/>
              <a:t>Houses </a:t>
            </a:r>
            <a:r>
              <a:rPr lang="en-US" dirty="0"/>
              <a:t>tend to vary in </a:t>
            </a:r>
            <a:r>
              <a:rPr lang="en-US" dirty="0" smtClean="0"/>
              <a:t>quality.</a:t>
            </a:r>
            <a:endParaRPr lang="en-US" dirty="0"/>
          </a:p>
          <a:p>
            <a:r>
              <a:rPr lang="en-GB" dirty="0" smtClean="0"/>
              <a:t>Some houses are overpriced.</a:t>
            </a:r>
          </a:p>
          <a:p>
            <a:r>
              <a:rPr lang="en-GB" dirty="0" smtClean="0"/>
              <a:t>Can be awkward for lectures, depending on how far into </a:t>
            </a:r>
            <a:r>
              <a:rPr lang="en-GB" dirty="0" err="1" smtClean="0"/>
              <a:t>Claypath</a:t>
            </a:r>
            <a:r>
              <a:rPr lang="en-GB" dirty="0" smtClean="0"/>
              <a:t> you are.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29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Gilesgate.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Between £55 - £85 per week.</a:t>
            </a:r>
          </a:p>
          <a:p>
            <a:pPr marL="0" indent="0">
              <a:buNone/>
            </a:pPr>
            <a:endParaRPr lang="en-US" b="1" u="sng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</a:t>
            </a:r>
            <a:r>
              <a:rPr 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dirty="0"/>
              <a:t>The cheapest area in Durham</a:t>
            </a:r>
          </a:p>
          <a:p>
            <a:r>
              <a:rPr lang="en-US" dirty="0"/>
              <a:t>Quite a lot of the houses include </a:t>
            </a:r>
            <a:r>
              <a:rPr lang="en-US" dirty="0" smtClean="0"/>
              <a:t>bills.</a:t>
            </a:r>
          </a:p>
          <a:p>
            <a:r>
              <a:rPr lang="en-US" dirty="0" smtClean="0"/>
              <a:t>Closer to Sainsbury’s and the big Tesco.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Cons:</a:t>
            </a:r>
          </a:p>
          <a:p>
            <a:r>
              <a:rPr lang="en-US" dirty="0"/>
              <a:t>Can be quite far from </a:t>
            </a:r>
            <a:r>
              <a:rPr lang="en-US" dirty="0" smtClean="0"/>
              <a:t>the town </a:t>
            </a:r>
            <a:r>
              <a:rPr lang="en-US" dirty="0" err="1" smtClean="0"/>
              <a:t>centre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Can </a:t>
            </a:r>
            <a:r>
              <a:rPr lang="en-US" dirty="0"/>
              <a:t>feel a little isolated compared to other </a:t>
            </a:r>
            <a:r>
              <a:rPr lang="en-US" dirty="0" smtClean="0"/>
              <a:t>areas.</a:t>
            </a:r>
            <a:endParaRPr lang="en-US" dirty="0"/>
          </a:p>
          <a:p>
            <a:r>
              <a:rPr lang="en-US" dirty="0" smtClean="0"/>
              <a:t>Further </a:t>
            </a:r>
            <a:r>
              <a:rPr lang="en-US" dirty="0"/>
              <a:t>away from lectures and Butler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21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 look for in a house.</a:t>
            </a:r>
            <a:br>
              <a:rPr lang="en-GB" dirty="0" smtClean="0"/>
            </a:br>
            <a:r>
              <a:rPr lang="en-GB" dirty="0" smtClean="0"/>
              <a:t>Take a checklist!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DSU </a:t>
            </a:r>
            <a:r>
              <a:rPr lang="en-US" dirty="0" smtClean="0"/>
              <a:t>Accredited?</a:t>
            </a:r>
            <a:endParaRPr lang="en-US" dirty="0"/>
          </a:p>
          <a:p>
            <a:r>
              <a:rPr lang="en-US" dirty="0" smtClean="0"/>
              <a:t>Does </a:t>
            </a:r>
            <a:r>
              <a:rPr lang="en-US" dirty="0"/>
              <a:t>it suit your needs? – Room size, location etc.</a:t>
            </a:r>
          </a:p>
          <a:p>
            <a:r>
              <a:rPr lang="en-US" dirty="0"/>
              <a:t>Furnishings – Double Beds? TV included?</a:t>
            </a:r>
          </a:p>
          <a:p>
            <a:r>
              <a:rPr lang="en-US" dirty="0"/>
              <a:t>Bills, Internet, TV license included?</a:t>
            </a:r>
          </a:p>
          <a:p>
            <a:r>
              <a:rPr lang="en-US" dirty="0"/>
              <a:t>Double glazing?</a:t>
            </a:r>
          </a:p>
          <a:p>
            <a:r>
              <a:rPr lang="en-US" dirty="0"/>
              <a:t>Deposit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Don’t be afraid to ask </a:t>
            </a:r>
            <a:r>
              <a:rPr lang="en-US" dirty="0" smtClean="0"/>
              <a:t>questions!</a:t>
            </a:r>
            <a:endParaRPr lang="en-US" dirty="0"/>
          </a:p>
          <a:p>
            <a:r>
              <a:rPr lang="en-US" dirty="0"/>
              <a:t>How much are bills?</a:t>
            </a:r>
          </a:p>
          <a:p>
            <a:r>
              <a:rPr lang="en-US" dirty="0"/>
              <a:t>What are the </a:t>
            </a:r>
            <a:r>
              <a:rPr lang="en-US" dirty="0" err="1" smtClean="0"/>
              <a:t>neighbours</a:t>
            </a:r>
            <a:r>
              <a:rPr lang="en-US" dirty="0" smtClean="0"/>
              <a:t> </a:t>
            </a:r>
            <a:r>
              <a:rPr lang="en-US" dirty="0"/>
              <a:t>like?</a:t>
            </a:r>
          </a:p>
          <a:p>
            <a:r>
              <a:rPr lang="en-US" dirty="0"/>
              <a:t>Have you had any issues with the landlord?</a:t>
            </a:r>
          </a:p>
          <a:p>
            <a:r>
              <a:rPr lang="en-US" dirty="0"/>
              <a:t>Have you had any issues with the house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2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Valuable Resources.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Livers Out </a:t>
            </a:r>
            <a:r>
              <a:rPr lang="en-US" b="1" dirty="0" smtClean="0">
                <a:solidFill>
                  <a:schemeClr val="accent6"/>
                </a:solidFill>
              </a:rPr>
              <a:t>Officer: </a:t>
            </a:r>
            <a:r>
              <a:rPr lang="en-US" dirty="0" smtClean="0">
                <a:hlinkClick r:id="rId2"/>
              </a:rPr>
              <a:t>eleanor.hackney@durham.ac.uk</a:t>
            </a:r>
            <a:r>
              <a:rPr lang="en-US" dirty="0" smtClean="0"/>
              <a:t> (or just ping me a Facebook message)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Accommodation </a:t>
            </a:r>
            <a:r>
              <a:rPr lang="en-US" b="1" dirty="0" smtClean="0">
                <a:solidFill>
                  <a:schemeClr val="accent6"/>
                </a:solidFill>
              </a:rPr>
              <a:t>Office: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3"/>
              </a:rPr>
              <a:t>Caroline.punton@durham.ac.uk</a:t>
            </a:r>
            <a:r>
              <a:rPr lang="en-US" dirty="0" smtClean="0"/>
              <a:t> 		 	</a:t>
            </a:r>
            <a:r>
              <a:rPr lang="en-US" dirty="0" smtClean="0">
                <a:hlinkClick r:id="rId4"/>
              </a:rPr>
              <a:t>Veronique.peacock@durham.ac.uk</a:t>
            </a:r>
            <a:endParaRPr lang="en-US" dirty="0"/>
          </a:p>
          <a:p>
            <a:r>
              <a:rPr lang="en-US" b="1" dirty="0" smtClean="0">
                <a:solidFill>
                  <a:schemeClr val="accent6"/>
                </a:solidFill>
              </a:rPr>
              <a:t>Websites: </a:t>
            </a:r>
            <a:r>
              <a:rPr lang="en-US" dirty="0" smtClean="0">
                <a:hlinkClick r:id="rId5"/>
              </a:rPr>
              <a:t>www.durhamstudentpad.co.uk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Butler Property Reviews: </a:t>
            </a:r>
            <a:r>
              <a:rPr lang="en-US" dirty="0" smtClean="0"/>
              <a:t>written by Butler students FOR Butler students! </a:t>
            </a:r>
            <a:r>
              <a:rPr lang="en-GB" dirty="0">
                <a:hlinkClick r:id="rId6"/>
              </a:rPr>
              <a:t>http://www.dur.ac.uk/butler.jcr/liversout/search/postcode/</a:t>
            </a:r>
            <a:endParaRPr lang="en-US" dirty="0"/>
          </a:p>
          <a:p>
            <a:r>
              <a:rPr lang="en-US" b="1" dirty="0" smtClean="0">
                <a:solidFill>
                  <a:schemeClr val="accent6"/>
                </a:solidFill>
              </a:rPr>
              <a:t>Proctors: </a:t>
            </a:r>
            <a:r>
              <a:rPr lang="en-US" dirty="0" smtClean="0"/>
              <a:t>log onto the JCR website for a full list of proctors. Don’t be afraid to email them – they’re there to help!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Drop in </a:t>
            </a:r>
            <a:r>
              <a:rPr lang="en-US" b="1" dirty="0" smtClean="0">
                <a:solidFill>
                  <a:schemeClr val="accent6"/>
                </a:solidFill>
              </a:rPr>
              <a:t>sessions: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	</a:t>
            </a:r>
            <a:r>
              <a:rPr lang="en-US" b="1" dirty="0" smtClean="0">
                <a:solidFill>
                  <a:schemeClr val="accent6"/>
                </a:solidFill>
              </a:rPr>
              <a:t>- </a:t>
            </a:r>
            <a:r>
              <a:rPr lang="en-US" dirty="0" smtClean="0"/>
              <a:t>Next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Tuesday </a:t>
            </a:r>
            <a:r>
              <a:rPr lang="en-US" dirty="0"/>
              <a:t>and </a:t>
            </a:r>
            <a:r>
              <a:rPr lang="en-US" dirty="0" smtClean="0"/>
              <a:t>Thursday (26</a:t>
            </a:r>
            <a:r>
              <a:rPr lang="en-US" baseline="30000" dirty="0" smtClean="0"/>
              <a:t>th</a:t>
            </a:r>
            <a:r>
              <a:rPr lang="en-US" dirty="0" smtClean="0"/>
              <a:t> and 29</a:t>
            </a:r>
            <a:r>
              <a:rPr lang="en-US" baseline="30000" dirty="0" smtClean="0"/>
              <a:t>th</a:t>
            </a:r>
            <a:r>
              <a:rPr lang="en-US" dirty="0" smtClean="0"/>
              <a:t>) 6:30 </a:t>
            </a:r>
            <a:r>
              <a:rPr lang="en-US" dirty="0"/>
              <a:t>-</a:t>
            </a:r>
            <a:r>
              <a:rPr lang="en-US" dirty="0" smtClean="0"/>
              <a:t>7:30pm 	at 	Mentor Night – come along for a chat!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accent6"/>
                </a:solidFill>
              </a:rPr>
              <a:t>- </a:t>
            </a:r>
            <a:r>
              <a:rPr lang="en-US" dirty="0" smtClean="0"/>
              <a:t>There will be a drop in week during re-freshers in January.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24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final thing…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6120680" cy="5207254"/>
          </a:xfrm>
        </p:spPr>
      </p:pic>
    </p:spTree>
    <p:extLst>
      <p:ext uri="{BB962C8B-B14F-4D97-AF65-F5344CB8AC3E}">
        <p14:creationId xmlns:p14="http://schemas.microsoft.com/office/powerpoint/2010/main" val="46282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Grace Abel – DSU Community Officer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Accommodation talk – by the Durham University Accommodation Office.</a:t>
            </a:r>
          </a:p>
          <a:p>
            <a:endParaRPr lang="en-GB" dirty="0"/>
          </a:p>
          <a:p>
            <a:r>
              <a:rPr lang="en-GB" dirty="0" smtClean="0"/>
              <a:t>Phil </a:t>
            </a:r>
            <a:r>
              <a:rPr lang="en-GB" dirty="0" err="1" smtClean="0"/>
              <a:t>Raine</a:t>
            </a:r>
            <a:r>
              <a:rPr lang="en-GB" dirty="0" smtClean="0"/>
              <a:t> – University Liaison Officer</a:t>
            </a:r>
          </a:p>
          <a:p>
            <a:endParaRPr lang="en-GB" dirty="0" smtClean="0"/>
          </a:p>
          <a:p>
            <a:r>
              <a:rPr lang="en-GB" dirty="0" smtClean="0"/>
              <a:t>Butler Accommodation talk.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01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“Take Your Time To Sign” Campaign.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You’ve only known each other for 7 weeks. Chill Out!</a:t>
            </a:r>
          </a:p>
          <a:p>
            <a:r>
              <a:rPr lang="en-GB" dirty="0" smtClean="0"/>
              <a:t>There’s more houses in Durham than there are students.</a:t>
            </a:r>
          </a:p>
          <a:p>
            <a:r>
              <a:rPr lang="en-GB" dirty="0" smtClean="0"/>
              <a:t>It’s about the people you live with at the end of the day. Not just the house.</a:t>
            </a:r>
          </a:p>
          <a:p>
            <a:endParaRPr lang="en-GB" dirty="0"/>
          </a:p>
          <a:p>
            <a:r>
              <a:rPr lang="en-GB" dirty="0"/>
              <a:t>Campaign endorsed by the DSU </a:t>
            </a:r>
            <a:endParaRPr lang="en-GB" dirty="0" smtClean="0"/>
          </a:p>
          <a:p>
            <a:r>
              <a:rPr lang="en-GB" dirty="0" smtClean="0"/>
              <a:t>81% of students seeking support in private accommodation signed for their property in November.</a:t>
            </a:r>
          </a:p>
          <a:p>
            <a:r>
              <a:rPr lang="en-GB" dirty="0" smtClean="0"/>
              <a:t>Posting a fact-a-day on the JCR Facebook.</a:t>
            </a:r>
          </a:p>
          <a:p>
            <a:endParaRPr lang="en-GB" dirty="0"/>
          </a:p>
          <a:p>
            <a:r>
              <a:rPr lang="en-GB" dirty="0" smtClean="0"/>
              <a:t>Ask yourself: what do YOU want?</a:t>
            </a:r>
          </a:p>
        </p:txBody>
      </p:sp>
    </p:spTree>
    <p:extLst>
      <p:ext uri="{BB962C8B-B14F-4D97-AF65-F5344CB8AC3E}">
        <p14:creationId xmlns:p14="http://schemas.microsoft.com/office/powerpoint/2010/main" val="104903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 a Flatmate.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Event held in the DSU in January</a:t>
            </a:r>
          </a:p>
          <a:p>
            <a:r>
              <a:rPr lang="en-GB" dirty="0" smtClean="0"/>
              <a:t>Another held specifically for Butler students in the JCR, also in January.</a:t>
            </a:r>
          </a:p>
          <a:p>
            <a:r>
              <a:rPr lang="en-GB" dirty="0" smtClean="0"/>
              <a:t>More information closer to the time.</a:t>
            </a:r>
            <a:endParaRPr lang="en-GB" dirty="0"/>
          </a:p>
          <a:p>
            <a:r>
              <a:rPr lang="en-GB" dirty="0" smtClean="0"/>
              <a:t>Open to students looking for a full flat or those in a group who want a few more people.</a:t>
            </a:r>
          </a:p>
          <a:p>
            <a:endParaRPr lang="en-GB" dirty="0" smtClean="0"/>
          </a:p>
          <a:p>
            <a:r>
              <a:rPr lang="en-GB" dirty="0" smtClean="0"/>
              <a:t>Worth checking out if you have no idea who you want to live with, or if you just want to live with new people!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49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Options for next year.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Living out isn’t the only option available!</a:t>
            </a:r>
          </a:p>
          <a:p>
            <a:r>
              <a:rPr lang="en-GB" dirty="0" smtClean="0"/>
              <a:t>Can still put name down to live in college again – forms can be filled in via this link: </a:t>
            </a:r>
            <a:r>
              <a:rPr lang="en-GB" dirty="0">
                <a:hlinkClick r:id="rId2"/>
              </a:rPr>
              <a:t>https://www.dur.ac.uk/butler.college/local/current/livingincollege/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80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Living Out: </a:t>
            </a:r>
            <a:r>
              <a:rPr lang="en-GB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Pros.</a:t>
            </a:r>
            <a:endParaRPr lang="en-GB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houses are 52 week lets. Can get some which are 9 months only.</a:t>
            </a:r>
          </a:p>
          <a:p>
            <a:r>
              <a:rPr lang="en-GB" dirty="0" smtClean="0"/>
              <a:t>Cost between 2600-4600+ bills.</a:t>
            </a:r>
          </a:p>
          <a:p>
            <a:r>
              <a:rPr lang="en-GB" dirty="0" smtClean="0"/>
              <a:t>Can end up living closer to lectures/town.</a:t>
            </a:r>
          </a:p>
          <a:p>
            <a:r>
              <a:rPr lang="en-GB" dirty="0" smtClean="0"/>
              <a:t>Living in a more independent environment.</a:t>
            </a:r>
          </a:p>
          <a:p>
            <a:r>
              <a:rPr lang="en-GB" dirty="0" smtClean="0"/>
              <a:t>More space and better furniture.</a:t>
            </a:r>
          </a:p>
          <a:p>
            <a:r>
              <a:rPr lang="en-GB" dirty="0" smtClean="0"/>
              <a:t>Prepares you better for leaving uni.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43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Living Out: </a:t>
            </a:r>
            <a:r>
              <a:rPr lang="en-GB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Cons.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strain of “shared living” – it’s more difficult to shut yourself off from everything!</a:t>
            </a:r>
          </a:p>
          <a:p>
            <a:r>
              <a:rPr lang="en-GB" dirty="0" smtClean="0"/>
              <a:t>Dealing with problems is more difficult.</a:t>
            </a:r>
          </a:p>
          <a:p>
            <a:r>
              <a:rPr lang="en-GB" dirty="0" smtClean="0"/>
              <a:t>Dealing with local residents.</a:t>
            </a:r>
          </a:p>
          <a:p>
            <a:r>
              <a:rPr lang="en-GB" dirty="0" smtClean="0"/>
              <a:t>Be more security conscious.</a:t>
            </a:r>
          </a:p>
          <a:p>
            <a:r>
              <a:rPr lang="en-GB" dirty="0" smtClean="0"/>
              <a:t>Difficulty of splitting up larger friendship groups.</a:t>
            </a:r>
          </a:p>
          <a:p>
            <a:r>
              <a:rPr lang="en-GB" dirty="0" smtClean="0"/>
              <a:t>Make more of an effort to see other friends.</a:t>
            </a:r>
          </a:p>
        </p:txBody>
      </p:sp>
    </p:spTree>
    <p:extLst>
      <p:ext uri="{BB962C8B-B14F-4D97-AF65-F5344CB8AC3E}">
        <p14:creationId xmlns:p14="http://schemas.microsoft.com/office/powerpoint/2010/main" val="120853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Living In: </a:t>
            </a:r>
            <a:r>
              <a:rPr lang="en-GB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Pros.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the heart of college life.</a:t>
            </a:r>
          </a:p>
          <a:p>
            <a:r>
              <a:rPr lang="en-GB" dirty="0" smtClean="0"/>
              <a:t>Rooms are pretty much self-contained.</a:t>
            </a:r>
          </a:p>
          <a:p>
            <a:r>
              <a:rPr lang="en-GB" dirty="0" smtClean="0"/>
              <a:t>Every room is the same – you know exactly what you get for your money.</a:t>
            </a:r>
          </a:p>
          <a:p>
            <a:r>
              <a:rPr lang="en-GB" dirty="0" smtClean="0"/>
              <a:t>Porters &amp; Cleaners!</a:t>
            </a:r>
          </a:p>
          <a:p>
            <a:r>
              <a:rPr lang="en-GB" dirty="0" smtClean="0"/>
              <a:t>All bills included.</a:t>
            </a:r>
          </a:p>
          <a:p>
            <a:r>
              <a:rPr lang="en-GB" dirty="0" smtClean="0"/>
              <a:t>Fast internet from the word go. </a:t>
            </a:r>
          </a:p>
          <a:p>
            <a:r>
              <a:rPr lang="en-GB" dirty="0" smtClean="0"/>
              <a:t>Sofa in the kitchen.</a:t>
            </a:r>
          </a:p>
        </p:txBody>
      </p:sp>
    </p:spTree>
    <p:extLst>
      <p:ext uri="{BB962C8B-B14F-4D97-AF65-F5344CB8AC3E}">
        <p14:creationId xmlns:p14="http://schemas.microsoft.com/office/powerpoint/2010/main" val="241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Living In: </a:t>
            </a:r>
            <a:r>
              <a:rPr lang="en-GB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Cons.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be more expensive than some livers out houses (38 week let works out at around £120 a week).</a:t>
            </a:r>
          </a:p>
          <a:p>
            <a:r>
              <a:rPr lang="en-GB" dirty="0" smtClean="0"/>
              <a:t>A bit distant from town and more central lectures.</a:t>
            </a:r>
          </a:p>
          <a:p>
            <a:r>
              <a:rPr lang="en-GB" dirty="0" smtClean="0"/>
              <a:t>All single beds.</a:t>
            </a:r>
          </a:p>
          <a:p>
            <a:r>
              <a:rPr lang="en-GB" dirty="0" smtClean="0"/>
              <a:t>Can’t stay over summer.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982059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</Template>
  <TotalTime>323</TotalTime>
  <Words>902</Words>
  <Application>Microsoft Office PowerPoint</Application>
  <PresentationFormat>On-screen Show (4:3)</PresentationFormat>
  <Paragraphs>143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Summer</vt:lpstr>
      <vt:lpstr>Butler Accommodation Talk</vt:lpstr>
      <vt:lpstr>Introduction.</vt:lpstr>
      <vt:lpstr>“Take Your Time To Sign” Campaign.</vt:lpstr>
      <vt:lpstr>Find a Flatmate.</vt:lpstr>
      <vt:lpstr>Options for next year.</vt:lpstr>
      <vt:lpstr>Living Out: Pros.</vt:lpstr>
      <vt:lpstr>Living Out: Cons.</vt:lpstr>
      <vt:lpstr>Living In: Pros.</vt:lpstr>
      <vt:lpstr>Living In: Cons.</vt:lpstr>
      <vt:lpstr>Areas of Durham</vt:lpstr>
      <vt:lpstr>Butlerites are spread all over!</vt:lpstr>
      <vt:lpstr>Elvet &amp; Hallgarth. </vt:lpstr>
      <vt:lpstr>Viaduct.</vt:lpstr>
      <vt:lpstr>Neville’s Cross.</vt:lpstr>
      <vt:lpstr>Claypath.</vt:lpstr>
      <vt:lpstr>Gilesgate.</vt:lpstr>
      <vt:lpstr>What to look for in a house. Take a checklist!</vt:lpstr>
      <vt:lpstr>Valuable Resources.</vt:lpstr>
      <vt:lpstr>One final thing…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Butler Accommodation Talk</dc:title>
  <dc:creator>Ellie Hackney</dc:creator>
  <cp:lastModifiedBy>Ellie Hackney</cp:lastModifiedBy>
  <cp:revision>21</cp:revision>
  <dcterms:created xsi:type="dcterms:W3CDTF">2013-11-18T21:24:33Z</dcterms:created>
  <dcterms:modified xsi:type="dcterms:W3CDTF">2013-11-19T16:50:44Z</dcterms:modified>
</cp:coreProperties>
</file>