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64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7245BBA-76E1-48E3-BA20-201717622659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A28FDD7-E8DB-43B8-9FBE-570D2BF31C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5BBA-76E1-48E3-BA20-201717622659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FDD7-E8DB-43B8-9FBE-570D2BF31C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5BBA-76E1-48E3-BA20-201717622659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FDD7-E8DB-43B8-9FBE-570D2BF31C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7245BBA-76E1-48E3-BA20-201717622659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FDD7-E8DB-43B8-9FBE-570D2BF31C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7245BBA-76E1-48E3-BA20-201717622659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A28FDD7-E8DB-43B8-9FBE-570D2BF31C13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7245BBA-76E1-48E3-BA20-201717622659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A28FDD7-E8DB-43B8-9FBE-570D2BF31C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7245BBA-76E1-48E3-BA20-201717622659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A28FDD7-E8DB-43B8-9FBE-570D2BF31C1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5BBA-76E1-48E3-BA20-201717622659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8FDD7-E8DB-43B8-9FBE-570D2BF31C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7245BBA-76E1-48E3-BA20-201717622659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A28FDD7-E8DB-43B8-9FBE-570D2BF31C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7245BBA-76E1-48E3-BA20-201717622659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A28FDD7-E8DB-43B8-9FBE-570D2BF31C1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7245BBA-76E1-48E3-BA20-201717622659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A28FDD7-E8DB-43B8-9FBE-570D2BF31C1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7245BBA-76E1-48E3-BA20-201717622659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A28FDD7-E8DB-43B8-9FBE-570D2BF31C13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Чат-бот «Шифровальщик»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81088" y="4071942"/>
            <a:ext cx="8062912" cy="1752600"/>
          </a:xfrm>
        </p:spPr>
        <p:txBody>
          <a:bodyPr/>
          <a:lstStyle/>
          <a:p>
            <a:r>
              <a:rPr lang="ru-RU" dirty="0" err="1" smtClean="0"/>
              <a:t>Лепетанов</a:t>
            </a:r>
            <a:r>
              <a:rPr lang="ru-RU" dirty="0" smtClean="0"/>
              <a:t> Артём</a:t>
            </a:r>
          </a:p>
          <a:p>
            <a:r>
              <a:rPr lang="ru-RU" dirty="0" err="1" smtClean="0"/>
              <a:t>Яндекс</a:t>
            </a:r>
            <a:r>
              <a:rPr lang="ru-RU" dirty="0" smtClean="0"/>
              <a:t> Лицей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1028" name="AutoShape 4" descr="https://cdn-0.itigic.com/wp-content/uploads/2022/08/20220820_630104e175381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https://res.cloudinary.com/practicaldev/image/fetch/s--uc3SqsDM--/c_imagga_scale,f_auto,fl_progressive,h_500,q_auto,w_1000/https:/thepracticaldev.s3.amazonaws.com/i/v42fln9da53zekwv2hw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929042"/>
            <a:ext cx="5857916" cy="2928958"/>
          </a:xfrm>
          <a:prstGeom prst="rect">
            <a:avLst/>
          </a:prstGeom>
          <a:noFill/>
        </p:spPr>
      </p:pic>
      <p:pic>
        <p:nvPicPr>
          <p:cNvPr id="7" name="Picture 2" descr="https://solwincdn-79e1.kxcdn.com/wp-content/uploads/2019/08/Password-e1582700781822-1024x74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1428736"/>
            <a:ext cx="5048029" cy="36578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pic>
        <p:nvPicPr>
          <p:cNvPr id="27650" name="Picture 2" descr="https://sun6-21.userapi.com/LahgVjzpenlQ4TzHm9JioOtwXmWUdUfitApXGw/33BJgjlci4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643314"/>
            <a:ext cx="4857752" cy="2732486"/>
          </a:xfrm>
          <a:prstGeom prst="rect">
            <a:avLst/>
          </a:prstGeom>
          <a:noFill/>
        </p:spPr>
      </p:pic>
      <p:pic>
        <p:nvPicPr>
          <p:cNvPr id="27652" name="Picture 4" descr="https://deividsdocs.files.wordpress.com/2020/03/3854425_centreon_logo_cmjn_h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428736"/>
            <a:ext cx="3454582" cy="1857388"/>
          </a:xfrm>
          <a:prstGeom prst="rect">
            <a:avLst/>
          </a:prstGeom>
          <a:noFill/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64150" y="1571612"/>
            <a:ext cx="3879850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кода</a:t>
            </a:r>
            <a:endParaRPr lang="ru-RU" dirty="0"/>
          </a:p>
        </p:txBody>
      </p:sp>
      <p:pic>
        <p:nvPicPr>
          <p:cNvPr id="28674" name="Picture 2" descr="https://rusinfo.info/wp-content/uploads/f/d/d/fdd1851e76d7e02d0fec16cca804c4f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00240"/>
            <a:ext cx="7572428" cy="37862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</a:t>
            </a:r>
            <a:endParaRPr lang="ru-RU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456567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0529" y="4929199"/>
            <a:ext cx="5655745" cy="1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17</TotalTime>
  <Words>15</Words>
  <Application>Microsoft Office PowerPoint</Application>
  <PresentationFormat>Экран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Яркая</vt:lpstr>
      <vt:lpstr>Чат-бот «Шифровальщик»</vt:lpstr>
      <vt:lpstr>Актуальность</vt:lpstr>
      <vt:lpstr>Идея проекта</vt:lpstr>
      <vt:lpstr>Генерация кода</vt:lpstr>
      <vt:lpstr>Принцип работы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Чат-бот «Шифровальщик»</dc:title>
  <dc:creator>днс</dc:creator>
  <cp:lastModifiedBy>днс</cp:lastModifiedBy>
  <cp:revision>2</cp:revision>
  <dcterms:created xsi:type="dcterms:W3CDTF">2024-04-18T08:22:48Z</dcterms:created>
  <dcterms:modified xsi:type="dcterms:W3CDTF">2024-04-18T08:40:15Z</dcterms:modified>
</cp:coreProperties>
</file>