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E2B33E-2C07-475A-A393-44D4FA3095F7}" type="datetimeFigureOut">
              <a:rPr lang="ru-RU" smtClean="0"/>
              <a:pPr/>
              <a:t>28.05.2016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C47FF61-21B7-4D40-AB94-4D95821C6D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Модуль </a:t>
            </a:r>
            <a:r>
              <a:rPr lang="en-US" sz="3200" b="1" dirty="0" smtClean="0"/>
              <a:t>2</a:t>
            </a:r>
            <a:r>
              <a:rPr lang="ru-RU" sz="3200" b="1" dirty="0" smtClean="0"/>
              <a:t>. Основы PHP</a:t>
            </a:r>
            <a:endParaRPr lang="ru-RU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920880" cy="618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272808" cy="596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1"/>
            <a:ext cx="7344816" cy="611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7344816" cy="613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7344816" cy="60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749412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6984776" cy="567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7200800" cy="575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416824" cy="592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200800" cy="579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488832" cy="592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7272808" cy="592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272808" cy="593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416824" cy="594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79"/>
            <a:ext cx="7344816" cy="581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7416824" cy="60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48680"/>
            <a:ext cx="7056784" cy="576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7"/>
            <a:ext cx="7056784" cy="583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7344816" cy="596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7272808" cy="597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344816" cy="588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7416824" cy="58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488832" cy="594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6624736" cy="575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416824" cy="60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7128792" cy="576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7560840" cy="555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79"/>
            <a:ext cx="7344816" cy="589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272808" cy="581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7056784" cy="563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7200800" cy="577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416824" cy="574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7344816" cy="604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95485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79"/>
            <a:ext cx="7272808" cy="592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7344816" cy="604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7344816" cy="59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748883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700088"/>
            <a:ext cx="78771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</TotalTime>
  <Words>5</Words>
  <Application>Microsoft Office PowerPoint</Application>
  <PresentationFormat>Экран (4:3)</PresentationFormat>
  <Paragraphs>1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Справедливость</vt:lpstr>
      <vt:lpstr>Модуль 2. Основы PHP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</vt:vector>
  </TitlesOfParts>
  <Company>Иваново-2012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1. Основы серверного программирования. Установка и настройка программного обеспечения</dc:title>
  <dc:creator>eugene</dc:creator>
  <cp:lastModifiedBy>Eugene</cp:lastModifiedBy>
  <cp:revision>14</cp:revision>
  <dcterms:created xsi:type="dcterms:W3CDTF">2015-11-26T13:07:48Z</dcterms:created>
  <dcterms:modified xsi:type="dcterms:W3CDTF">2016-05-28T07:31:17Z</dcterms:modified>
</cp:coreProperties>
</file>