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90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7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05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72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53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4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131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26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69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09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53BB-8A74-487D-95D7-6F37D3CAE8A6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1B3B-FC7F-41B3-8B80-4229910F3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506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2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LAN TAPAHTUMAN 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1122218"/>
            <a:ext cx="12192000" cy="5735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4081549" y="2152996"/>
            <a:ext cx="3715789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81549" y="2612967"/>
            <a:ext cx="3715789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4081549" y="3072938"/>
            <a:ext cx="3715789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4081548" y="3532909"/>
            <a:ext cx="3715789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2543695" y="2152995"/>
            <a:ext cx="1188720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Nimi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3695" y="2612967"/>
            <a:ext cx="1188720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Puhelin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2543695" y="3072937"/>
            <a:ext cx="1188720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S-posti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2543695" y="3532909"/>
            <a:ext cx="1188720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003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Leppänen Miko Risto Robert</dc:creator>
  <cp:lastModifiedBy>Leppänen Miko Risto Robert</cp:lastModifiedBy>
  <cp:revision>2</cp:revision>
  <dcterms:created xsi:type="dcterms:W3CDTF">2018-02-01T12:52:54Z</dcterms:created>
  <dcterms:modified xsi:type="dcterms:W3CDTF">2018-02-01T12:54:05Z</dcterms:modified>
</cp:coreProperties>
</file>