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Normaali tyyl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34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i-FI" smtClean="0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3BD8-3AC2-436D-9012-560323A04983}" type="datetimeFigureOut">
              <a:rPr lang="fi-FI" smtClean="0"/>
              <a:t>23.2.2018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0652-CACC-478E-A53C-56FE46EE23F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567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3BD8-3AC2-436D-9012-560323A04983}" type="datetimeFigureOut">
              <a:rPr lang="fi-FI" smtClean="0"/>
              <a:t>23.2.2018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0652-CACC-478E-A53C-56FE46EE23F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6017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3BD8-3AC2-436D-9012-560323A04983}" type="datetimeFigureOut">
              <a:rPr lang="fi-FI" smtClean="0"/>
              <a:t>23.2.2018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0652-CACC-478E-A53C-56FE46EE23F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657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3BD8-3AC2-436D-9012-560323A04983}" type="datetimeFigureOut">
              <a:rPr lang="fi-FI" smtClean="0"/>
              <a:t>23.2.2018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0652-CACC-478E-A53C-56FE46EE23F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2533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3BD8-3AC2-436D-9012-560323A04983}" type="datetimeFigureOut">
              <a:rPr lang="fi-FI" smtClean="0"/>
              <a:t>23.2.2018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0652-CACC-478E-A53C-56FE46EE23F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6520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3BD8-3AC2-436D-9012-560323A04983}" type="datetimeFigureOut">
              <a:rPr lang="fi-FI" smtClean="0"/>
              <a:t>23.2.2018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0652-CACC-478E-A53C-56FE46EE23F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2013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3BD8-3AC2-436D-9012-560323A04983}" type="datetimeFigureOut">
              <a:rPr lang="fi-FI" smtClean="0"/>
              <a:t>23.2.2018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0652-CACC-478E-A53C-56FE46EE23F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8448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3BD8-3AC2-436D-9012-560323A04983}" type="datetimeFigureOut">
              <a:rPr lang="fi-FI" smtClean="0"/>
              <a:t>23.2.2018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0652-CACC-478E-A53C-56FE46EE23F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0134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3BD8-3AC2-436D-9012-560323A04983}" type="datetimeFigureOut">
              <a:rPr lang="fi-FI" smtClean="0"/>
              <a:t>23.2.2018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0652-CACC-478E-A53C-56FE46EE23F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0964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3BD8-3AC2-436D-9012-560323A04983}" type="datetimeFigureOut">
              <a:rPr lang="fi-FI" smtClean="0"/>
              <a:t>23.2.2018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0652-CACC-478E-A53C-56FE46EE23F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586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3BD8-3AC2-436D-9012-560323A04983}" type="datetimeFigureOut">
              <a:rPr lang="fi-FI" smtClean="0"/>
              <a:t>23.2.2018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0652-CACC-478E-A53C-56FE46EE23F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2046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9000" r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03BD8-3AC2-436D-9012-560323A04983}" type="datetimeFigureOut">
              <a:rPr lang="fi-FI" smtClean="0"/>
              <a:t>23.2.2018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00652-CACC-478E-A53C-56FE46EE23F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95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23" y="3425664"/>
            <a:ext cx="5631543" cy="776514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Lista tulevista turnauksista.</a:t>
            </a:r>
            <a:endParaRPr lang="fi-FI" dirty="0"/>
          </a:p>
        </p:txBody>
      </p:sp>
      <p:sp>
        <p:nvSpPr>
          <p:cNvPr id="2" name="Suorakulmio 37"/>
          <p:cNvSpPr/>
          <p:nvPr/>
        </p:nvSpPr>
        <p:spPr>
          <a:xfrm>
            <a:off x="1" y="1710814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Ilmoittautuneet</a:t>
            </a:r>
            <a:endParaRPr lang="fi-FI" dirty="0"/>
          </a:p>
        </p:txBody>
      </p:sp>
      <p:sp>
        <p:nvSpPr>
          <p:cNvPr id="3" name="Suorakulmio 38"/>
          <p:cNvSpPr/>
          <p:nvPr/>
        </p:nvSpPr>
        <p:spPr>
          <a:xfrm>
            <a:off x="1903333" y="1714241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Turnaukset</a:t>
            </a:r>
            <a:endParaRPr lang="fi-FI" dirty="0"/>
          </a:p>
        </p:txBody>
      </p:sp>
      <p:sp>
        <p:nvSpPr>
          <p:cNvPr id="4" name="Suorakulmio 39"/>
          <p:cNvSpPr/>
          <p:nvPr/>
        </p:nvSpPr>
        <p:spPr>
          <a:xfrm>
            <a:off x="3806665" y="1710814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pic>
        <p:nvPicPr>
          <p:cNvPr id="5" name="Kuva 41" descr="Ilmaisia Kuvia : yö-, karnevaali, valaistus, festivaali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32" y="-4036"/>
            <a:ext cx="4440672" cy="1714850"/>
          </a:xfrm>
          <a:prstGeom prst="rect">
            <a:avLst/>
          </a:prstGeom>
        </p:spPr>
      </p:pic>
      <p:pic>
        <p:nvPicPr>
          <p:cNvPr id="6" name="Kuva 42" descr="Clipart - &lt;strong&gt;Logo&lt;/strong&gt; &lt;strong&gt;Logo&lt;/strong&gt; Black on White Backgroun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04" y="-5268"/>
            <a:ext cx="2091695" cy="9639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98001" y="2546812"/>
            <a:ext cx="1538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600" dirty="0" smtClean="0"/>
              <a:t>Etusivu</a:t>
            </a:r>
            <a:endParaRPr lang="fi-FI" sz="3600" dirty="0"/>
          </a:p>
        </p:txBody>
      </p:sp>
      <p:sp>
        <p:nvSpPr>
          <p:cNvPr id="9" name="Rectangle 8"/>
          <p:cNvSpPr/>
          <p:nvPr/>
        </p:nvSpPr>
        <p:spPr>
          <a:xfrm>
            <a:off x="5693281" y="3425664"/>
            <a:ext cx="1164719" cy="77503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Mainos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28862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1"/>
          <p:cNvSpPr txBox="1"/>
          <p:nvPr/>
        </p:nvSpPr>
        <p:spPr>
          <a:xfrm>
            <a:off x="2506982" y="2521907"/>
            <a:ext cx="1844033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Turnaukset</a:t>
            </a:r>
          </a:p>
        </p:txBody>
      </p:sp>
      <p:graphicFrame>
        <p:nvGraphicFramePr>
          <p:cNvPr id="3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0854"/>
              </p:ext>
            </p:extLst>
          </p:nvPr>
        </p:nvGraphicFramePr>
        <p:xfrm>
          <a:off x="1143000" y="3632792"/>
          <a:ext cx="4571999" cy="124460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60497">
                  <a:extLst>
                    <a:ext uri="{9D8B030D-6E8A-4147-A177-3AD203B41FA5}">
                      <a16:colId xmlns:a16="http://schemas.microsoft.com/office/drawing/2014/main" val="34014137"/>
                    </a:ext>
                  </a:extLst>
                </a:gridCol>
                <a:gridCol w="825502">
                  <a:extLst>
                    <a:ext uri="{9D8B030D-6E8A-4147-A177-3AD203B41FA5}">
                      <a16:colId xmlns:a16="http://schemas.microsoft.com/office/drawing/2014/main" val="65567674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6825659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129346111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Kolibri-turnaus2017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i-FI" b="0" u="sng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u="sng">
                          <a:solidFill>
                            <a:srgbClr val="000000"/>
                          </a:solidFill>
                        </a:rPr>
                        <a:t>Muokkaa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u="sng">
                          <a:solidFill>
                            <a:srgbClr val="000000"/>
                          </a:solidFill>
                        </a:rPr>
                        <a:t>Poista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351599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>
                          <a:solidFill>
                            <a:srgbClr val="000000"/>
                          </a:solidFill>
                        </a:rPr>
                        <a:t>Beach SM 2017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i-FI" u="sng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u="sng">
                          <a:solidFill>
                            <a:srgbClr val="000000"/>
                          </a:solidFill>
                        </a:rPr>
                        <a:t>Muokkaa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u="sng">
                          <a:solidFill>
                            <a:srgbClr val="000000"/>
                          </a:solidFill>
                        </a:rPr>
                        <a:t>Poista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352729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>
                          <a:solidFill>
                            <a:srgbClr val="000000"/>
                          </a:solidFill>
                        </a:rPr>
                        <a:t>M65 SM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i-FI" u="sng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u="sng">
                          <a:solidFill>
                            <a:srgbClr val="000000"/>
                          </a:solidFill>
                        </a:rPr>
                        <a:t>Muokkaa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u="sng" dirty="0">
                          <a:solidFill>
                            <a:srgbClr val="000000"/>
                          </a:solidFill>
                        </a:rPr>
                        <a:t>Poista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234577"/>
                  </a:ext>
                </a:extLst>
              </a:tr>
            </a:tbl>
          </a:graphicData>
        </a:graphic>
      </p:graphicFrame>
      <p:pic>
        <p:nvPicPr>
          <p:cNvPr id="5" name="Kuva 4" descr="Ilmaisia Kuvia : yö-, karnevaali, valaistus, festivaali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32" y="-4036"/>
            <a:ext cx="4440672" cy="1714850"/>
          </a:xfrm>
          <a:prstGeom prst="rect">
            <a:avLst/>
          </a:prstGeom>
        </p:spPr>
      </p:pic>
      <p:pic>
        <p:nvPicPr>
          <p:cNvPr id="6" name="Kuva 5" descr="Clipart - &lt;strong&gt;Logo&lt;/strong&gt; &lt;strong&gt;Logo&lt;/strong&gt; Black on White Backgroun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04" y="-5268"/>
            <a:ext cx="2091695" cy="963923"/>
          </a:xfrm>
          <a:prstGeom prst="rect">
            <a:avLst/>
          </a:prstGeom>
        </p:spPr>
      </p:pic>
      <p:sp>
        <p:nvSpPr>
          <p:cNvPr id="7" name="Suorakulmio 6"/>
          <p:cNvSpPr/>
          <p:nvPr/>
        </p:nvSpPr>
        <p:spPr>
          <a:xfrm>
            <a:off x="1" y="1710814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Ilmoittautuneet</a:t>
            </a:r>
            <a:endParaRPr lang="fi-FI" dirty="0"/>
          </a:p>
        </p:txBody>
      </p:sp>
      <p:sp>
        <p:nvSpPr>
          <p:cNvPr id="8" name="Suorakulmio 7"/>
          <p:cNvSpPr/>
          <p:nvPr/>
        </p:nvSpPr>
        <p:spPr>
          <a:xfrm>
            <a:off x="1903333" y="1714241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Turnaukset</a:t>
            </a:r>
            <a:endParaRPr lang="fi-FI" dirty="0"/>
          </a:p>
        </p:txBody>
      </p:sp>
      <p:sp>
        <p:nvSpPr>
          <p:cNvPr id="9" name="Suorakulmio 8"/>
          <p:cNvSpPr/>
          <p:nvPr/>
        </p:nvSpPr>
        <p:spPr>
          <a:xfrm>
            <a:off x="3806665" y="1710814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0" name="Rectangle: Rounded Corners 12"/>
          <p:cNvSpPr/>
          <p:nvPr/>
        </p:nvSpPr>
        <p:spPr>
          <a:xfrm>
            <a:off x="1143000" y="5106332"/>
            <a:ext cx="1715652" cy="612931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dirty="0" smtClean="0">
                <a:solidFill>
                  <a:srgbClr val="000000"/>
                </a:solidFill>
                <a:latin typeface="Calibri"/>
              </a:rPr>
              <a:t>Lisää turnaus</a:t>
            </a:r>
            <a:endParaRPr lang="fi-FI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0036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2153265" y="3097164"/>
            <a:ext cx="4085301" cy="33921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153265" y="3642850"/>
            <a:ext cx="4085301" cy="33921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Rectangle 9"/>
          <p:cNvSpPr/>
          <p:nvPr/>
        </p:nvSpPr>
        <p:spPr>
          <a:xfrm>
            <a:off x="2153265" y="4188537"/>
            <a:ext cx="4085301" cy="33921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10"/>
          <p:cNvSpPr/>
          <p:nvPr/>
        </p:nvSpPr>
        <p:spPr>
          <a:xfrm>
            <a:off x="2153265" y="4734232"/>
            <a:ext cx="4085301" cy="33921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398376" y="3073005"/>
            <a:ext cx="174920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Turnauksen nimi</a:t>
            </a: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15"/>
          <p:cNvSpPr txBox="1"/>
          <p:nvPr/>
        </p:nvSpPr>
        <p:spPr>
          <a:xfrm>
            <a:off x="471309" y="3621901"/>
            <a:ext cx="160332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Käyttäjätunnus</a:t>
            </a: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TextBox 16"/>
          <p:cNvSpPr txBox="1"/>
          <p:nvPr/>
        </p:nvSpPr>
        <p:spPr>
          <a:xfrm>
            <a:off x="899650" y="4170285"/>
            <a:ext cx="99739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Salasana</a:t>
            </a:r>
          </a:p>
        </p:txBody>
      </p:sp>
      <p:sp>
        <p:nvSpPr>
          <p:cNvPr id="9" name="TextBox 17"/>
          <p:cNvSpPr txBox="1"/>
          <p:nvPr/>
        </p:nvSpPr>
        <p:spPr>
          <a:xfrm>
            <a:off x="899650" y="4719172"/>
            <a:ext cx="113017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Pankkitili</a:t>
            </a: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TextBox 21"/>
          <p:cNvSpPr txBox="1"/>
          <p:nvPr/>
        </p:nvSpPr>
        <p:spPr>
          <a:xfrm>
            <a:off x="2677783" y="2576093"/>
            <a:ext cx="233428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2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Lisäää turnaus</a:t>
            </a:r>
          </a:p>
        </p:txBody>
      </p:sp>
      <p:sp>
        <p:nvSpPr>
          <p:cNvPr id="11" name="TextBox 12"/>
          <p:cNvSpPr txBox="1"/>
          <p:nvPr/>
        </p:nvSpPr>
        <p:spPr>
          <a:xfrm>
            <a:off x="530891" y="5553937"/>
            <a:ext cx="1867689" cy="369335"/>
          </a:xfrm>
          <a:prstGeom prst="rect">
            <a:avLst/>
          </a:prstGeom>
          <a:noFill/>
          <a:ln cap="flat">
            <a:solidFill>
              <a:schemeClr val="tx1"/>
            </a:solidFill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Valitse taustakuva</a:t>
            </a:r>
          </a:p>
        </p:txBody>
      </p:sp>
      <p:sp>
        <p:nvSpPr>
          <p:cNvPr id="12" name="Rectangle 13"/>
          <p:cNvSpPr/>
          <p:nvPr/>
        </p:nvSpPr>
        <p:spPr>
          <a:xfrm>
            <a:off x="2398580" y="6096003"/>
            <a:ext cx="822292" cy="369335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Rectangle 14"/>
          <p:cNvSpPr/>
          <p:nvPr/>
        </p:nvSpPr>
        <p:spPr>
          <a:xfrm>
            <a:off x="3637126" y="6096003"/>
            <a:ext cx="822292" cy="369335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" name="Rectangle 15"/>
          <p:cNvSpPr/>
          <p:nvPr/>
        </p:nvSpPr>
        <p:spPr>
          <a:xfrm>
            <a:off x="3638827" y="6749222"/>
            <a:ext cx="822292" cy="369335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" name="Rectangle 16"/>
          <p:cNvSpPr/>
          <p:nvPr/>
        </p:nvSpPr>
        <p:spPr>
          <a:xfrm>
            <a:off x="2398580" y="6749222"/>
            <a:ext cx="822292" cy="369335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6" name="Oval 17"/>
          <p:cNvSpPr/>
          <p:nvPr/>
        </p:nvSpPr>
        <p:spPr>
          <a:xfrm>
            <a:off x="4563486" y="6188330"/>
            <a:ext cx="208126" cy="18466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7" name="Oval 18"/>
          <p:cNvSpPr/>
          <p:nvPr/>
        </p:nvSpPr>
        <p:spPr>
          <a:xfrm>
            <a:off x="4563486" y="6841559"/>
            <a:ext cx="208126" cy="18466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8" name="Oval 19"/>
          <p:cNvSpPr/>
          <p:nvPr/>
        </p:nvSpPr>
        <p:spPr>
          <a:xfrm>
            <a:off x="2086386" y="6188330"/>
            <a:ext cx="208126" cy="18466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9" name="Oval 20"/>
          <p:cNvSpPr/>
          <p:nvPr/>
        </p:nvSpPr>
        <p:spPr>
          <a:xfrm>
            <a:off x="2074636" y="6857113"/>
            <a:ext cx="208126" cy="18466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0" name="TextBox 21"/>
          <p:cNvSpPr txBox="1"/>
          <p:nvPr/>
        </p:nvSpPr>
        <p:spPr>
          <a:xfrm>
            <a:off x="2572902" y="7217779"/>
            <a:ext cx="171219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Lisää taustakuva</a:t>
            </a:r>
          </a:p>
        </p:txBody>
      </p:sp>
      <p:sp>
        <p:nvSpPr>
          <p:cNvPr id="21" name="TextBox 22"/>
          <p:cNvSpPr txBox="1"/>
          <p:nvPr/>
        </p:nvSpPr>
        <p:spPr>
          <a:xfrm>
            <a:off x="534622" y="7850197"/>
            <a:ext cx="1258680" cy="369335"/>
          </a:xfrm>
          <a:prstGeom prst="rect">
            <a:avLst/>
          </a:prstGeom>
          <a:noFill/>
          <a:ln cap="flat">
            <a:solidFill>
              <a:schemeClr val="tx1"/>
            </a:solidFill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Valitse logo</a:t>
            </a:r>
          </a:p>
        </p:txBody>
      </p:sp>
      <p:sp>
        <p:nvSpPr>
          <p:cNvPr id="22" name="Rectangle 23"/>
          <p:cNvSpPr/>
          <p:nvPr/>
        </p:nvSpPr>
        <p:spPr>
          <a:xfrm>
            <a:off x="2402311" y="8392262"/>
            <a:ext cx="822292" cy="369335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3" name="Rectangle 24"/>
          <p:cNvSpPr/>
          <p:nvPr/>
        </p:nvSpPr>
        <p:spPr>
          <a:xfrm>
            <a:off x="3640857" y="8392262"/>
            <a:ext cx="822292" cy="369335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4" name="Rectangle 25"/>
          <p:cNvSpPr/>
          <p:nvPr/>
        </p:nvSpPr>
        <p:spPr>
          <a:xfrm>
            <a:off x="3642558" y="9045482"/>
            <a:ext cx="822292" cy="369335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5" name="Rectangle 26"/>
          <p:cNvSpPr/>
          <p:nvPr/>
        </p:nvSpPr>
        <p:spPr>
          <a:xfrm>
            <a:off x="2402311" y="9045482"/>
            <a:ext cx="822292" cy="369335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6" name="Oval 27"/>
          <p:cNvSpPr/>
          <p:nvPr/>
        </p:nvSpPr>
        <p:spPr>
          <a:xfrm>
            <a:off x="4567217" y="8484589"/>
            <a:ext cx="208126" cy="18466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7" name="Oval 28"/>
          <p:cNvSpPr/>
          <p:nvPr/>
        </p:nvSpPr>
        <p:spPr>
          <a:xfrm>
            <a:off x="4567217" y="9137818"/>
            <a:ext cx="208126" cy="18466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8" name="Oval 29"/>
          <p:cNvSpPr/>
          <p:nvPr/>
        </p:nvSpPr>
        <p:spPr>
          <a:xfrm>
            <a:off x="2090117" y="8484589"/>
            <a:ext cx="208126" cy="18466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9" name="Oval 30"/>
          <p:cNvSpPr/>
          <p:nvPr/>
        </p:nvSpPr>
        <p:spPr>
          <a:xfrm>
            <a:off x="2078367" y="9153372"/>
            <a:ext cx="208126" cy="18466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0" name="TextBox 31"/>
          <p:cNvSpPr txBox="1"/>
          <p:nvPr/>
        </p:nvSpPr>
        <p:spPr>
          <a:xfrm>
            <a:off x="2576632" y="9514039"/>
            <a:ext cx="126830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Lisää logoja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2280605" y="10323868"/>
            <a:ext cx="1745708" cy="57096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Peruuta</a:t>
            </a: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2" name="Rectangle: Rounded Corners 31"/>
          <p:cNvSpPr/>
          <p:nvPr/>
        </p:nvSpPr>
        <p:spPr>
          <a:xfrm>
            <a:off x="4379793" y="10324563"/>
            <a:ext cx="1745708" cy="57096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Lisää</a:t>
            </a:r>
          </a:p>
        </p:txBody>
      </p:sp>
      <p:pic>
        <p:nvPicPr>
          <p:cNvPr id="33" name="Kuva 32" descr="Ilmaisia Kuvia : yö-, karnevaali, valaistus, festivaali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32" y="-4036"/>
            <a:ext cx="4440672" cy="1714850"/>
          </a:xfrm>
          <a:prstGeom prst="rect">
            <a:avLst/>
          </a:prstGeom>
        </p:spPr>
      </p:pic>
      <p:pic>
        <p:nvPicPr>
          <p:cNvPr id="34" name="Kuva 33" descr="Clipart - &lt;strong&gt;Logo&lt;/strong&gt; &lt;strong&gt;Logo&lt;/strong&gt; Black on White Backgroun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04" y="-5268"/>
            <a:ext cx="2091695" cy="963923"/>
          </a:xfrm>
          <a:prstGeom prst="rect">
            <a:avLst/>
          </a:prstGeom>
        </p:spPr>
      </p:pic>
      <p:sp>
        <p:nvSpPr>
          <p:cNvPr id="35" name="Suorakulmio 34"/>
          <p:cNvSpPr/>
          <p:nvPr/>
        </p:nvSpPr>
        <p:spPr>
          <a:xfrm>
            <a:off x="1" y="1710814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Ilmoittautuneet</a:t>
            </a:r>
            <a:endParaRPr lang="fi-FI" dirty="0"/>
          </a:p>
        </p:txBody>
      </p:sp>
      <p:sp>
        <p:nvSpPr>
          <p:cNvPr id="36" name="Suorakulmio 35"/>
          <p:cNvSpPr/>
          <p:nvPr/>
        </p:nvSpPr>
        <p:spPr>
          <a:xfrm>
            <a:off x="1903333" y="1714241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Turnaukset</a:t>
            </a:r>
            <a:endParaRPr lang="fi-FI" dirty="0"/>
          </a:p>
        </p:txBody>
      </p:sp>
      <p:sp>
        <p:nvSpPr>
          <p:cNvPr id="37" name="Suorakulmio 36"/>
          <p:cNvSpPr/>
          <p:nvPr/>
        </p:nvSpPr>
        <p:spPr>
          <a:xfrm>
            <a:off x="3806665" y="1710814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87877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1"/>
          <p:cNvSpPr txBox="1"/>
          <p:nvPr/>
        </p:nvSpPr>
        <p:spPr>
          <a:xfrm>
            <a:off x="2588026" y="2125797"/>
            <a:ext cx="1844033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2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Turnaukset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166182"/>
              </p:ext>
            </p:extLst>
          </p:nvPr>
        </p:nvGraphicFramePr>
        <p:xfrm>
          <a:off x="1143000" y="3632792"/>
          <a:ext cx="4571999" cy="124460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60497">
                  <a:extLst>
                    <a:ext uri="{9D8B030D-6E8A-4147-A177-3AD203B41FA5}">
                      <a16:colId xmlns:a16="http://schemas.microsoft.com/office/drawing/2014/main" val="4157895445"/>
                    </a:ext>
                  </a:extLst>
                </a:gridCol>
                <a:gridCol w="825502">
                  <a:extLst>
                    <a:ext uri="{9D8B030D-6E8A-4147-A177-3AD203B41FA5}">
                      <a16:colId xmlns:a16="http://schemas.microsoft.com/office/drawing/2014/main" val="168047529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08988648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858295191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Kolibri-turnaus2017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i-FI" b="0" u="sng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u="sng">
                          <a:solidFill>
                            <a:srgbClr val="000000"/>
                          </a:solidFill>
                        </a:rPr>
                        <a:t>Muokkaa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u="sng">
                          <a:solidFill>
                            <a:srgbClr val="000000"/>
                          </a:solidFill>
                        </a:rPr>
                        <a:t>Poista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5487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>
                          <a:solidFill>
                            <a:srgbClr val="000000"/>
                          </a:solidFill>
                        </a:rPr>
                        <a:t>Beach SM 2017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i-FI" u="sng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u="sng">
                          <a:solidFill>
                            <a:srgbClr val="000000"/>
                          </a:solidFill>
                        </a:rPr>
                        <a:t>Muokkaa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u="sng">
                          <a:solidFill>
                            <a:srgbClr val="000000"/>
                          </a:solidFill>
                        </a:rPr>
                        <a:t>Poista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0566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>
                          <a:solidFill>
                            <a:srgbClr val="000000"/>
                          </a:solidFill>
                        </a:rPr>
                        <a:t>M65 SM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i-FI" u="sng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u="sng">
                          <a:solidFill>
                            <a:srgbClr val="000000"/>
                          </a:solidFill>
                        </a:rPr>
                        <a:t>Muokkaa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u="sng" dirty="0">
                          <a:solidFill>
                            <a:srgbClr val="000000"/>
                          </a:solidFill>
                        </a:rPr>
                        <a:t>Poista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365222"/>
                  </a:ext>
                </a:extLst>
              </a:tr>
            </a:tbl>
          </a:graphicData>
        </a:graphic>
      </p:graphicFrame>
      <p:pic>
        <p:nvPicPr>
          <p:cNvPr id="8" name="Kuva 7" descr="Ilmaisia Kuvia : yö-, karnevaali, valaistus, festivaali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32" y="-4036"/>
            <a:ext cx="4440672" cy="1714850"/>
          </a:xfrm>
          <a:prstGeom prst="rect">
            <a:avLst/>
          </a:prstGeom>
        </p:spPr>
      </p:pic>
      <p:pic>
        <p:nvPicPr>
          <p:cNvPr id="9" name="Kuva 8" descr="Clipart - &lt;strong&gt;Logo&lt;/strong&gt; &lt;strong&gt;Logo&lt;/strong&gt; Black on White Backgroun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04" y="-5268"/>
            <a:ext cx="2091695" cy="963923"/>
          </a:xfrm>
          <a:prstGeom prst="rect">
            <a:avLst/>
          </a:prstGeom>
        </p:spPr>
      </p:pic>
      <p:sp>
        <p:nvSpPr>
          <p:cNvPr id="10" name="Suorakulmio 9"/>
          <p:cNvSpPr/>
          <p:nvPr/>
        </p:nvSpPr>
        <p:spPr>
          <a:xfrm>
            <a:off x="1" y="1710814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Ilmoittautuneet</a:t>
            </a:r>
            <a:endParaRPr lang="fi-FI" dirty="0"/>
          </a:p>
        </p:txBody>
      </p:sp>
      <p:sp>
        <p:nvSpPr>
          <p:cNvPr id="11" name="Suorakulmio 10"/>
          <p:cNvSpPr/>
          <p:nvPr/>
        </p:nvSpPr>
        <p:spPr>
          <a:xfrm>
            <a:off x="1903333" y="1714241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Turnaukset</a:t>
            </a:r>
            <a:endParaRPr lang="fi-FI" dirty="0"/>
          </a:p>
        </p:txBody>
      </p:sp>
      <p:sp>
        <p:nvSpPr>
          <p:cNvPr id="12" name="Suorakulmio 11"/>
          <p:cNvSpPr/>
          <p:nvPr/>
        </p:nvSpPr>
        <p:spPr>
          <a:xfrm>
            <a:off x="3806665" y="1710814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1143000" y="5106332"/>
            <a:ext cx="1715652" cy="612931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dirty="0" smtClean="0">
                <a:solidFill>
                  <a:srgbClr val="000000"/>
                </a:solidFill>
                <a:latin typeface="Calibri"/>
              </a:rPr>
              <a:t>Lisää turnaus</a:t>
            </a:r>
            <a:endParaRPr lang="fi-FI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Rectangle: Rounded Corners 10"/>
          <p:cNvSpPr/>
          <p:nvPr/>
        </p:nvSpPr>
        <p:spPr>
          <a:xfrm>
            <a:off x="325632" y="5948195"/>
            <a:ext cx="6277968" cy="2911230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Haluatko varmasti poistaa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Joukkueen Peternestorit M45 ilmoittautumisen?</a:t>
            </a:r>
          </a:p>
        </p:txBody>
      </p:sp>
      <p:sp>
        <p:nvSpPr>
          <p:cNvPr id="15" name="Rectangle: Rounded Corners 11"/>
          <p:cNvSpPr/>
          <p:nvPr/>
        </p:nvSpPr>
        <p:spPr>
          <a:xfrm>
            <a:off x="1230340" y="8068624"/>
            <a:ext cx="1715652" cy="612931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Peruuta</a:t>
            </a:r>
          </a:p>
        </p:txBody>
      </p:sp>
      <p:sp>
        <p:nvSpPr>
          <p:cNvPr id="16" name="Rectangle: Rounded Corners 12"/>
          <p:cNvSpPr/>
          <p:nvPr/>
        </p:nvSpPr>
        <p:spPr>
          <a:xfrm>
            <a:off x="4071938" y="8062580"/>
            <a:ext cx="1715652" cy="612931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Poista</a:t>
            </a:r>
            <a:endParaRPr lang="fi-FI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7005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/>
          <p:nvPr/>
        </p:nvSpPr>
        <p:spPr>
          <a:xfrm>
            <a:off x="2153265" y="3097164"/>
            <a:ext cx="4085301" cy="33921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4" name="Rectangle 8"/>
          <p:cNvSpPr/>
          <p:nvPr/>
        </p:nvSpPr>
        <p:spPr>
          <a:xfrm>
            <a:off x="2153265" y="3642850"/>
            <a:ext cx="4085301" cy="33921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5" name="Rectangle 9"/>
          <p:cNvSpPr/>
          <p:nvPr/>
        </p:nvSpPr>
        <p:spPr>
          <a:xfrm>
            <a:off x="2153265" y="4188537"/>
            <a:ext cx="4085301" cy="33921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6" name="Rectangle 10"/>
          <p:cNvSpPr/>
          <p:nvPr/>
        </p:nvSpPr>
        <p:spPr>
          <a:xfrm>
            <a:off x="2153265" y="4734232"/>
            <a:ext cx="4085301" cy="33921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7" name="Rectangle 11"/>
          <p:cNvSpPr/>
          <p:nvPr/>
        </p:nvSpPr>
        <p:spPr>
          <a:xfrm>
            <a:off x="2153265" y="5279919"/>
            <a:ext cx="4085301" cy="33921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8" name="Rectangle 12"/>
          <p:cNvSpPr/>
          <p:nvPr/>
        </p:nvSpPr>
        <p:spPr>
          <a:xfrm>
            <a:off x="2153265" y="6376211"/>
            <a:ext cx="4085301" cy="33921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9" name="Rectangle 13"/>
          <p:cNvSpPr/>
          <p:nvPr/>
        </p:nvSpPr>
        <p:spPr>
          <a:xfrm>
            <a:off x="2153265" y="5830525"/>
            <a:ext cx="4085301" cy="33921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0" name="TextBox 14"/>
          <p:cNvSpPr txBox="1"/>
          <p:nvPr/>
        </p:nvSpPr>
        <p:spPr>
          <a:xfrm>
            <a:off x="729983" y="3087014"/>
            <a:ext cx="142327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Yhdyshenkilö</a:t>
            </a:r>
          </a:p>
        </p:txBody>
      </p:sp>
      <p:sp>
        <p:nvSpPr>
          <p:cNvPr id="31" name="TextBox 15"/>
          <p:cNvSpPr txBox="1"/>
          <p:nvPr/>
        </p:nvSpPr>
        <p:spPr>
          <a:xfrm>
            <a:off x="996631" y="3622404"/>
            <a:ext cx="88998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Puhelin</a:t>
            </a:r>
          </a:p>
        </p:txBody>
      </p:sp>
      <p:sp>
        <p:nvSpPr>
          <p:cNvPr id="32" name="TextBox 16"/>
          <p:cNvSpPr txBox="1"/>
          <p:nvPr/>
        </p:nvSpPr>
        <p:spPr>
          <a:xfrm>
            <a:off x="840690" y="4170788"/>
            <a:ext cx="120186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Sähköposti</a:t>
            </a:r>
          </a:p>
        </p:txBody>
      </p:sp>
      <p:sp>
        <p:nvSpPr>
          <p:cNvPr id="33" name="TextBox 17"/>
          <p:cNvSpPr txBox="1"/>
          <p:nvPr/>
        </p:nvSpPr>
        <p:spPr>
          <a:xfrm>
            <a:off x="486698" y="4733062"/>
            <a:ext cx="179390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Sähköposti uud.</a:t>
            </a:r>
          </a:p>
        </p:txBody>
      </p:sp>
      <p:sp>
        <p:nvSpPr>
          <p:cNvPr id="34" name="TextBox 18"/>
          <p:cNvSpPr txBox="1"/>
          <p:nvPr/>
        </p:nvSpPr>
        <p:spPr>
          <a:xfrm>
            <a:off x="1084761" y="5249799"/>
            <a:ext cx="71372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Seura</a:t>
            </a:r>
          </a:p>
        </p:txBody>
      </p:sp>
      <p:sp>
        <p:nvSpPr>
          <p:cNvPr id="35" name="TextBox 19"/>
          <p:cNvSpPr txBox="1"/>
          <p:nvPr/>
        </p:nvSpPr>
        <p:spPr>
          <a:xfrm>
            <a:off x="807278" y="5816836"/>
            <a:ext cx="115274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Kotipaikka</a:t>
            </a:r>
          </a:p>
        </p:txBody>
      </p:sp>
      <p:sp>
        <p:nvSpPr>
          <p:cNvPr id="36" name="TextBox 20"/>
          <p:cNvSpPr txBox="1"/>
          <p:nvPr/>
        </p:nvSpPr>
        <p:spPr>
          <a:xfrm>
            <a:off x="1140101" y="6361151"/>
            <a:ext cx="60304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Maa</a:t>
            </a:r>
          </a:p>
        </p:txBody>
      </p:sp>
      <p:sp>
        <p:nvSpPr>
          <p:cNvPr id="37" name="TextBox 21"/>
          <p:cNvSpPr txBox="1"/>
          <p:nvPr/>
        </p:nvSpPr>
        <p:spPr>
          <a:xfrm>
            <a:off x="2787383" y="2551468"/>
            <a:ext cx="2817056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Ilmoittautuminen</a:t>
            </a:r>
          </a:p>
        </p:txBody>
      </p:sp>
      <p:sp>
        <p:nvSpPr>
          <p:cNvPr id="38" name="Suorakulmio 37"/>
          <p:cNvSpPr/>
          <p:nvPr/>
        </p:nvSpPr>
        <p:spPr>
          <a:xfrm>
            <a:off x="1" y="1710814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Ilmoittautuneet</a:t>
            </a:r>
            <a:endParaRPr lang="fi-FI" dirty="0"/>
          </a:p>
        </p:txBody>
      </p:sp>
      <p:sp>
        <p:nvSpPr>
          <p:cNvPr id="39" name="Suorakulmio 38"/>
          <p:cNvSpPr/>
          <p:nvPr/>
        </p:nvSpPr>
        <p:spPr>
          <a:xfrm>
            <a:off x="1903333" y="1714241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Turnaukset</a:t>
            </a:r>
            <a:endParaRPr lang="fi-FI" dirty="0"/>
          </a:p>
        </p:txBody>
      </p:sp>
      <p:sp>
        <p:nvSpPr>
          <p:cNvPr id="40" name="Suorakulmio 39"/>
          <p:cNvSpPr/>
          <p:nvPr/>
        </p:nvSpPr>
        <p:spPr>
          <a:xfrm>
            <a:off x="3806665" y="1710814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pic>
        <p:nvPicPr>
          <p:cNvPr id="42" name="Kuva 41" descr="Ilmaisia Kuvia : yö-, karnevaali, valaistus, festivaali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32" y="-4036"/>
            <a:ext cx="4440672" cy="1714850"/>
          </a:xfrm>
          <a:prstGeom prst="rect">
            <a:avLst/>
          </a:prstGeom>
        </p:spPr>
      </p:pic>
      <p:pic>
        <p:nvPicPr>
          <p:cNvPr id="43" name="Kuva 42" descr="Clipart - &lt;strong&gt;Logo&lt;/strong&gt; &lt;strong&gt;Logo&lt;/strong&gt; Black on White Backgroun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04" y="-5268"/>
            <a:ext cx="2091695" cy="963923"/>
          </a:xfrm>
          <a:prstGeom prst="rect">
            <a:avLst/>
          </a:prstGeom>
        </p:spPr>
      </p:pic>
      <p:sp>
        <p:nvSpPr>
          <p:cNvPr id="44" name="Rectangle: Rounded Corners 31"/>
          <p:cNvSpPr/>
          <p:nvPr/>
        </p:nvSpPr>
        <p:spPr>
          <a:xfrm>
            <a:off x="4195911" y="6921897"/>
            <a:ext cx="1745708" cy="57096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dirty="0" smtClean="0">
                <a:solidFill>
                  <a:srgbClr val="000000"/>
                </a:solidFill>
                <a:latin typeface="Calibri"/>
              </a:rPr>
              <a:t>Ilmoittaudu</a:t>
            </a:r>
            <a:endParaRPr lang="fi-FI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5265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1"/>
          <p:cNvSpPr txBox="1"/>
          <p:nvPr/>
        </p:nvSpPr>
        <p:spPr>
          <a:xfrm>
            <a:off x="2154741" y="3036092"/>
            <a:ext cx="2548515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Ilmoittautuneet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99650" y="3263466"/>
            <a:ext cx="115005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Miehet 40</a:t>
            </a:r>
          </a:p>
        </p:txBody>
      </p:sp>
      <p:graphicFrame>
        <p:nvGraphicFramePr>
          <p:cNvPr id="6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75860"/>
              </p:ext>
            </p:extLst>
          </p:nvPr>
        </p:nvGraphicFramePr>
        <p:xfrm>
          <a:off x="1143000" y="3632792"/>
          <a:ext cx="4571999" cy="37084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60497">
                  <a:extLst>
                    <a:ext uri="{9D8B030D-6E8A-4147-A177-3AD203B41FA5}">
                      <a16:colId xmlns:a16="http://schemas.microsoft.com/office/drawing/2014/main" val="3569507388"/>
                    </a:ext>
                  </a:extLst>
                </a:gridCol>
                <a:gridCol w="825502">
                  <a:extLst>
                    <a:ext uri="{9D8B030D-6E8A-4147-A177-3AD203B41FA5}">
                      <a16:colId xmlns:a16="http://schemas.microsoft.com/office/drawing/2014/main" val="290708153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63167096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46348222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 b="0" dirty="0" smtClean="0">
                          <a:solidFill>
                            <a:srgbClr val="000000"/>
                          </a:solidFill>
                        </a:rPr>
                        <a:t>Joni</a:t>
                      </a:r>
                      <a:r>
                        <a:rPr lang="fi-FI" b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fi-FI" b="0" baseline="0" dirty="0" err="1" smtClean="0">
                          <a:solidFill>
                            <a:srgbClr val="000000"/>
                          </a:solidFill>
                        </a:rPr>
                        <a:t>knuuttila</a:t>
                      </a:r>
                      <a:endParaRPr lang="fi-FI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dirty="0" smtClean="0">
                          <a:solidFill>
                            <a:srgbClr val="000000"/>
                          </a:solidFill>
                        </a:rPr>
                        <a:t>Joukkue</a:t>
                      </a:r>
                      <a:endParaRPr lang="fi-FI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dirty="0" smtClean="0">
                          <a:solidFill>
                            <a:srgbClr val="000000"/>
                          </a:solidFill>
                        </a:rPr>
                        <a:t>Tampere</a:t>
                      </a:r>
                      <a:endParaRPr lang="fi-FI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dirty="0">
                          <a:solidFill>
                            <a:srgbClr val="000000"/>
                          </a:solidFill>
                        </a:rPr>
                        <a:t>Suomi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323454"/>
                  </a:ext>
                </a:extLst>
              </a:tr>
            </a:tbl>
          </a:graphicData>
        </a:graphic>
      </p:graphicFrame>
      <p:pic>
        <p:nvPicPr>
          <p:cNvPr id="11" name="Kuva 10" descr="Ilmaisia Kuvia : yö-, karnevaali, valaistus, festivaali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32" y="-4036"/>
            <a:ext cx="4440672" cy="1714850"/>
          </a:xfrm>
          <a:prstGeom prst="rect">
            <a:avLst/>
          </a:prstGeom>
        </p:spPr>
      </p:pic>
      <p:pic>
        <p:nvPicPr>
          <p:cNvPr id="12" name="Kuva 11" descr="Clipart - &lt;strong&gt;Logo&lt;/strong&gt; &lt;strong&gt;Logo&lt;/strong&gt; Black on White Backgroun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04" y="-5268"/>
            <a:ext cx="2091695" cy="963923"/>
          </a:xfrm>
          <a:prstGeom prst="rect">
            <a:avLst/>
          </a:prstGeom>
        </p:spPr>
      </p:pic>
      <p:sp>
        <p:nvSpPr>
          <p:cNvPr id="13" name="Suorakulmio 12"/>
          <p:cNvSpPr/>
          <p:nvPr/>
        </p:nvSpPr>
        <p:spPr>
          <a:xfrm>
            <a:off x="1" y="1710814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Ilmoittautuneet</a:t>
            </a:r>
            <a:endParaRPr lang="fi-FI" dirty="0"/>
          </a:p>
        </p:txBody>
      </p:sp>
      <p:sp>
        <p:nvSpPr>
          <p:cNvPr id="14" name="Suorakulmio 13"/>
          <p:cNvSpPr/>
          <p:nvPr/>
        </p:nvSpPr>
        <p:spPr>
          <a:xfrm>
            <a:off x="1903333" y="1714241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Turnaukset</a:t>
            </a:r>
            <a:endParaRPr lang="fi-FI" dirty="0"/>
          </a:p>
        </p:txBody>
      </p:sp>
      <p:sp>
        <p:nvSpPr>
          <p:cNvPr id="15" name="Suorakulmio 14"/>
          <p:cNvSpPr/>
          <p:nvPr/>
        </p:nvSpPr>
        <p:spPr>
          <a:xfrm>
            <a:off x="3806665" y="1710814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19" name="Suora nuoliyhdysviiva 18"/>
          <p:cNvCxnSpPr/>
          <p:nvPr/>
        </p:nvCxnSpPr>
        <p:spPr>
          <a:xfrm flipV="1">
            <a:off x="-914400" y="4745324"/>
            <a:ext cx="2064770" cy="1007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kstiruutu 20"/>
          <p:cNvSpPr txBox="1"/>
          <p:nvPr/>
        </p:nvSpPr>
        <p:spPr>
          <a:xfrm>
            <a:off x="-1786755" y="5628994"/>
            <a:ext cx="8723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i-FI" b="1" dirty="0"/>
              <a:t>#cce6ff</a:t>
            </a:r>
            <a:endParaRPr lang="fi-FI" dirty="0"/>
          </a:p>
        </p:txBody>
      </p:sp>
      <p:graphicFrame>
        <p:nvGraphicFramePr>
          <p:cNvPr id="18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18306"/>
              </p:ext>
            </p:extLst>
          </p:nvPr>
        </p:nvGraphicFramePr>
        <p:xfrm>
          <a:off x="1142998" y="4012802"/>
          <a:ext cx="4571999" cy="37084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60497">
                  <a:extLst>
                    <a:ext uri="{9D8B030D-6E8A-4147-A177-3AD203B41FA5}">
                      <a16:colId xmlns:a16="http://schemas.microsoft.com/office/drawing/2014/main" val="3569507388"/>
                    </a:ext>
                  </a:extLst>
                </a:gridCol>
                <a:gridCol w="825502">
                  <a:extLst>
                    <a:ext uri="{9D8B030D-6E8A-4147-A177-3AD203B41FA5}">
                      <a16:colId xmlns:a16="http://schemas.microsoft.com/office/drawing/2014/main" val="290708153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63167096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46348222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 b="0" dirty="0" smtClean="0">
                          <a:solidFill>
                            <a:srgbClr val="000000"/>
                          </a:solidFill>
                        </a:rPr>
                        <a:t>Vili kalliolinna</a:t>
                      </a:r>
                      <a:endParaRPr lang="fi-FI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dirty="0" smtClean="0">
                          <a:solidFill>
                            <a:srgbClr val="000000"/>
                          </a:solidFill>
                        </a:rPr>
                        <a:t>Joukkue</a:t>
                      </a:r>
                      <a:endParaRPr lang="fi-FI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dirty="0" smtClean="0">
                          <a:solidFill>
                            <a:srgbClr val="000000"/>
                          </a:solidFill>
                        </a:rPr>
                        <a:t>Tampere</a:t>
                      </a:r>
                      <a:endParaRPr lang="fi-FI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dirty="0">
                          <a:solidFill>
                            <a:srgbClr val="000000"/>
                          </a:solidFill>
                        </a:rPr>
                        <a:t>Suomi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323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50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1637068" y="3078729"/>
            <a:ext cx="4085301" cy="33921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ectangle 7"/>
          <p:cNvSpPr/>
          <p:nvPr/>
        </p:nvSpPr>
        <p:spPr>
          <a:xfrm>
            <a:off x="1637068" y="3665390"/>
            <a:ext cx="4085301" cy="33921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2944733" y="2709394"/>
            <a:ext cx="99258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Kirjaudu</a:t>
            </a:r>
          </a:p>
        </p:txBody>
      </p:sp>
      <p:sp>
        <p:nvSpPr>
          <p:cNvPr id="5" name="TextBox 7"/>
          <p:cNvSpPr txBox="1"/>
          <p:nvPr/>
        </p:nvSpPr>
        <p:spPr>
          <a:xfrm>
            <a:off x="636934" y="3602607"/>
            <a:ext cx="99739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Salasana</a:t>
            </a:r>
          </a:p>
        </p:txBody>
      </p:sp>
      <p:sp>
        <p:nvSpPr>
          <p:cNvPr id="6" name="Rectangle: Rounded Corners 8"/>
          <p:cNvSpPr/>
          <p:nvPr/>
        </p:nvSpPr>
        <p:spPr>
          <a:xfrm>
            <a:off x="2631560" y="4292595"/>
            <a:ext cx="1594869" cy="493254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Kirjaudu</a:t>
            </a:r>
          </a:p>
        </p:txBody>
      </p:sp>
      <p:pic>
        <p:nvPicPr>
          <p:cNvPr id="7" name="Kuva 6" descr="Ilmaisia Kuvia : yö-, karnevaali, valaistus, festivaali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32" y="-4036"/>
            <a:ext cx="4440672" cy="1714850"/>
          </a:xfrm>
          <a:prstGeom prst="rect">
            <a:avLst/>
          </a:prstGeom>
        </p:spPr>
      </p:pic>
      <p:pic>
        <p:nvPicPr>
          <p:cNvPr id="8" name="Kuva 7" descr="Clipart - &lt;strong&gt;Logo&lt;/strong&gt; &lt;strong&gt;Logo&lt;/strong&gt; Black on White Backgroun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04" y="-5268"/>
            <a:ext cx="2091695" cy="963923"/>
          </a:xfrm>
          <a:prstGeom prst="rect">
            <a:avLst/>
          </a:prstGeom>
        </p:spPr>
      </p:pic>
      <p:sp>
        <p:nvSpPr>
          <p:cNvPr id="9" name="Suorakulmio 8"/>
          <p:cNvSpPr/>
          <p:nvPr/>
        </p:nvSpPr>
        <p:spPr>
          <a:xfrm>
            <a:off x="1" y="1710814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Ilmoittautuneet</a:t>
            </a:r>
            <a:endParaRPr lang="fi-FI" dirty="0"/>
          </a:p>
        </p:txBody>
      </p:sp>
      <p:sp>
        <p:nvSpPr>
          <p:cNvPr id="10" name="Suorakulmio 9"/>
          <p:cNvSpPr/>
          <p:nvPr/>
        </p:nvSpPr>
        <p:spPr>
          <a:xfrm>
            <a:off x="1903333" y="1714241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Turnaukset</a:t>
            </a:r>
            <a:endParaRPr lang="fi-FI" dirty="0"/>
          </a:p>
        </p:txBody>
      </p:sp>
      <p:sp>
        <p:nvSpPr>
          <p:cNvPr id="11" name="Suorakulmio 10"/>
          <p:cNvSpPr/>
          <p:nvPr/>
        </p:nvSpPr>
        <p:spPr>
          <a:xfrm>
            <a:off x="3806665" y="1710814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92281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1"/>
          <p:cNvSpPr txBox="1"/>
          <p:nvPr/>
        </p:nvSpPr>
        <p:spPr>
          <a:xfrm>
            <a:off x="2386086" y="2879797"/>
            <a:ext cx="2085828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28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Yhteystiedot</a:t>
            </a:r>
            <a:endParaRPr lang="fi-FI" sz="28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899650" y="3263466"/>
            <a:ext cx="115005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Miehet 40</a:t>
            </a:r>
          </a:p>
        </p:txBody>
      </p:sp>
      <p:graphicFrame>
        <p:nvGraphicFramePr>
          <p:cNvPr id="4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248689"/>
              </p:ext>
            </p:extLst>
          </p:nvPr>
        </p:nvGraphicFramePr>
        <p:xfrm>
          <a:off x="1143000" y="4572000"/>
          <a:ext cx="4572000" cy="111253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407140738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140107123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Ranuan pallopojat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RaPa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08449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 b="0" dirty="0">
                          <a:solidFill>
                            <a:srgbClr val="000000"/>
                          </a:solidFill>
                        </a:rPr>
                        <a:t>Eero Nyman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dirty="0">
                          <a:solidFill>
                            <a:srgbClr val="000000"/>
                          </a:solidFill>
                        </a:rPr>
                        <a:t>050 332 1542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94462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endParaRPr lang="fi-FI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dirty="0">
                          <a:solidFill>
                            <a:srgbClr val="000000"/>
                          </a:solidFill>
                        </a:rPr>
                        <a:t>erro@netti.fi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06808"/>
                  </a:ext>
                </a:extLst>
              </a:tr>
            </a:tbl>
          </a:graphicData>
        </a:graphic>
      </p:graphicFrame>
      <p:pic>
        <p:nvPicPr>
          <p:cNvPr id="5" name="Kuva 4" descr="Ilmaisia Kuvia : yö-, karnevaali, valaistus, festivaali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32" y="-4036"/>
            <a:ext cx="4440672" cy="1714850"/>
          </a:xfrm>
          <a:prstGeom prst="rect">
            <a:avLst/>
          </a:prstGeom>
        </p:spPr>
      </p:pic>
      <p:pic>
        <p:nvPicPr>
          <p:cNvPr id="6" name="Kuva 5" descr="Clipart - &lt;strong&gt;Logo&lt;/strong&gt; &lt;strong&gt;Logo&lt;/strong&gt; Black on White Backgroun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04" y="-5268"/>
            <a:ext cx="2091695" cy="963923"/>
          </a:xfrm>
          <a:prstGeom prst="rect">
            <a:avLst/>
          </a:prstGeom>
        </p:spPr>
      </p:pic>
      <p:sp>
        <p:nvSpPr>
          <p:cNvPr id="7" name="Suorakulmio 6"/>
          <p:cNvSpPr/>
          <p:nvPr/>
        </p:nvSpPr>
        <p:spPr>
          <a:xfrm>
            <a:off x="1" y="1710814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Ilmoittautuneet</a:t>
            </a:r>
            <a:endParaRPr lang="fi-FI" dirty="0"/>
          </a:p>
        </p:txBody>
      </p:sp>
      <p:sp>
        <p:nvSpPr>
          <p:cNvPr id="8" name="Suorakulmio 7"/>
          <p:cNvSpPr/>
          <p:nvPr/>
        </p:nvSpPr>
        <p:spPr>
          <a:xfrm>
            <a:off x="1903333" y="1714241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Turnaukset</a:t>
            </a:r>
            <a:endParaRPr lang="fi-FI" dirty="0"/>
          </a:p>
        </p:txBody>
      </p:sp>
      <p:sp>
        <p:nvSpPr>
          <p:cNvPr id="9" name="Suorakulmio 8"/>
          <p:cNvSpPr/>
          <p:nvPr/>
        </p:nvSpPr>
        <p:spPr>
          <a:xfrm>
            <a:off x="3806665" y="1710814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4279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1"/>
          <p:cNvSpPr txBox="1"/>
          <p:nvPr/>
        </p:nvSpPr>
        <p:spPr>
          <a:xfrm>
            <a:off x="2747012" y="2958985"/>
            <a:ext cx="2085827" cy="52322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2800" b="1" i="0" u="none" strike="noStrike" kern="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Yhteystiedot</a:t>
            </a:r>
            <a:endParaRPr lang="fi-FI" sz="2800" b="1" i="0" u="none" strike="noStrike" kern="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graphicFrame>
        <p:nvGraphicFramePr>
          <p:cNvPr id="3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880357"/>
              </p:ext>
            </p:extLst>
          </p:nvPr>
        </p:nvGraphicFramePr>
        <p:xfrm>
          <a:off x="899650" y="3494891"/>
          <a:ext cx="5780552" cy="87376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36757">
                  <a:extLst>
                    <a:ext uri="{9D8B030D-6E8A-4147-A177-3AD203B41FA5}">
                      <a16:colId xmlns:a16="http://schemas.microsoft.com/office/drawing/2014/main" val="3462236691"/>
                    </a:ext>
                  </a:extLst>
                </a:gridCol>
                <a:gridCol w="2190061">
                  <a:extLst>
                    <a:ext uri="{9D8B030D-6E8A-4147-A177-3AD203B41FA5}">
                      <a16:colId xmlns:a16="http://schemas.microsoft.com/office/drawing/2014/main" val="2019007882"/>
                    </a:ext>
                  </a:extLst>
                </a:gridCol>
                <a:gridCol w="1505623">
                  <a:extLst>
                    <a:ext uri="{9D8B030D-6E8A-4147-A177-3AD203B41FA5}">
                      <a16:colId xmlns:a16="http://schemas.microsoft.com/office/drawing/2014/main" val="45354610"/>
                    </a:ext>
                  </a:extLst>
                </a:gridCol>
                <a:gridCol w="1148111">
                  <a:extLst>
                    <a:ext uri="{9D8B030D-6E8A-4147-A177-3AD203B41FA5}">
                      <a16:colId xmlns:a16="http://schemas.microsoft.com/office/drawing/2014/main" val="3906248804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10003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Ranuan pallopojat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RaPa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M45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32689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endParaRPr lang="fi-FI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i-FI" b="0" dirty="0">
                          <a:solidFill>
                            <a:srgbClr val="000000"/>
                          </a:solidFill>
                        </a:rPr>
                        <a:t>Eero Nyman</a:t>
                      </a:r>
                    </a:p>
                    <a:p>
                      <a:pPr lvl="0"/>
                      <a:endParaRPr lang="fi-FI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050 332 1542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dirty="0">
                          <a:solidFill>
                            <a:srgbClr val="000000"/>
                          </a:solidFill>
                        </a:rPr>
                        <a:t>Erro@netti.fi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359855"/>
                  </a:ext>
                </a:extLst>
              </a:tr>
            </a:tbl>
          </a:graphicData>
        </a:graphic>
      </p:graphicFrame>
      <p:graphicFrame>
        <p:nvGraphicFramePr>
          <p:cNvPr id="4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756042"/>
              </p:ext>
            </p:extLst>
          </p:nvPr>
        </p:nvGraphicFramePr>
        <p:xfrm>
          <a:off x="899650" y="4920797"/>
          <a:ext cx="5780552" cy="87376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36757">
                  <a:extLst>
                    <a:ext uri="{9D8B030D-6E8A-4147-A177-3AD203B41FA5}">
                      <a16:colId xmlns:a16="http://schemas.microsoft.com/office/drawing/2014/main" val="354134246"/>
                    </a:ext>
                  </a:extLst>
                </a:gridCol>
                <a:gridCol w="1744995">
                  <a:extLst>
                    <a:ext uri="{9D8B030D-6E8A-4147-A177-3AD203B41FA5}">
                      <a16:colId xmlns:a16="http://schemas.microsoft.com/office/drawing/2014/main" val="267919581"/>
                    </a:ext>
                  </a:extLst>
                </a:gridCol>
                <a:gridCol w="1511302">
                  <a:extLst>
                    <a:ext uri="{9D8B030D-6E8A-4147-A177-3AD203B41FA5}">
                      <a16:colId xmlns:a16="http://schemas.microsoft.com/office/drawing/2014/main" val="3168837813"/>
                    </a:ext>
                  </a:extLst>
                </a:gridCol>
                <a:gridCol w="1587498">
                  <a:extLst>
                    <a:ext uri="{9D8B030D-6E8A-4147-A177-3AD203B41FA5}">
                      <a16:colId xmlns:a16="http://schemas.microsoft.com/office/drawing/2014/main" val="2750980825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10016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PeterNestorit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Pater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M45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203778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endParaRPr lang="fi-FI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i-FI" b="0">
                          <a:solidFill>
                            <a:srgbClr val="000000"/>
                          </a:solidFill>
                        </a:rPr>
                        <a:t>Jouko Alismäki</a:t>
                      </a:r>
                    </a:p>
                    <a:p>
                      <a:pPr lvl="0"/>
                      <a:endParaRPr lang="fi-FI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040 025 8654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dirty="0">
                          <a:solidFill>
                            <a:srgbClr val="000000"/>
                          </a:solidFill>
                        </a:rPr>
                        <a:t>Jouko.alismäki@gmail.com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635123"/>
                  </a:ext>
                </a:extLst>
              </a:tr>
            </a:tbl>
          </a:graphicData>
        </a:graphic>
      </p:graphicFrame>
      <p:graphicFrame>
        <p:nvGraphicFramePr>
          <p:cNvPr id="5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303553"/>
              </p:ext>
            </p:extLst>
          </p:nvPr>
        </p:nvGraphicFramePr>
        <p:xfrm>
          <a:off x="899650" y="6346704"/>
          <a:ext cx="5780552" cy="87376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36757">
                  <a:extLst>
                    <a:ext uri="{9D8B030D-6E8A-4147-A177-3AD203B41FA5}">
                      <a16:colId xmlns:a16="http://schemas.microsoft.com/office/drawing/2014/main" val="757801601"/>
                    </a:ext>
                  </a:extLst>
                </a:gridCol>
                <a:gridCol w="2190061">
                  <a:extLst>
                    <a:ext uri="{9D8B030D-6E8A-4147-A177-3AD203B41FA5}">
                      <a16:colId xmlns:a16="http://schemas.microsoft.com/office/drawing/2014/main" val="3273070207"/>
                    </a:ext>
                  </a:extLst>
                </a:gridCol>
                <a:gridCol w="1505623">
                  <a:extLst>
                    <a:ext uri="{9D8B030D-6E8A-4147-A177-3AD203B41FA5}">
                      <a16:colId xmlns:a16="http://schemas.microsoft.com/office/drawing/2014/main" val="2586493421"/>
                    </a:ext>
                  </a:extLst>
                </a:gridCol>
                <a:gridCol w="1148111">
                  <a:extLst>
                    <a:ext uri="{9D8B030D-6E8A-4147-A177-3AD203B41FA5}">
                      <a16:colId xmlns:a16="http://schemas.microsoft.com/office/drawing/2014/main" val="2610920477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10029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Karhun Pojat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KaPo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i-FI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579138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endParaRPr lang="fi-FI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i-FI" b="0">
                          <a:solidFill>
                            <a:srgbClr val="000000"/>
                          </a:solidFill>
                        </a:rPr>
                        <a:t>Ukko Niemelä</a:t>
                      </a:r>
                    </a:p>
                    <a:p>
                      <a:pPr lvl="0"/>
                      <a:endParaRPr lang="fi-FI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03 555 5555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i-FI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43720"/>
                  </a:ext>
                </a:extLst>
              </a:tr>
            </a:tbl>
          </a:graphicData>
        </a:graphic>
      </p:graphicFrame>
      <p:graphicFrame>
        <p:nvGraphicFramePr>
          <p:cNvPr id="6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511129"/>
              </p:ext>
            </p:extLst>
          </p:nvPr>
        </p:nvGraphicFramePr>
        <p:xfrm>
          <a:off x="899650" y="7772610"/>
          <a:ext cx="5780553" cy="143489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14849">
                  <a:extLst>
                    <a:ext uri="{9D8B030D-6E8A-4147-A177-3AD203B41FA5}">
                      <a16:colId xmlns:a16="http://schemas.microsoft.com/office/drawing/2014/main" val="251040969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20032183"/>
                    </a:ext>
                  </a:extLst>
                </a:gridCol>
                <a:gridCol w="1511302">
                  <a:extLst>
                    <a:ext uri="{9D8B030D-6E8A-4147-A177-3AD203B41FA5}">
                      <a16:colId xmlns:a16="http://schemas.microsoft.com/office/drawing/2014/main" val="1849092265"/>
                    </a:ext>
                  </a:extLst>
                </a:gridCol>
                <a:gridCol w="2197102">
                  <a:extLst>
                    <a:ext uri="{9D8B030D-6E8A-4147-A177-3AD203B41FA5}">
                      <a16:colId xmlns:a16="http://schemas.microsoft.com/office/drawing/2014/main" val="3970132883"/>
                    </a:ext>
                  </a:extLst>
                </a:gridCol>
              </a:tblGrid>
              <a:tr h="590839"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10032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Poliisien palloseura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PPS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i-FI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265635"/>
                  </a:ext>
                </a:extLst>
              </a:tr>
              <a:tr h="844055">
                <a:tc>
                  <a:txBody>
                    <a:bodyPr/>
                    <a:lstStyle/>
                    <a:p>
                      <a:pPr lvl="0"/>
                      <a:endParaRPr lang="fi-FI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i-FI" b="0" dirty="0">
                          <a:solidFill>
                            <a:srgbClr val="000000"/>
                          </a:solidFill>
                        </a:rPr>
                        <a:t>Mauno Ahonen</a:t>
                      </a:r>
                    </a:p>
                    <a:p>
                      <a:pPr lvl="0"/>
                      <a:endParaRPr lang="fi-FI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050 777 4444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dirty="0">
                          <a:solidFill>
                            <a:srgbClr val="000000"/>
                          </a:solidFill>
                        </a:rPr>
                        <a:t>manu@hukassa.com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095636"/>
                  </a:ext>
                </a:extLst>
              </a:tr>
            </a:tbl>
          </a:graphicData>
        </a:graphic>
      </p:graphicFrame>
      <p:pic>
        <p:nvPicPr>
          <p:cNvPr id="7" name="Kuva 6" descr="Ilmaisia Kuvia : yö-, karnevaali, valaistus, festivaali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32" y="-4036"/>
            <a:ext cx="4440672" cy="1714850"/>
          </a:xfrm>
          <a:prstGeom prst="rect">
            <a:avLst/>
          </a:prstGeom>
        </p:spPr>
      </p:pic>
      <p:pic>
        <p:nvPicPr>
          <p:cNvPr id="8" name="Kuva 7" descr="Clipart - &lt;strong&gt;Logo&lt;/strong&gt; &lt;strong&gt;Logo&lt;/strong&gt; Black on White Backgroun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04" y="-5268"/>
            <a:ext cx="2091695" cy="963923"/>
          </a:xfrm>
          <a:prstGeom prst="rect">
            <a:avLst/>
          </a:prstGeom>
        </p:spPr>
      </p:pic>
      <p:sp>
        <p:nvSpPr>
          <p:cNvPr id="9" name="Suorakulmio 8"/>
          <p:cNvSpPr/>
          <p:nvPr/>
        </p:nvSpPr>
        <p:spPr>
          <a:xfrm>
            <a:off x="1" y="1710814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Ilmoittautuneet</a:t>
            </a:r>
            <a:endParaRPr lang="fi-FI" dirty="0"/>
          </a:p>
        </p:txBody>
      </p:sp>
      <p:sp>
        <p:nvSpPr>
          <p:cNvPr id="10" name="Suorakulmio 9"/>
          <p:cNvSpPr/>
          <p:nvPr/>
        </p:nvSpPr>
        <p:spPr>
          <a:xfrm>
            <a:off x="1903333" y="1714241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Turnaukset</a:t>
            </a:r>
            <a:endParaRPr lang="fi-FI" dirty="0"/>
          </a:p>
        </p:txBody>
      </p:sp>
      <p:sp>
        <p:nvSpPr>
          <p:cNvPr id="11" name="Suorakulmio 10"/>
          <p:cNvSpPr/>
          <p:nvPr/>
        </p:nvSpPr>
        <p:spPr>
          <a:xfrm>
            <a:off x="3806665" y="1710814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39393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899650" y="3263466"/>
            <a:ext cx="115005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Miehet 40</a:t>
            </a:r>
          </a:p>
        </p:txBody>
      </p:sp>
      <p:graphicFrame>
        <p:nvGraphicFramePr>
          <p:cNvPr id="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909604"/>
              </p:ext>
            </p:extLst>
          </p:nvPr>
        </p:nvGraphicFramePr>
        <p:xfrm>
          <a:off x="1143000" y="3632792"/>
          <a:ext cx="4571999" cy="111253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60497">
                  <a:extLst>
                    <a:ext uri="{9D8B030D-6E8A-4147-A177-3AD203B41FA5}">
                      <a16:colId xmlns:a16="http://schemas.microsoft.com/office/drawing/2014/main" val="2549511772"/>
                    </a:ext>
                  </a:extLst>
                </a:gridCol>
                <a:gridCol w="825502">
                  <a:extLst>
                    <a:ext uri="{9D8B030D-6E8A-4147-A177-3AD203B41FA5}">
                      <a16:colId xmlns:a16="http://schemas.microsoft.com/office/drawing/2014/main" val="200240209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66656239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2454669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Ranuan pallopojat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i-FI" b="0" u="sng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u="sng">
                          <a:solidFill>
                            <a:srgbClr val="000000"/>
                          </a:solidFill>
                        </a:rPr>
                        <a:t>Muokkaa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u="sng">
                          <a:solidFill>
                            <a:srgbClr val="000000"/>
                          </a:solidFill>
                        </a:rPr>
                        <a:t>Poista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25650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>
                          <a:solidFill>
                            <a:srgbClr val="000000"/>
                          </a:solidFill>
                        </a:rPr>
                        <a:t>PaterNestorit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i-FI" u="sng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u="sng">
                          <a:solidFill>
                            <a:srgbClr val="000000"/>
                          </a:solidFill>
                        </a:rPr>
                        <a:t>Muokkaa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u="sng">
                          <a:solidFill>
                            <a:srgbClr val="000000"/>
                          </a:solidFill>
                        </a:rPr>
                        <a:t>Poista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481007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>
                          <a:solidFill>
                            <a:srgbClr val="000000"/>
                          </a:solidFill>
                        </a:rPr>
                        <a:t>Karhun pojat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i-FI" u="sng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u="sng">
                          <a:solidFill>
                            <a:srgbClr val="000000"/>
                          </a:solidFill>
                        </a:rPr>
                        <a:t>Muokkaa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u="sng" dirty="0">
                          <a:solidFill>
                            <a:srgbClr val="000000"/>
                          </a:solidFill>
                        </a:rPr>
                        <a:t>Poista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148198"/>
                  </a:ext>
                </a:extLst>
              </a:tr>
            </a:tbl>
          </a:graphicData>
        </a:graphic>
      </p:graphicFrame>
      <p:sp>
        <p:nvSpPr>
          <p:cNvPr id="4" name="TextBox 6"/>
          <p:cNvSpPr txBox="1"/>
          <p:nvPr/>
        </p:nvSpPr>
        <p:spPr>
          <a:xfrm>
            <a:off x="899650" y="5383886"/>
            <a:ext cx="115005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Miehet 45</a:t>
            </a:r>
          </a:p>
        </p:txBody>
      </p:sp>
      <p:graphicFrame>
        <p:nvGraphicFramePr>
          <p:cNvPr id="5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259622"/>
              </p:ext>
            </p:extLst>
          </p:nvPr>
        </p:nvGraphicFramePr>
        <p:xfrm>
          <a:off x="1150370" y="5998326"/>
          <a:ext cx="4571999" cy="87376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40426">
                  <a:extLst>
                    <a:ext uri="{9D8B030D-6E8A-4147-A177-3AD203B41FA5}">
                      <a16:colId xmlns:a16="http://schemas.microsoft.com/office/drawing/2014/main" val="4008520757"/>
                    </a:ext>
                  </a:extLst>
                </a:gridCol>
                <a:gridCol w="845573">
                  <a:extLst>
                    <a:ext uri="{9D8B030D-6E8A-4147-A177-3AD203B41FA5}">
                      <a16:colId xmlns:a16="http://schemas.microsoft.com/office/drawing/2014/main" val="163289625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31282793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75106475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Poliisien palloseura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i-FI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u="sng">
                          <a:solidFill>
                            <a:srgbClr val="000000"/>
                          </a:solidFill>
                        </a:rPr>
                        <a:t>Muokkaa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u="sng">
                          <a:solidFill>
                            <a:srgbClr val="000000"/>
                          </a:solidFill>
                        </a:rPr>
                        <a:t>Poista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6288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PaterNestorit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i-FI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u="sng">
                          <a:solidFill>
                            <a:srgbClr val="000000"/>
                          </a:solidFill>
                        </a:rPr>
                        <a:t>Muokkaa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u="sng" dirty="0">
                          <a:solidFill>
                            <a:srgbClr val="000000"/>
                          </a:solidFill>
                        </a:rPr>
                        <a:t>Poista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937036"/>
                  </a:ext>
                </a:extLst>
              </a:tr>
            </a:tbl>
          </a:graphicData>
        </a:graphic>
      </p:graphicFrame>
      <p:sp>
        <p:nvSpPr>
          <p:cNvPr id="6" name="TextBox 8"/>
          <p:cNvSpPr txBox="1"/>
          <p:nvPr/>
        </p:nvSpPr>
        <p:spPr>
          <a:xfrm>
            <a:off x="899650" y="7254355"/>
            <a:ext cx="115005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Miehet 50</a:t>
            </a:r>
          </a:p>
        </p:txBody>
      </p:sp>
      <p:graphicFrame>
        <p:nvGraphicFramePr>
          <p:cNvPr id="7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315535"/>
              </p:ext>
            </p:extLst>
          </p:nvPr>
        </p:nvGraphicFramePr>
        <p:xfrm>
          <a:off x="1150370" y="7622182"/>
          <a:ext cx="4571999" cy="87376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65828">
                  <a:extLst>
                    <a:ext uri="{9D8B030D-6E8A-4147-A177-3AD203B41FA5}">
                      <a16:colId xmlns:a16="http://schemas.microsoft.com/office/drawing/2014/main" val="2279535328"/>
                    </a:ext>
                  </a:extLst>
                </a:gridCol>
                <a:gridCol w="820171">
                  <a:extLst>
                    <a:ext uri="{9D8B030D-6E8A-4147-A177-3AD203B41FA5}">
                      <a16:colId xmlns:a16="http://schemas.microsoft.com/office/drawing/2014/main" val="4934377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201507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646484095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Poliisien palloseura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i-FI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u="sng">
                          <a:solidFill>
                            <a:srgbClr val="000000"/>
                          </a:solidFill>
                        </a:rPr>
                        <a:t>Muokkaa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u="sng">
                          <a:solidFill>
                            <a:srgbClr val="000000"/>
                          </a:solidFill>
                        </a:rPr>
                        <a:t>Poista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96554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PaterNestorit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i-FI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u="sng">
                          <a:solidFill>
                            <a:srgbClr val="000000"/>
                          </a:solidFill>
                        </a:rPr>
                        <a:t>Muokkaa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u="sng" dirty="0">
                          <a:solidFill>
                            <a:srgbClr val="000000"/>
                          </a:solidFill>
                        </a:rPr>
                        <a:t>Poista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47206"/>
                  </a:ext>
                </a:extLst>
              </a:tr>
            </a:tbl>
          </a:graphicData>
        </a:graphic>
      </p:graphicFrame>
      <p:pic>
        <p:nvPicPr>
          <p:cNvPr id="8" name="Kuva 7" descr="Ilmaisia Kuvia : yö-, karnevaali, valaistus, festivaali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32" y="-4036"/>
            <a:ext cx="4440672" cy="1714850"/>
          </a:xfrm>
          <a:prstGeom prst="rect">
            <a:avLst/>
          </a:prstGeom>
        </p:spPr>
      </p:pic>
      <p:pic>
        <p:nvPicPr>
          <p:cNvPr id="9" name="Kuva 8" descr="Clipart - &lt;strong&gt;Logo&lt;/strong&gt; &lt;strong&gt;Logo&lt;/strong&gt; Black on White Backgroun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04" y="-5268"/>
            <a:ext cx="2091695" cy="963923"/>
          </a:xfrm>
          <a:prstGeom prst="rect">
            <a:avLst/>
          </a:prstGeom>
        </p:spPr>
      </p:pic>
      <p:sp>
        <p:nvSpPr>
          <p:cNvPr id="10" name="Suorakulmio 9"/>
          <p:cNvSpPr/>
          <p:nvPr/>
        </p:nvSpPr>
        <p:spPr>
          <a:xfrm>
            <a:off x="1" y="1710814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Ilmoittautuneet</a:t>
            </a:r>
            <a:endParaRPr lang="fi-FI" dirty="0"/>
          </a:p>
        </p:txBody>
      </p:sp>
      <p:sp>
        <p:nvSpPr>
          <p:cNvPr id="11" name="Suorakulmio 10"/>
          <p:cNvSpPr/>
          <p:nvPr/>
        </p:nvSpPr>
        <p:spPr>
          <a:xfrm>
            <a:off x="1903333" y="1714241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Turnaukset</a:t>
            </a:r>
            <a:endParaRPr lang="fi-FI" dirty="0"/>
          </a:p>
        </p:txBody>
      </p:sp>
      <p:sp>
        <p:nvSpPr>
          <p:cNvPr id="12" name="Suorakulmio 11"/>
          <p:cNvSpPr/>
          <p:nvPr/>
        </p:nvSpPr>
        <p:spPr>
          <a:xfrm>
            <a:off x="3806665" y="1710814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0561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2153265" y="3097164"/>
            <a:ext cx="4085301" cy="33921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153265" y="3642850"/>
            <a:ext cx="4085301" cy="33921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Rectangle 9"/>
          <p:cNvSpPr/>
          <p:nvPr/>
        </p:nvSpPr>
        <p:spPr>
          <a:xfrm>
            <a:off x="2153265" y="4188537"/>
            <a:ext cx="4085301" cy="33921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10"/>
          <p:cNvSpPr/>
          <p:nvPr/>
        </p:nvSpPr>
        <p:spPr>
          <a:xfrm>
            <a:off x="2153265" y="4734232"/>
            <a:ext cx="4085301" cy="33921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Rectangle 11"/>
          <p:cNvSpPr/>
          <p:nvPr/>
        </p:nvSpPr>
        <p:spPr>
          <a:xfrm>
            <a:off x="2153265" y="5279919"/>
            <a:ext cx="4085301" cy="33921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Rectangle 12"/>
          <p:cNvSpPr/>
          <p:nvPr/>
        </p:nvSpPr>
        <p:spPr>
          <a:xfrm>
            <a:off x="2153265" y="6376211"/>
            <a:ext cx="4085301" cy="33921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Rectangle 13"/>
          <p:cNvSpPr/>
          <p:nvPr/>
        </p:nvSpPr>
        <p:spPr>
          <a:xfrm>
            <a:off x="2153265" y="5830525"/>
            <a:ext cx="4085301" cy="33921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TextBox 14"/>
          <p:cNvSpPr txBox="1"/>
          <p:nvPr/>
        </p:nvSpPr>
        <p:spPr>
          <a:xfrm>
            <a:off x="729983" y="3087014"/>
            <a:ext cx="142327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Yhdyshenkilö</a:t>
            </a:r>
          </a:p>
        </p:txBody>
      </p:sp>
      <p:sp>
        <p:nvSpPr>
          <p:cNvPr id="10" name="TextBox 15"/>
          <p:cNvSpPr txBox="1"/>
          <p:nvPr/>
        </p:nvSpPr>
        <p:spPr>
          <a:xfrm>
            <a:off x="996631" y="3622404"/>
            <a:ext cx="88998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Puhelin</a:t>
            </a:r>
          </a:p>
        </p:txBody>
      </p:sp>
      <p:sp>
        <p:nvSpPr>
          <p:cNvPr id="11" name="TextBox 16"/>
          <p:cNvSpPr txBox="1"/>
          <p:nvPr/>
        </p:nvSpPr>
        <p:spPr>
          <a:xfrm>
            <a:off x="840690" y="4170788"/>
            <a:ext cx="120186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Sähköposti</a:t>
            </a:r>
          </a:p>
        </p:txBody>
      </p:sp>
      <p:sp>
        <p:nvSpPr>
          <p:cNvPr id="12" name="TextBox 17"/>
          <p:cNvSpPr txBox="1"/>
          <p:nvPr/>
        </p:nvSpPr>
        <p:spPr>
          <a:xfrm>
            <a:off x="486698" y="4733062"/>
            <a:ext cx="179390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Sähköposti uud.</a:t>
            </a:r>
          </a:p>
        </p:txBody>
      </p:sp>
      <p:sp>
        <p:nvSpPr>
          <p:cNvPr id="13" name="TextBox 18"/>
          <p:cNvSpPr txBox="1"/>
          <p:nvPr/>
        </p:nvSpPr>
        <p:spPr>
          <a:xfrm>
            <a:off x="1084761" y="5249799"/>
            <a:ext cx="71372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Seura</a:t>
            </a:r>
          </a:p>
        </p:txBody>
      </p:sp>
      <p:sp>
        <p:nvSpPr>
          <p:cNvPr id="14" name="TextBox 19"/>
          <p:cNvSpPr txBox="1"/>
          <p:nvPr/>
        </p:nvSpPr>
        <p:spPr>
          <a:xfrm>
            <a:off x="807278" y="5816836"/>
            <a:ext cx="115274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Kotipaikka</a:t>
            </a:r>
          </a:p>
        </p:txBody>
      </p:sp>
      <p:sp>
        <p:nvSpPr>
          <p:cNvPr id="15" name="TextBox 20"/>
          <p:cNvSpPr txBox="1"/>
          <p:nvPr/>
        </p:nvSpPr>
        <p:spPr>
          <a:xfrm>
            <a:off x="1140101" y="6361151"/>
            <a:ext cx="60304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Maa</a:t>
            </a:r>
          </a:p>
        </p:txBody>
      </p:sp>
      <p:sp>
        <p:nvSpPr>
          <p:cNvPr id="16" name="TextBox 21"/>
          <p:cNvSpPr txBox="1"/>
          <p:nvPr/>
        </p:nvSpPr>
        <p:spPr>
          <a:xfrm>
            <a:off x="2116076" y="2560368"/>
            <a:ext cx="4159660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Muokkaa ilmoittautumista</a:t>
            </a:r>
          </a:p>
        </p:txBody>
      </p:sp>
      <p:sp>
        <p:nvSpPr>
          <p:cNvPr id="17" name="Rectangle 23"/>
          <p:cNvSpPr/>
          <p:nvPr/>
        </p:nvSpPr>
        <p:spPr>
          <a:xfrm>
            <a:off x="2153256" y="8190417"/>
            <a:ext cx="4085301" cy="33921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8" name="Rectangle 24"/>
          <p:cNvSpPr/>
          <p:nvPr/>
        </p:nvSpPr>
        <p:spPr>
          <a:xfrm>
            <a:off x="2153256" y="8736104"/>
            <a:ext cx="4085301" cy="33921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9" name="Rectangle 25"/>
          <p:cNvSpPr/>
          <p:nvPr/>
        </p:nvSpPr>
        <p:spPr>
          <a:xfrm>
            <a:off x="2153256" y="9281800"/>
            <a:ext cx="4085301" cy="33921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" name="TextBox 26"/>
          <p:cNvSpPr txBox="1"/>
          <p:nvPr/>
        </p:nvSpPr>
        <p:spPr>
          <a:xfrm>
            <a:off x="1336139" y="8190417"/>
            <a:ext cx="62388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Nimi</a:t>
            </a:r>
          </a:p>
        </p:txBody>
      </p:sp>
      <p:sp>
        <p:nvSpPr>
          <p:cNvPr id="21" name="TextBox 27"/>
          <p:cNvSpPr txBox="1"/>
          <p:nvPr/>
        </p:nvSpPr>
        <p:spPr>
          <a:xfrm>
            <a:off x="1066995" y="8721053"/>
            <a:ext cx="97404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Lyhenne</a:t>
            </a:r>
          </a:p>
        </p:txBody>
      </p:sp>
      <p:sp>
        <p:nvSpPr>
          <p:cNvPr id="22" name="TextBox 28"/>
          <p:cNvSpPr txBox="1"/>
          <p:nvPr/>
        </p:nvSpPr>
        <p:spPr>
          <a:xfrm>
            <a:off x="1401811" y="9266739"/>
            <a:ext cx="64633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Sarja</a:t>
            </a:r>
          </a:p>
        </p:txBody>
      </p:sp>
      <p:sp>
        <p:nvSpPr>
          <p:cNvPr id="23" name="TextBox 29"/>
          <p:cNvSpPr txBox="1"/>
          <p:nvPr/>
        </p:nvSpPr>
        <p:spPr>
          <a:xfrm>
            <a:off x="3494215" y="7575200"/>
            <a:ext cx="1403393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2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Joukkue</a:t>
            </a:r>
          </a:p>
        </p:txBody>
      </p:sp>
      <p:sp>
        <p:nvSpPr>
          <p:cNvPr id="24" name="Rectangle: Rounded Corners 30"/>
          <p:cNvSpPr/>
          <p:nvPr/>
        </p:nvSpPr>
        <p:spPr>
          <a:xfrm>
            <a:off x="2280605" y="10323868"/>
            <a:ext cx="1745708" cy="57096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Peruuta</a:t>
            </a:r>
            <a:endParaRPr lang="fi-FI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5" name="Rectangle: Rounded Corners 31"/>
          <p:cNvSpPr/>
          <p:nvPr/>
        </p:nvSpPr>
        <p:spPr>
          <a:xfrm>
            <a:off x="4379793" y="10324563"/>
            <a:ext cx="1745708" cy="57096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Muokkaa</a:t>
            </a:r>
          </a:p>
        </p:txBody>
      </p:sp>
      <p:sp>
        <p:nvSpPr>
          <p:cNvPr id="26" name="Arrow: Down 27"/>
          <p:cNvSpPr/>
          <p:nvPr/>
        </p:nvSpPr>
        <p:spPr>
          <a:xfrm>
            <a:off x="5926820" y="9370816"/>
            <a:ext cx="280208" cy="204953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val f7"/>
              <a:gd name="f15" fmla="val f8"/>
              <a:gd name="f16" fmla="pin 0 f1 10800"/>
              <a:gd name="f17" fmla="pin 0 f0 21600"/>
              <a:gd name="f18" fmla="*/ f10 f2 1"/>
              <a:gd name="f19" fmla="*/ f11 f2 1"/>
              <a:gd name="f20" fmla="+- f15 0 f14"/>
              <a:gd name="f21" fmla="val f16"/>
              <a:gd name="f22" fmla="val f17"/>
              <a:gd name="f23" fmla="*/ f16 f12 1"/>
              <a:gd name="f24" fmla="*/ f17 f13 1"/>
              <a:gd name="f25" fmla="*/ f18 1 f4"/>
              <a:gd name="f26" fmla="*/ f19 1 f4"/>
              <a:gd name="f27" fmla="*/ f20 1 21600"/>
              <a:gd name="f28" fmla="+- 21600 0 f21"/>
              <a:gd name="f29" fmla="+- 21600 0 f22"/>
              <a:gd name="f30" fmla="*/ f21 f12 1"/>
              <a:gd name="f31" fmla="*/ f22 f13 1"/>
              <a:gd name="f32" fmla="+- f25 0 f3"/>
              <a:gd name="f33" fmla="+- f26 0 f3"/>
              <a:gd name="f34" fmla="*/ 0 f27 1"/>
              <a:gd name="f35" fmla="*/ 21600 f27 1"/>
              <a:gd name="f36" fmla="*/ f29 f21 1"/>
              <a:gd name="f37" fmla="*/ f28 f12 1"/>
              <a:gd name="f38" fmla="*/ f36 1 10800"/>
              <a:gd name="f39" fmla="*/ f34 1 f27"/>
              <a:gd name="f40" fmla="*/ f35 1 f27"/>
              <a:gd name="f41" fmla="+- f22 f38 0"/>
              <a:gd name="f42" fmla="*/ f39 f13 1"/>
              <a:gd name="f43" fmla="*/ f39 f12 1"/>
              <a:gd name="f44" fmla="*/ f40 f12 1"/>
              <a:gd name="f45" fmla="*/ f41 f13 1"/>
            </a:gdLst>
            <a:ahLst>
              <a:ahXY gdRefX="f1" minX="f7" maxX="f9" gdRefY="f0" minY="f7" maxY="f8">
                <a:pos x="f23" y="f2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3" y="f31"/>
              </a:cxn>
              <a:cxn ang="f33">
                <a:pos x="f44" y="f31"/>
              </a:cxn>
            </a:cxnLst>
            <a:rect l="f30" t="f42" r="f37" b="f45"/>
            <a:pathLst>
              <a:path w="21600" h="21600">
                <a:moveTo>
                  <a:pt x="f21" y="f7"/>
                </a:moveTo>
                <a:lnTo>
                  <a:pt x="f21" y="f22"/>
                </a:lnTo>
                <a:lnTo>
                  <a:pt x="f7" y="f22"/>
                </a:lnTo>
                <a:lnTo>
                  <a:pt x="f9" y="f8"/>
                </a:lnTo>
                <a:lnTo>
                  <a:pt x="f8" y="f22"/>
                </a:lnTo>
                <a:lnTo>
                  <a:pt x="f28" y="f22"/>
                </a:lnTo>
                <a:lnTo>
                  <a:pt x="f28" y="f7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i-FI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7" name="Rectangle: Rounded Corners 30"/>
          <p:cNvSpPr/>
          <p:nvPr/>
        </p:nvSpPr>
        <p:spPr>
          <a:xfrm>
            <a:off x="4379793" y="11186439"/>
            <a:ext cx="1745708" cy="57096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+ Lisää joukkue</a:t>
            </a:r>
          </a:p>
        </p:txBody>
      </p:sp>
      <p:pic>
        <p:nvPicPr>
          <p:cNvPr id="28" name="Kuva 27" descr="Ilmaisia Kuvia : yö-, karnevaali, valaistus, festivaali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32" y="-4036"/>
            <a:ext cx="4440672" cy="1714850"/>
          </a:xfrm>
          <a:prstGeom prst="rect">
            <a:avLst/>
          </a:prstGeom>
        </p:spPr>
      </p:pic>
      <p:pic>
        <p:nvPicPr>
          <p:cNvPr id="29" name="Kuva 28" descr="Clipart - &lt;strong&gt;Logo&lt;/strong&gt; &lt;strong&gt;Logo&lt;/strong&gt; Black on White Backgroun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04" y="-5268"/>
            <a:ext cx="2091695" cy="963923"/>
          </a:xfrm>
          <a:prstGeom prst="rect">
            <a:avLst/>
          </a:prstGeom>
        </p:spPr>
      </p:pic>
      <p:sp>
        <p:nvSpPr>
          <p:cNvPr id="30" name="Suorakulmio 29"/>
          <p:cNvSpPr/>
          <p:nvPr/>
        </p:nvSpPr>
        <p:spPr>
          <a:xfrm>
            <a:off x="1" y="1710814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Ilmoittautuneet</a:t>
            </a:r>
            <a:endParaRPr lang="fi-FI" dirty="0"/>
          </a:p>
        </p:txBody>
      </p:sp>
      <p:sp>
        <p:nvSpPr>
          <p:cNvPr id="31" name="Suorakulmio 30"/>
          <p:cNvSpPr/>
          <p:nvPr/>
        </p:nvSpPr>
        <p:spPr>
          <a:xfrm>
            <a:off x="1903333" y="1714241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Turnaukset</a:t>
            </a:r>
            <a:endParaRPr lang="fi-FI" dirty="0"/>
          </a:p>
        </p:txBody>
      </p:sp>
      <p:sp>
        <p:nvSpPr>
          <p:cNvPr id="32" name="Suorakulmio 31"/>
          <p:cNvSpPr/>
          <p:nvPr/>
        </p:nvSpPr>
        <p:spPr>
          <a:xfrm>
            <a:off x="3806665" y="1710814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25557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1"/>
          <p:cNvSpPr txBox="1"/>
          <p:nvPr/>
        </p:nvSpPr>
        <p:spPr>
          <a:xfrm>
            <a:off x="2110388" y="2774105"/>
            <a:ext cx="2548515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2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Ilmoittautuneet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899650" y="3263466"/>
            <a:ext cx="115005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Miehet 40</a:t>
            </a:r>
          </a:p>
        </p:txBody>
      </p:sp>
      <p:graphicFrame>
        <p:nvGraphicFramePr>
          <p:cNvPr id="4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363291"/>
              </p:ext>
            </p:extLst>
          </p:nvPr>
        </p:nvGraphicFramePr>
        <p:xfrm>
          <a:off x="1143000" y="3632792"/>
          <a:ext cx="4571999" cy="111253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60497">
                  <a:extLst>
                    <a:ext uri="{9D8B030D-6E8A-4147-A177-3AD203B41FA5}">
                      <a16:colId xmlns:a16="http://schemas.microsoft.com/office/drawing/2014/main" val="495554535"/>
                    </a:ext>
                  </a:extLst>
                </a:gridCol>
                <a:gridCol w="825502">
                  <a:extLst>
                    <a:ext uri="{9D8B030D-6E8A-4147-A177-3AD203B41FA5}">
                      <a16:colId xmlns:a16="http://schemas.microsoft.com/office/drawing/2014/main" val="375778348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610736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891202097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Ranuan pallopojat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i-FI" b="0" u="sng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u="sng">
                          <a:solidFill>
                            <a:srgbClr val="000000"/>
                          </a:solidFill>
                        </a:rPr>
                        <a:t>Muokkaa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u="sng">
                          <a:solidFill>
                            <a:srgbClr val="000000"/>
                          </a:solidFill>
                        </a:rPr>
                        <a:t>Poista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74605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>
                          <a:solidFill>
                            <a:srgbClr val="000000"/>
                          </a:solidFill>
                        </a:rPr>
                        <a:t>PaterNestorit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i-FI" u="sng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u="sng">
                          <a:solidFill>
                            <a:srgbClr val="000000"/>
                          </a:solidFill>
                        </a:rPr>
                        <a:t>Muokkaa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u="sng">
                          <a:solidFill>
                            <a:srgbClr val="000000"/>
                          </a:solidFill>
                        </a:rPr>
                        <a:t>Poista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704477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>
                          <a:solidFill>
                            <a:srgbClr val="000000"/>
                          </a:solidFill>
                        </a:rPr>
                        <a:t>Karhun pojat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i-FI" u="sng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u="sng">
                          <a:solidFill>
                            <a:srgbClr val="000000"/>
                          </a:solidFill>
                        </a:rPr>
                        <a:t>Muokkaa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u="sng" dirty="0">
                          <a:solidFill>
                            <a:srgbClr val="000000"/>
                          </a:solidFill>
                        </a:rPr>
                        <a:t>Poista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76714"/>
                  </a:ext>
                </a:extLst>
              </a:tr>
            </a:tbl>
          </a:graphicData>
        </a:graphic>
      </p:graphicFrame>
      <p:sp>
        <p:nvSpPr>
          <p:cNvPr id="5" name="TextBox 6"/>
          <p:cNvSpPr txBox="1"/>
          <p:nvPr/>
        </p:nvSpPr>
        <p:spPr>
          <a:xfrm>
            <a:off x="899650" y="5383886"/>
            <a:ext cx="115005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Miehet 45</a:t>
            </a:r>
          </a:p>
        </p:txBody>
      </p:sp>
      <p:graphicFrame>
        <p:nvGraphicFramePr>
          <p:cNvPr id="6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409223"/>
              </p:ext>
            </p:extLst>
          </p:nvPr>
        </p:nvGraphicFramePr>
        <p:xfrm>
          <a:off x="1150370" y="5998326"/>
          <a:ext cx="4571999" cy="87376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40426">
                  <a:extLst>
                    <a:ext uri="{9D8B030D-6E8A-4147-A177-3AD203B41FA5}">
                      <a16:colId xmlns:a16="http://schemas.microsoft.com/office/drawing/2014/main" val="2867790804"/>
                    </a:ext>
                  </a:extLst>
                </a:gridCol>
                <a:gridCol w="845573">
                  <a:extLst>
                    <a:ext uri="{9D8B030D-6E8A-4147-A177-3AD203B41FA5}">
                      <a16:colId xmlns:a16="http://schemas.microsoft.com/office/drawing/2014/main" val="148091056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22758688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45510063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Poliisien palloseura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i-FI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u="sng">
                          <a:solidFill>
                            <a:srgbClr val="000000"/>
                          </a:solidFill>
                        </a:rPr>
                        <a:t>Muokkaa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u="sng">
                          <a:solidFill>
                            <a:srgbClr val="000000"/>
                          </a:solidFill>
                        </a:rPr>
                        <a:t>Poista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81514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PaterNestorit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i-FI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u="sng">
                          <a:solidFill>
                            <a:srgbClr val="000000"/>
                          </a:solidFill>
                        </a:rPr>
                        <a:t>Muokkaa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u="sng" dirty="0">
                          <a:solidFill>
                            <a:srgbClr val="000000"/>
                          </a:solidFill>
                        </a:rPr>
                        <a:t>Poista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260001"/>
                  </a:ext>
                </a:extLst>
              </a:tr>
            </a:tbl>
          </a:graphicData>
        </a:graphic>
      </p:graphicFrame>
      <p:sp>
        <p:nvSpPr>
          <p:cNvPr id="7" name="TextBox 8"/>
          <p:cNvSpPr txBox="1"/>
          <p:nvPr/>
        </p:nvSpPr>
        <p:spPr>
          <a:xfrm>
            <a:off x="899650" y="7254355"/>
            <a:ext cx="115005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Miehet 50</a:t>
            </a:r>
          </a:p>
        </p:txBody>
      </p:sp>
      <p:graphicFrame>
        <p:nvGraphicFramePr>
          <p:cNvPr id="8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37924"/>
              </p:ext>
            </p:extLst>
          </p:nvPr>
        </p:nvGraphicFramePr>
        <p:xfrm>
          <a:off x="1150370" y="7622182"/>
          <a:ext cx="4571999" cy="87376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65828">
                  <a:extLst>
                    <a:ext uri="{9D8B030D-6E8A-4147-A177-3AD203B41FA5}">
                      <a16:colId xmlns:a16="http://schemas.microsoft.com/office/drawing/2014/main" val="1834399535"/>
                    </a:ext>
                  </a:extLst>
                </a:gridCol>
                <a:gridCol w="820171">
                  <a:extLst>
                    <a:ext uri="{9D8B030D-6E8A-4147-A177-3AD203B41FA5}">
                      <a16:colId xmlns:a16="http://schemas.microsoft.com/office/drawing/2014/main" val="402785327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24237799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306824415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Poliisien palloseura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i-FI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u="sng">
                          <a:solidFill>
                            <a:srgbClr val="000000"/>
                          </a:solidFill>
                        </a:rPr>
                        <a:t>Muokkaa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u="sng">
                          <a:solidFill>
                            <a:srgbClr val="000000"/>
                          </a:solidFill>
                        </a:rPr>
                        <a:t>Poista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15793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fi-FI" b="0">
                          <a:solidFill>
                            <a:srgbClr val="000000"/>
                          </a:solidFill>
                        </a:rPr>
                        <a:t>PaterNestorit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i-FI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u="sng">
                          <a:solidFill>
                            <a:srgbClr val="000000"/>
                          </a:solidFill>
                        </a:rPr>
                        <a:t>Muokkaa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i-FI" b="0" u="sng" dirty="0">
                          <a:solidFill>
                            <a:srgbClr val="000000"/>
                          </a:solidFill>
                        </a:rPr>
                        <a:t>Poista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403538"/>
                  </a:ext>
                </a:extLst>
              </a:tr>
            </a:tbl>
          </a:graphicData>
        </a:graphic>
      </p:graphicFrame>
      <p:sp>
        <p:nvSpPr>
          <p:cNvPr id="9" name="Rectangle: Rounded Corners 10"/>
          <p:cNvSpPr/>
          <p:nvPr/>
        </p:nvSpPr>
        <p:spPr>
          <a:xfrm>
            <a:off x="245662" y="3632792"/>
            <a:ext cx="6277968" cy="2911230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Haluatko varmasti poistaa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Joukkueen Peternestorit M45 ilmoittautumisen?</a:t>
            </a:r>
          </a:p>
        </p:txBody>
      </p:sp>
      <p:sp>
        <p:nvSpPr>
          <p:cNvPr id="10" name="Rectangle: Rounded Corners 11"/>
          <p:cNvSpPr/>
          <p:nvPr/>
        </p:nvSpPr>
        <p:spPr>
          <a:xfrm>
            <a:off x="1150370" y="5753221"/>
            <a:ext cx="1715652" cy="612931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Peruuta</a:t>
            </a:r>
          </a:p>
        </p:txBody>
      </p:sp>
      <p:sp>
        <p:nvSpPr>
          <p:cNvPr id="11" name="Rectangle: Rounded Corners 12"/>
          <p:cNvSpPr/>
          <p:nvPr/>
        </p:nvSpPr>
        <p:spPr>
          <a:xfrm>
            <a:off x="3991968" y="5747177"/>
            <a:ext cx="1715652" cy="612931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i-FI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Poista</a:t>
            </a:r>
            <a:endParaRPr lang="fi-FI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2" name="Kuva 11" descr="Ilmaisia Kuvia : yö-, karnevaali, valaistus, festivaali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32" y="-4036"/>
            <a:ext cx="4440672" cy="1714850"/>
          </a:xfrm>
          <a:prstGeom prst="rect">
            <a:avLst/>
          </a:prstGeom>
        </p:spPr>
      </p:pic>
      <p:pic>
        <p:nvPicPr>
          <p:cNvPr id="13" name="Kuva 12" descr="Clipart - &lt;strong&gt;Logo&lt;/strong&gt; &lt;strong&gt;Logo&lt;/strong&gt; Black on White Backgroun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04" y="-5268"/>
            <a:ext cx="2091695" cy="963923"/>
          </a:xfrm>
          <a:prstGeom prst="rect">
            <a:avLst/>
          </a:prstGeom>
        </p:spPr>
      </p:pic>
      <p:sp>
        <p:nvSpPr>
          <p:cNvPr id="14" name="Suorakulmio 13"/>
          <p:cNvSpPr/>
          <p:nvPr/>
        </p:nvSpPr>
        <p:spPr>
          <a:xfrm>
            <a:off x="1" y="1710814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Ilmoittautuneet</a:t>
            </a:r>
            <a:endParaRPr lang="fi-FI" dirty="0"/>
          </a:p>
        </p:txBody>
      </p:sp>
      <p:sp>
        <p:nvSpPr>
          <p:cNvPr id="15" name="Suorakulmio 14"/>
          <p:cNvSpPr/>
          <p:nvPr/>
        </p:nvSpPr>
        <p:spPr>
          <a:xfrm>
            <a:off x="1903333" y="1714241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Turnaukset</a:t>
            </a:r>
            <a:endParaRPr lang="fi-FI" dirty="0"/>
          </a:p>
        </p:txBody>
      </p:sp>
      <p:sp>
        <p:nvSpPr>
          <p:cNvPr id="16" name="Suorakulmio 15"/>
          <p:cNvSpPr/>
          <p:nvPr/>
        </p:nvSpPr>
        <p:spPr>
          <a:xfrm>
            <a:off x="3806665" y="1710814"/>
            <a:ext cx="1886616" cy="5751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cxnSp>
        <p:nvCxnSpPr>
          <p:cNvPr id="18" name="Suora nuoliyhdysviiva 17"/>
          <p:cNvCxnSpPr>
            <a:stCxn id="21" idx="1"/>
          </p:cNvCxnSpPr>
          <p:nvPr/>
        </p:nvCxnSpPr>
        <p:spPr>
          <a:xfrm flipH="1">
            <a:off x="5498619" y="3989750"/>
            <a:ext cx="2391768" cy="206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iruutu 20"/>
          <p:cNvSpPr txBox="1"/>
          <p:nvPr/>
        </p:nvSpPr>
        <p:spPr>
          <a:xfrm>
            <a:off x="7890387" y="3805084"/>
            <a:ext cx="887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i-FI" dirty="0"/>
              <a:t>#339cff</a:t>
            </a:r>
          </a:p>
        </p:txBody>
      </p:sp>
    </p:spTree>
    <p:extLst>
      <p:ext uri="{BB962C8B-B14F-4D97-AF65-F5344CB8AC3E}">
        <p14:creationId xmlns:p14="http://schemas.microsoft.com/office/powerpoint/2010/main" val="3196241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-te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264</Words>
  <Application>Microsoft Office PowerPoint</Application>
  <PresentationFormat>Widescreen</PresentationFormat>
  <Paragraphs>189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Office-teema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Leppänen Miko Risto Robert</dc:creator>
  <cp:lastModifiedBy>Leppänen Miko Risto Robert</cp:lastModifiedBy>
  <cp:revision>12</cp:revision>
  <dcterms:created xsi:type="dcterms:W3CDTF">2018-02-16T08:48:09Z</dcterms:created>
  <dcterms:modified xsi:type="dcterms:W3CDTF">2018-02-23T08:10:16Z</dcterms:modified>
</cp:coreProperties>
</file>