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Normaali tyyli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Normaali tyyli 2 - Korostu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5" d="100"/>
          <a:sy n="65" d="100"/>
        </p:scale>
        <p:origin x="98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i-FI" smtClean="0"/>
              <a:t>Muokkaa perustyyl. napsautt.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i-FI" smtClean="0"/>
              <a:t>Muokkaa alaotsikon perustyyliä napsautt.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03BD8-3AC2-436D-9012-560323A04983}" type="datetimeFigureOut">
              <a:rPr lang="fi-FI" smtClean="0"/>
              <a:t>16.2.2018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00652-CACC-478E-A53C-56FE46EE23F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355672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 smtClean="0"/>
              <a:t>Muokkaa tekstin perustyylejä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03BD8-3AC2-436D-9012-560323A04983}" type="datetimeFigureOut">
              <a:rPr lang="fi-FI" smtClean="0"/>
              <a:t>16.2.2018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00652-CACC-478E-A53C-56FE46EE23F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760174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fi-FI" smtClean="0"/>
              <a:t>Muokkaa perustyyl. napsautt.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fi-FI" smtClean="0"/>
              <a:t>Muokkaa tekstin perustyylejä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03BD8-3AC2-436D-9012-560323A04983}" type="datetimeFigureOut">
              <a:rPr lang="fi-FI" smtClean="0"/>
              <a:t>16.2.2018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00652-CACC-478E-A53C-56FE46EE23F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6574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 smtClean="0"/>
              <a:t>Muokkaa tekstin perustyylejä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03BD8-3AC2-436D-9012-560323A04983}" type="datetimeFigureOut">
              <a:rPr lang="fi-FI" smtClean="0"/>
              <a:t>16.2.2018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00652-CACC-478E-A53C-56FE46EE23F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025338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fi-FI" smtClean="0"/>
              <a:t>Muokkaa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 smtClean="0"/>
              <a:t>Muokkaa tekstin perustyylejä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03BD8-3AC2-436D-9012-560323A04983}" type="datetimeFigureOut">
              <a:rPr lang="fi-FI" smtClean="0"/>
              <a:t>16.2.2018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00652-CACC-478E-A53C-56FE46EE23F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865208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fi-FI" smtClean="0"/>
              <a:t>Muokkaa tekstin perustyylejä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fi-FI" smtClean="0"/>
              <a:t>Muokkaa tekstin perustyylejä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03BD8-3AC2-436D-9012-560323A04983}" type="datetimeFigureOut">
              <a:rPr lang="fi-FI" smtClean="0"/>
              <a:t>16.2.2018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00652-CACC-478E-A53C-56FE46EE23F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220132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fi-FI" smtClean="0"/>
              <a:t>Muokkaa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i-FI" smtClean="0"/>
              <a:t>Muokkaa tekstin perustyylejä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fi-FI" smtClean="0"/>
              <a:t>Muokkaa tekstin perustyylejä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i-FI" smtClean="0"/>
              <a:t>Muokkaa tekstin perustyylejä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fi-FI" smtClean="0"/>
              <a:t>Muokkaa tekstin perustyylejä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03BD8-3AC2-436D-9012-560323A04983}" type="datetimeFigureOut">
              <a:rPr lang="fi-FI" smtClean="0"/>
              <a:t>16.2.2018</a:t>
            </a:fld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00652-CACC-478E-A53C-56FE46EE23F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284483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03BD8-3AC2-436D-9012-560323A04983}" type="datetimeFigureOut">
              <a:rPr lang="fi-FI" smtClean="0"/>
              <a:t>16.2.2018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00652-CACC-478E-A53C-56FE46EE23F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201343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03BD8-3AC2-436D-9012-560323A04983}" type="datetimeFigureOut">
              <a:rPr lang="fi-FI" smtClean="0"/>
              <a:t>16.2.2018</a:t>
            </a:fld>
            <a:endParaRPr lang="fi-F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00652-CACC-478E-A53C-56FE46EE23F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209646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tsiko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i-FI" smtClean="0"/>
              <a:t>Muokkaa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i-FI" smtClean="0"/>
              <a:t>Muokkaa tekstin perustyylejä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i-FI" smtClean="0"/>
              <a:t>Muokkaa tekstin perustyylejä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03BD8-3AC2-436D-9012-560323A04983}" type="datetimeFigureOut">
              <a:rPr lang="fi-FI" smtClean="0"/>
              <a:t>16.2.2018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00652-CACC-478E-A53C-56FE46EE23F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55862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tsiko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i-FI" smtClean="0"/>
              <a:t>Muokkaa perustyyl. napsautt.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i-FI" smtClean="0"/>
              <a:t>Lisää kuva napsauttamalla kuvaketta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i-FI" smtClean="0"/>
              <a:t>Muokkaa tekstin perustyylejä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03BD8-3AC2-436D-9012-560323A04983}" type="datetimeFigureOut">
              <a:rPr lang="fi-FI" smtClean="0"/>
              <a:t>16.2.2018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00652-CACC-478E-A53C-56FE46EE23F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420466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39000" r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 smtClean="0"/>
              <a:t>Muokkaa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 smtClean="0"/>
              <a:t>Muokkaa tekstin perustyylejä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203BD8-3AC2-436D-9012-560323A04983}" type="datetimeFigureOut">
              <a:rPr lang="fi-FI" smtClean="0"/>
              <a:t>16.2.2018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00652-CACC-478E-A53C-56FE46EE23F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1958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7"/>
          <p:cNvSpPr/>
          <p:nvPr/>
        </p:nvSpPr>
        <p:spPr>
          <a:xfrm>
            <a:off x="2153265" y="3097164"/>
            <a:ext cx="4085301" cy="339214"/>
          </a:xfrm>
          <a:prstGeom prst="rect">
            <a:avLst/>
          </a:prstGeom>
          <a:solidFill>
            <a:srgbClr val="FFFFFF"/>
          </a:solidFill>
          <a:ln w="12701" cap="flat">
            <a:solidFill>
              <a:srgbClr val="5B9BD5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24" name="Rectangle 8"/>
          <p:cNvSpPr/>
          <p:nvPr/>
        </p:nvSpPr>
        <p:spPr>
          <a:xfrm>
            <a:off x="2153265" y="3642850"/>
            <a:ext cx="4085301" cy="339214"/>
          </a:xfrm>
          <a:prstGeom prst="rect">
            <a:avLst/>
          </a:prstGeom>
          <a:solidFill>
            <a:srgbClr val="FFFFFF"/>
          </a:solidFill>
          <a:ln w="12701" cap="flat">
            <a:solidFill>
              <a:srgbClr val="5B9BD5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25" name="Rectangle 9"/>
          <p:cNvSpPr/>
          <p:nvPr/>
        </p:nvSpPr>
        <p:spPr>
          <a:xfrm>
            <a:off x="2153265" y="4188537"/>
            <a:ext cx="4085301" cy="339214"/>
          </a:xfrm>
          <a:prstGeom prst="rect">
            <a:avLst/>
          </a:prstGeom>
          <a:solidFill>
            <a:srgbClr val="FFFFFF"/>
          </a:solidFill>
          <a:ln w="12701" cap="flat">
            <a:solidFill>
              <a:srgbClr val="5B9BD5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26" name="Rectangle 10"/>
          <p:cNvSpPr/>
          <p:nvPr/>
        </p:nvSpPr>
        <p:spPr>
          <a:xfrm>
            <a:off x="2153265" y="4734232"/>
            <a:ext cx="4085301" cy="339214"/>
          </a:xfrm>
          <a:prstGeom prst="rect">
            <a:avLst/>
          </a:prstGeom>
          <a:solidFill>
            <a:srgbClr val="FFFFFF"/>
          </a:solidFill>
          <a:ln w="12701" cap="flat">
            <a:solidFill>
              <a:srgbClr val="5B9BD5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27" name="Rectangle 11"/>
          <p:cNvSpPr/>
          <p:nvPr/>
        </p:nvSpPr>
        <p:spPr>
          <a:xfrm>
            <a:off x="2153265" y="5279919"/>
            <a:ext cx="4085301" cy="339214"/>
          </a:xfrm>
          <a:prstGeom prst="rect">
            <a:avLst/>
          </a:prstGeom>
          <a:solidFill>
            <a:srgbClr val="FFFFFF"/>
          </a:solidFill>
          <a:ln w="12701" cap="flat">
            <a:solidFill>
              <a:srgbClr val="5B9BD5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28" name="Rectangle 12"/>
          <p:cNvSpPr/>
          <p:nvPr/>
        </p:nvSpPr>
        <p:spPr>
          <a:xfrm>
            <a:off x="2153265" y="6376211"/>
            <a:ext cx="4085301" cy="339214"/>
          </a:xfrm>
          <a:prstGeom prst="rect">
            <a:avLst/>
          </a:prstGeom>
          <a:solidFill>
            <a:srgbClr val="FFFFFF"/>
          </a:solidFill>
          <a:ln w="12701" cap="flat">
            <a:solidFill>
              <a:srgbClr val="5B9BD5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29" name="Rectangle 13"/>
          <p:cNvSpPr/>
          <p:nvPr/>
        </p:nvSpPr>
        <p:spPr>
          <a:xfrm>
            <a:off x="2153265" y="5830525"/>
            <a:ext cx="4085301" cy="339214"/>
          </a:xfrm>
          <a:prstGeom prst="rect">
            <a:avLst/>
          </a:prstGeom>
          <a:solidFill>
            <a:srgbClr val="FFFFFF"/>
          </a:solidFill>
          <a:ln w="12701" cap="flat">
            <a:solidFill>
              <a:srgbClr val="5B9BD5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0" name="TextBox 14"/>
          <p:cNvSpPr txBox="1"/>
          <p:nvPr/>
        </p:nvSpPr>
        <p:spPr>
          <a:xfrm>
            <a:off x="729983" y="3087014"/>
            <a:ext cx="1423272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Yhdyshenkilö</a:t>
            </a:r>
          </a:p>
        </p:txBody>
      </p:sp>
      <p:sp>
        <p:nvSpPr>
          <p:cNvPr id="31" name="TextBox 15"/>
          <p:cNvSpPr txBox="1"/>
          <p:nvPr/>
        </p:nvSpPr>
        <p:spPr>
          <a:xfrm>
            <a:off x="996631" y="3622404"/>
            <a:ext cx="889985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Puhelin</a:t>
            </a:r>
          </a:p>
        </p:txBody>
      </p:sp>
      <p:sp>
        <p:nvSpPr>
          <p:cNvPr id="32" name="TextBox 16"/>
          <p:cNvSpPr txBox="1"/>
          <p:nvPr/>
        </p:nvSpPr>
        <p:spPr>
          <a:xfrm>
            <a:off x="840690" y="4170788"/>
            <a:ext cx="1201869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Sähköposti</a:t>
            </a:r>
          </a:p>
        </p:txBody>
      </p:sp>
      <p:sp>
        <p:nvSpPr>
          <p:cNvPr id="33" name="TextBox 17"/>
          <p:cNvSpPr txBox="1"/>
          <p:nvPr/>
        </p:nvSpPr>
        <p:spPr>
          <a:xfrm>
            <a:off x="486698" y="4733062"/>
            <a:ext cx="1793906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Sähköposti uud.</a:t>
            </a:r>
          </a:p>
        </p:txBody>
      </p:sp>
      <p:sp>
        <p:nvSpPr>
          <p:cNvPr id="34" name="TextBox 18"/>
          <p:cNvSpPr txBox="1"/>
          <p:nvPr/>
        </p:nvSpPr>
        <p:spPr>
          <a:xfrm>
            <a:off x="1084761" y="5249799"/>
            <a:ext cx="713725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Seura</a:t>
            </a:r>
          </a:p>
        </p:txBody>
      </p:sp>
      <p:sp>
        <p:nvSpPr>
          <p:cNvPr id="35" name="TextBox 19"/>
          <p:cNvSpPr txBox="1"/>
          <p:nvPr/>
        </p:nvSpPr>
        <p:spPr>
          <a:xfrm>
            <a:off x="807278" y="5816836"/>
            <a:ext cx="1152747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Kotipaikka</a:t>
            </a:r>
          </a:p>
        </p:txBody>
      </p:sp>
      <p:sp>
        <p:nvSpPr>
          <p:cNvPr id="36" name="TextBox 20"/>
          <p:cNvSpPr txBox="1"/>
          <p:nvPr/>
        </p:nvSpPr>
        <p:spPr>
          <a:xfrm>
            <a:off x="1140101" y="6361151"/>
            <a:ext cx="603046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Maa</a:t>
            </a:r>
          </a:p>
        </p:txBody>
      </p:sp>
      <p:sp>
        <p:nvSpPr>
          <p:cNvPr id="37" name="TextBox 21"/>
          <p:cNvSpPr txBox="1"/>
          <p:nvPr/>
        </p:nvSpPr>
        <p:spPr>
          <a:xfrm>
            <a:off x="2787383" y="2551468"/>
            <a:ext cx="2817056" cy="523219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2800" b="1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Ilmoittautuminen</a:t>
            </a:r>
          </a:p>
        </p:txBody>
      </p:sp>
      <p:sp>
        <p:nvSpPr>
          <p:cNvPr id="38" name="Suorakulmio 37"/>
          <p:cNvSpPr/>
          <p:nvPr/>
        </p:nvSpPr>
        <p:spPr>
          <a:xfrm>
            <a:off x="1" y="1710814"/>
            <a:ext cx="1886616" cy="57518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Ilmoittautuneet</a:t>
            </a:r>
            <a:endParaRPr lang="fi-FI" dirty="0"/>
          </a:p>
        </p:txBody>
      </p:sp>
      <p:sp>
        <p:nvSpPr>
          <p:cNvPr id="39" name="Suorakulmio 38"/>
          <p:cNvSpPr/>
          <p:nvPr/>
        </p:nvSpPr>
        <p:spPr>
          <a:xfrm>
            <a:off x="1903333" y="1714241"/>
            <a:ext cx="1886616" cy="57518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Turnaukset</a:t>
            </a:r>
            <a:endParaRPr lang="fi-FI" dirty="0"/>
          </a:p>
        </p:txBody>
      </p:sp>
      <p:sp>
        <p:nvSpPr>
          <p:cNvPr id="40" name="Suorakulmio 39"/>
          <p:cNvSpPr/>
          <p:nvPr/>
        </p:nvSpPr>
        <p:spPr>
          <a:xfrm>
            <a:off x="3806665" y="1710814"/>
            <a:ext cx="1886616" cy="57518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pic>
        <p:nvPicPr>
          <p:cNvPr id="42" name="Kuva 41" descr="Ilmaisia Kuvia : yö-, karnevaali, valaistus, festivaali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632" y="-4036"/>
            <a:ext cx="4440672" cy="1714850"/>
          </a:xfrm>
          <a:prstGeom prst="rect">
            <a:avLst/>
          </a:prstGeom>
        </p:spPr>
      </p:pic>
      <p:pic>
        <p:nvPicPr>
          <p:cNvPr id="43" name="Kuva 42" descr="Clipart - &lt;strong&gt;Logo&lt;/strong&gt; &lt;strong&gt;Logo&lt;/strong&gt; Black on White Background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6304" y="-5268"/>
            <a:ext cx="2091695" cy="963923"/>
          </a:xfrm>
          <a:prstGeom prst="rect">
            <a:avLst/>
          </a:prstGeom>
        </p:spPr>
      </p:pic>
      <p:sp>
        <p:nvSpPr>
          <p:cNvPr id="44" name="Rectangle: Rounded Corners 31"/>
          <p:cNvSpPr/>
          <p:nvPr/>
        </p:nvSpPr>
        <p:spPr>
          <a:xfrm>
            <a:off x="4195911" y="6921897"/>
            <a:ext cx="1745708" cy="570960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dirty="0" smtClean="0">
                <a:solidFill>
                  <a:srgbClr val="000000"/>
                </a:solidFill>
                <a:latin typeface="Calibri"/>
              </a:rPr>
              <a:t>Ilmoittaudu</a:t>
            </a:r>
            <a:endParaRPr lang="fi-FI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752655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/>
          <p:nvPr/>
        </p:nvSpPr>
        <p:spPr>
          <a:xfrm>
            <a:off x="2153265" y="3097164"/>
            <a:ext cx="4085301" cy="339214"/>
          </a:xfrm>
          <a:prstGeom prst="rect">
            <a:avLst/>
          </a:prstGeom>
          <a:solidFill>
            <a:srgbClr val="FFFFFF"/>
          </a:solidFill>
          <a:ln w="12701" cap="flat">
            <a:solidFill>
              <a:srgbClr val="5B9BD5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" name="Rectangle 8"/>
          <p:cNvSpPr/>
          <p:nvPr/>
        </p:nvSpPr>
        <p:spPr>
          <a:xfrm>
            <a:off x="2153265" y="3642850"/>
            <a:ext cx="4085301" cy="339214"/>
          </a:xfrm>
          <a:prstGeom prst="rect">
            <a:avLst/>
          </a:prstGeom>
          <a:solidFill>
            <a:srgbClr val="FFFFFF"/>
          </a:solidFill>
          <a:ln w="12701" cap="flat">
            <a:solidFill>
              <a:srgbClr val="5B9BD5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" name="Rectangle 9"/>
          <p:cNvSpPr/>
          <p:nvPr/>
        </p:nvSpPr>
        <p:spPr>
          <a:xfrm>
            <a:off x="2153265" y="4188537"/>
            <a:ext cx="4085301" cy="339214"/>
          </a:xfrm>
          <a:prstGeom prst="rect">
            <a:avLst/>
          </a:prstGeom>
          <a:solidFill>
            <a:srgbClr val="FFFFFF"/>
          </a:solidFill>
          <a:ln w="12701" cap="flat">
            <a:solidFill>
              <a:srgbClr val="5B9BD5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5" name="Rectangle 10"/>
          <p:cNvSpPr/>
          <p:nvPr/>
        </p:nvSpPr>
        <p:spPr>
          <a:xfrm>
            <a:off x="2153265" y="4734232"/>
            <a:ext cx="4085301" cy="339214"/>
          </a:xfrm>
          <a:prstGeom prst="rect">
            <a:avLst/>
          </a:prstGeom>
          <a:solidFill>
            <a:srgbClr val="FFFFFF"/>
          </a:solidFill>
          <a:ln w="12701" cap="flat">
            <a:solidFill>
              <a:srgbClr val="5B9BD5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6" name="TextBox 14"/>
          <p:cNvSpPr txBox="1"/>
          <p:nvPr/>
        </p:nvSpPr>
        <p:spPr>
          <a:xfrm>
            <a:off x="398376" y="3073005"/>
            <a:ext cx="1749201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8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Turnauksen nimi</a:t>
            </a:r>
            <a:endParaRPr lang="fi-FI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7" name="TextBox 15"/>
          <p:cNvSpPr txBox="1"/>
          <p:nvPr/>
        </p:nvSpPr>
        <p:spPr>
          <a:xfrm>
            <a:off x="471309" y="3621901"/>
            <a:ext cx="1603327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8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Käyttäjätunnus</a:t>
            </a:r>
            <a:endParaRPr lang="fi-FI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8" name="TextBox 16"/>
          <p:cNvSpPr txBox="1"/>
          <p:nvPr/>
        </p:nvSpPr>
        <p:spPr>
          <a:xfrm>
            <a:off x="899650" y="4170285"/>
            <a:ext cx="997390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Salasana</a:t>
            </a:r>
          </a:p>
        </p:txBody>
      </p:sp>
      <p:sp>
        <p:nvSpPr>
          <p:cNvPr id="9" name="TextBox 17"/>
          <p:cNvSpPr txBox="1"/>
          <p:nvPr/>
        </p:nvSpPr>
        <p:spPr>
          <a:xfrm>
            <a:off x="899650" y="4719172"/>
            <a:ext cx="1130170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8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Pankkitili</a:t>
            </a:r>
            <a:endParaRPr lang="fi-FI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0" name="TextBox 21"/>
          <p:cNvSpPr txBox="1"/>
          <p:nvPr/>
        </p:nvSpPr>
        <p:spPr>
          <a:xfrm>
            <a:off x="2677783" y="2576093"/>
            <a:ext cx="2334289" cy="523219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28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Lisäää turnaus</a:t>
            </a:r>
          </a:p>
        </p:txBody>
      </p:sp>
      <p:sp>
        <p:nvSpPr>
          <p:cNvPr id="11" name="TextBox 12"/>
          <p:cNvSpPr txBox="1"/>
          <p:nvPr/>
        </p:nvSpPr>
        <p:spPr>
          <a:xfrm>
            <a:off x="530891" y="5553937"/>
            <a:ext cx="1867689" cy="369335"/>
          </a:xfrm>
          <a:prstGeom prst="rect">
            <a:avLst/>
          </a:prstGeom>
          <a:noFill/>
          <a:ln cap="flat">
            <a:solidFill>
              <a:schemeClr val="tx1"/>
            </a:solidFill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Valitse taustakuva</a:t>
            </a:r>
          </a:p>
        </p:txBody>
      </p:sp>
      <p:sp>
        <p:nvSpPr>
          <p:cNvPr id="12" name="Rectangle 13"/>
          <p:cNvSpPr/>
          <p:nvPr/>
        </p:nvSpPr>
        <p:spPr>
          <a:xfrm>
            <a:off x="2398580" y="6096003"/>
            <a:ext cx="822292" cy="369335"/>
          </a:xfrm>
          <a:prstGeom prst="rect">
            <a:avLst/>
          </a:prstGeom>
          <a:solidFill>
            <a:srgbClr val="FFFFFF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3" name="Rectangle 14"/>
          <p:cNvSpPr/>
          <p:nvPr/>
        </p:nvSpPr>
        <p:spPr>
          <a:xfrm>
            <a:off x="3637126" y="6096003"/>
            <a:ext cx="822292" cy="369335"/>
          </a:xfrm>
          <a:prstGeom prst="rect">
            <a:avLst/>
          </a:prstGeom>
          <a:solidFill>
            <a:srgbClr val="FFFFFF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4" name="Rectangle 15"/>
          <p:cNvSpPr/>
          <p:nvPr/>
        </p:nvSpPr>
        <p:spPr>
          <a:xfrm>
            <a:off x="3638827" y="6749222"/>
            <a:ext cx="822292" cy="369335"/>
          </a:xfrm>
          <a:prstGeom prst="rect">
            <a:avLst/>
          </a:prstGeom>
          <a:solidFill>
            <a:srgbClr val="FFFFFF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5" name="Rectangle 16"/>
          <p:cNvSpPr/>
          <p:nvPr/>
        </p:nvSpPr>
        <p:spPr>
          <a:xfrm>
            <a:off x="2398580" y="6749222"/>
            <a:ext cx="822292" cy="369335"/>
          </a:xfrm>
          <a:prstGeom prst="rect">
            <a:avLst/>
          </a:prstGeom>
          <a:solidFill>
            <a:srgbClr val="FFFFFF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6" name="Oval 17"/>
          <p:cNvSpPr/>
          <p:nvPr/>
        </p:nvSpPr>
        <p:spPr>
          <a:xfrm>
            <a:off x="4563486" y="6188330"/>
            <a:ext cx="208126" cy="184663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FFFFFF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7" name="Oval 18"/>
          <p:cNvSpPr/>
          <p:nvPr/>
        </p:nvSpPr>
        <p:spPr>
          <a:xfrm>
            <a:off x="4563486" y="6841559"/>
            <a:ext cx="208126" cy="184663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FFFFFF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8" name="Oval 19"/>
          <p:cNvSpPr/>
          <p:nvPr/>
        </p:nvSpPr>
        <p:spPr>
          <a:xfrm>
            <a:off x="2086386" y="6188330"/>
            <a:ext cx="208126" cy="184663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FFFFFF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9" name="Oval 20"/>
          <p:cNvSpPr/>
          <p:nvPr/>
        </p:nvSpPr>
        <p:spPr>
          <a:xfrm>
            <a:off x="2074636" y="6857113"/>
            <a:ext cx="208126" cy="184663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FFFFFF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20" name="TextBox 21"/>
          <p:cNvSpPr txBox="1"/>
          <p:nvPr/>
        </p:nvSpPr>
        <p:spPr>
          <a:xfrm>
            <a:off x="2572902" y="7217779"/>
            <a:ext cx="1712195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Lisää taustakuva</a:t>
            </a:r>
          </a:p>
        </p:txBody>
      </p:sp>
      <p:sp>
        <p:nvSpPr>
          <p:cNvPr id="21" name="TextBox 22"/>
          <p:cNvSpPr txBox="1"/>
          <p:nvPr/>
        </p:nvSpPr>
        <p:spPr>
          <a:xfrm>
            <a:off x="534622" y="7850197"/>
            <a:ext cx="1258680" cy="369335"/>
          </a:xfrm>
          <a:prstGeom prst="rect">
            <a:avLst/>
          </a:prstGeom>
          <a:noFill/>
          <a:ln cap="flat">
            <a:solidFill>
              <a:schemeClr val="tx1"/>
            </a:solidFill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Valitse logo</a:t>
            </a:r>
          </a:p>
        </p:txBody>
      </p:sp>
      <p:sp>
        <p:nvSpPr>
          <p:cNvPr id="22" name="Rectangle 23"/>
          <p:cNvSpPr/>
          <p:nvPr/>
        </p:nvSpPr>
        <p:spPr>
          <a:xfrm>
            <a:off x="2402311" y="8392262"/>
            <a:ext cx="822292" cy="369335"/>
          </a:xfrm>
          <a:prstGeom prst="rect">
            <a:avLst/>
          </a:prstGeom>
          <a:solidFill>
            <a:srgbClr val="FFFFFF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23" name="Rectangle 24"/>
          <p:cNvSpPr/>
          <p:nvPr/>
        </p:nvSpPr>
        <p:spPr>
          <a:xfrm>
            <a:off x="3640857" y="8392262"/>
            <a:ext cx="822292" cy="369335"/>
          </a:xfrm>
          <a:prstGeom prst="rect">
            <a:avLst/>
          </a:prstGeom>
          <a:solidFill>
            <a:srgbClr val="FFFFFF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24" name="Rectangle 25"/>
          <p:cNvSpPr/>
          <p:nvPr/>
        </p:nvSpPr>
        <p:spPr>
          <a:xfrm>
            <a:off x="3642558" y="9045482"/>
            <a:ext cx="822292" cy="369335"/>
          </a:xfrm>
          <a:prstGeom prst="rect">
            <a:avLst/>
          </a:prstGeom>
          <a:solidFill>
            <a:srgbClr val="FFFFFF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25" name="Rectangle 26"/>
          <p:cNvSpPr/>
          <p:nvPr/>
        </p:nvSpPr>
        <p:spPr>
          <a:xfrm>
            <a:off x="2402311" y="9045482"/>
            <a:ext cx="822292" cy="369335"/>
          </a:xfrm>
          <a:prstGeom prst="rect">
            <a:avLst/>
          </a:prstGeom>
          <a:solidFill>
            <a:srgbClr val="FFFFFF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26" name="Oval 27"/>
          <p:cNvSpPr/>
          <p:nvPr/>
        </p:nvSpPr>
        <p:spPr>
          <a:xfrm>
            <a:off x="4567217" y="8484589"/>
            <a:ext cx="208126" cy="184663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FFFFFF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27" name="Oval 28"/>
          <p:cNvSpPr/>
          <p:nvPr/>
        </p:nvSpPr>
        <p:spPr>
          <a:xfrm>
            <a:off x="4567217" y="9137818"/>
            <a:ext cx="208126" cy="184663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FFFFFF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28" name="Oval 29"/>
          <p:cNvSpPr/>
          <p:nvPr/>
        </p:nvSpPr>
        <p:spPr>
          <a:xfrm>
            <a:off x="2090117" y="8484589"/>
            <a:ext cx="208126" cy="184663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FFFFFF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29" name="Oval 30"/>
          <p:cNvSpPr/>
          <p:nvPr/>
        </p:nvSpPr>
        <p:spPr>
          <a:xfrm>
            <a:off x="2078367" y="9153372"/>
            <a:ext cx="208126" cy="184663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FFFFFF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0" name="TextBox 31"/>
          <p:cNvSpPr txBox="1"/>
          <p:nvPr/>
        </p:nvSpPr>
        <p:spPr>
          <a:xfrm>
            <a:off x="2576632" y="9514039"/>
            <a:ext cx="1268300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Lisää logoja</a:t>
            </a:r>
          </a:p>
        </p:txBody>
      </p:sp>
      <p:sp>
        <p:nvSpPr>
          <p:cNvPr id="31" name="Rectangle: Rounded Corners 30"/>
          <p:cNvSpPr/>
          <p:nvPr/>
        </p:nvSpPr>
        <p:spPr>
          <a:xfrm>
            <a:off x="2280605" y="10323868"/>
            <a:ext cx="1745708" cy="570960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8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Peruuta</a:t>
            </a:r>
            <a:endParaRPr lang="fi-FI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2" name="Rectangle: Rounded Corners 31"/>
          <p:cNvSpPr/>
          <p:nvPr/>
        </p:nvSpPr>
        <p:spPr>
          <a:xfrm>
            <a:off x="4379793" y="10324563"/>
            <a:ext cx="1745708" cy="570960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Lisää</a:t>
            </a:r>
          </a:p>
        </p:txBody>
      </p:sp>
      <p:pic>
        <p:nvPicPr>
          <p:cNvPr id="33" name="Kuva 32" descr="Ilmaisia Kuvia : yö-, karnevaali, valaistus, festivaali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632" y="-4036"/>
            <a:ext cx="4440672" cy="1714850"/>
          </a:xfrm>
          <a:prstGeom prst="rect">
            <a:avLst/>
          </a:prstGeom>
        </p:spPr>
      </p:pic>
      <p:pic>
        <p:nvPicPr>
          <p:cNvPr id="34" name="Kuva 33" descr="Clipart - &lt;strong&gt;Logo&lt;/strong&gt; &lt;strong&gt;Logo&lt;/strong&gt; Black on White Background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6304" y="-5268"/>
            <a:ext cx="2091695" cy="963923"/>
          </a:xfrm>
          <a:prstGeom prst="rect">
            <a:avLst/>
          </a:prstGeom>
        </p:spPr>
      </p:pic>
      <p:sp>
        <p:nvSpPr>
          <p:cNvPr id="35" name="Suorakulmio 34"/>
          <p:cNvSpPr/>
          <p:nvPr/>
        </p:nvSpPr>
        <p:spPr>
          <a:xfrm>
            <a:off x="1" y="1710814"/>
            <a:ext cx="1886616" cy="57518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Ilmoittautuneet</a:t>
            </a:r>
            <a:endParaRPr lang="fi-FI" dirty="0"/>
          </a:p>
        </p:txBody>
      </p:sp>
      <p:sp>
        <p:nvSpPr>
          <p:cNvPr id="36" name="Suorakulmio 35"/>
          <p:cNvSpPr/>
          <p:nvPr/>
        </p:nvSpPr>
        <p:spPr>
          <a:xfrm>
            <a:off x="1903333" y="1714241"/>
            <a:ext cx="1886616" cy="57518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Turnaukset</a:t>
            </a:r>
            <a:endParaRPr lang="fi-FI" dirty="0"/>
          </a:p>
        </p:txBody>
      </p:sp>
      <p:sp>
        <p:nvSpPr>
          <p:cNvPr id="37" name="Suorakulmio 36"/>
          <p:cNvSpPr/>
          <p:nvPr/>
        </p:nvSpPr>
        <p:spPr>
          <a:xfrm>
            <a:off x="3806665" y="1710814"/>
            <a:ext cx="1886616" cy="57518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1878778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1"/>
          <p:cNvSpPr txBox="1"/>
          <p:nvPr/>
        </p:nvSpPr>
        <p:spPr>
          <a:xfrm>
            <a:off x="2588026" y="2125797"/>
            <a:ext cx="1844033" cy="523219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28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Turnaukset</a:t>
            </a:r>
          </a:p>
        </p:txBody>
      </p:sp>
      <p:graphicFrame>
        <p:nvGraphicFramePr>
          <p:cNvPr id="3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0166182"/>
              </p:ext>
            </p:extLst>
          </p:nvPr>
        </p:nvGraphicFramePr>
        <p:xfrm>
          <a:off x="1143000" y="3632792"/>
          <a:ext cx="4571999" cy="1244608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460497">
                  <a:extLst>
                    <a:ext uri="{9D8B030D-6E8A-4147-A177-3AD203B41FA5}">
                      <a16:colId xmlns:a16="http://schemas.microsoft.com/office/drawing/2014/main" val="4157895445"/>
                    </a:ext>
                  </a:extLst>
                </a:gridCol>
                <a:gridCol w="825502">
                  <a:extLst>
                    <a:ext uri="{9D8B030D-6E8A-4147-A177-3AD203B41FA5}">
                      <a16:colId xmlns:a16="http://schemas.microsoft.com/office/drawing/2014/main" val="1680475294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4089886486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858295191"/>
                    </a:ext>
                  </a:extLst>
                </a:gridCol>
              </a:tblGrid>
              <a:tr h="370844">
                <a:tc>
                  <a:txBody>
                    <a:bodyPr/>
                    <a:lstStyle/>
                    <a:p>
                      <a:pPr lvl="0"/>
                      <a:r>
                        <a:rPr lang="fi-FI" b="0">
                          <a:solidFill>
                            <a:srgbClr val="000000"/>
                          </a:solidFill>
                        </a:rPr>
                        <a:t>Kolibri-turnaus2017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endParaRPr lang="fi-FI" b="0" u="sng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fi-FI" b="0" u="sng">
                          <a:solidFill>
                            <a:srgbClr val="000000"/>
                          </a:solidFill>
                        </a:rPr>
                        <a:t>Muokkaa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fi-FI" b="0" u="sng">
                          <a:solidFill>
                            <a:srgbClr val="000000"/>
                          </a:solidFill>
                        </a:rPr>
                        <a:t>Poista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55487"/>
                  </a:ext>
                </a:extLst>
              </a:tr>
              <a:tr h="370844">
                <a:tc>
                  <a:txBody>
                    <a:bodyPr/>
                    <a:lstStyle/>
                    <a:p>
                      <a:pPr lvl="0"/>
                      <a:r>
                        <a:rPr lang="fi-FI">
                          <a:solidFill>
                            <a:srgbClr val="000000"/>
                          </a:solidFill>
                        </a:rPr>
                        <a:t>Beach SM 2017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endParaRPr lang="fi-FI" u="sng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fi-FI" u="sng">
                          <a:solidFill>
                            <a:srgbClr val="000000"/>
                          </a:solidFill>
                        </a:rPr>
                        <a:t>Muokkaa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fi-FI" u="sng">
                          <a:solidFill>
                            <a:srgbClr val="000000"/>
                          </a:solidFill>
                        </a:rPr>
                        <a:t>Poista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305661"/>
                  </a:ext>
                </a:extLst>
              </a:tr>
              <a:tr h="370844">
                <a:tc>
                  <a:txBody>
                    <a:bodyPr/>
                    <a:lstStyle/>
                    <a:p>
                      <a:pPr lvl="0"/>
                      <a:r>
                        <a:rPr lang="fi-FI">
                          <a:solidFill>
                            <a:srgbClr val="000000"/>
                          </a:solidFill>
                        </a:rPr>
                        <a:t>M65 SM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endParaRPr lang="fi-FI" u="sng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fi-FI" u="sng">
                          <a:solidFill>
                            <a:srgbClr val="000000"/>
                          </a:solidFill>
                        </a:rPr>
                        <a:t>Muokkaa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fi-FI" u="sng" dirty="0">
                          <a:solidFill>
                            <a:srgbClr val="000000"/>
                          </a:solidFill>
                        </a:rPr>
                        <a:t>Poista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4365222"/>
                  </a:ext>
                </a:extLst>
              </a:tr>
            </a:tbl>
          </a:graphicData>
        </a:graphic>
      </p:graphicFrame>
      <p:pic>
        <p:nvPicPr>
          <p:cNvPr id="8" name="Kuva 7" descr="Ilmaisia Kuvia : yö-, karnevaali, valaistus, festivaali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632" y="-4036"/>
            <a:ext cx="4440672" cy="1714850"/>
          </a:xfrm>
          <a:prstGeom prst="rect">
            <a:avLst/>
          </a:prstGeom>
        </p:spPr>
      </p:pic>
      <p:pic>
        <p:nvPicPr>
          <p:cNvPr id="9" name="Kuva 8" descr="Clipart - &lt;strong&gt;Logo&lt;/strong&gt; &lt;strong&gt;Logo&lt;/strong&gt; Black on White Background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6304" y="-5268"/>
            <a:ext cx="2091695" cy="963923"/>
          </a:xfrm>
          <a:prstGeom prst="rect">
            <a:avLst/>
          </a:prstGeom>
        </p:spPr>
      </p:pic>
      <p:sp>
        <p:nvSpPr>
          <p:cNvPr id="10" name="Suorakulmio 9"/>
          <p:cNvSpPr/>
          <p:nvPr/>
        </p:nvSpPr>
        <p:spPr>
          <a:xfrm>
            <a:off x="1" y="1710814"/>
            <a:ext cx="1886616" cy="57518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Ilmoittautuneet</a:t>
            </a:r>
            <a:endParaRPr lang="fi-FI" dirty="0"/>
          </a:p>
        </p:txBody>
      </p:sp>
      <p:sp>
        <p:nvSpPr>
          <p:cNvPr id="11" name="Suorakulmio 10"/>
          <p:cNvSpPr/>
          <p:nvPr/>
        </p:nvSpPr>
        <p:spPr>
          <a:xfrm>
            <a:off x="1903333" y="1714241"/>
            <a:ext cx="1886616" cy="57518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Turnaukset</a:t>
            </a:r>
            <a:endParaRPr lang="fi-FI" dirty="0"/>
          </a:p>
        </p:txBody>
      </p:sp>
      <p:sp>
        <p:nvSpPr>
          <p:cNvPr id="12" name="Suorakulmio 11"/>
          <p:cNvSpPr/>
          <p:nvPr/>
        </p:nvSpPr>
        <p:spPr>
          <a:xfrm>
            <a:off x="3806665" y="1710814"/>
            <a:ext cx="1886616" cy="57518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sp>
        <p:nvSpPr>
          <p:cNvPr id="13" name="Rectangle: Rounded Corners 12"/>
          <p:cNvSpPr/>
          <p:nvPr/>
        </p:nvSpPr>
        <p:spPr>
          <a:xfrm>
            <a:off x="1143000" y="5106332"/>
            <a:ext cx="1715652" cy="612931"/>
          </a:xfrm>
          <a:custGeom>
            <a:avLst>
              <a:gd name="f1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3600"/>
              <a:gd name="f11" fmla="abs f4"/>
              <a:gd name="f12" fmla="abs f5"/>
              <a:gd name="f13" fmla="abs f6"/>
              <a:gd name="f14" fmla="*/ f8 1 180"/>
              <a:gd name="f15" fmla="val f10"/>
              <a:gd name="f16" fmla="+- 0 0 f2"/>
              <a:gd name="f17" fmla="?: f11 f4 1"/>
              <a:gd name="f18" fmla="?: f12 f5 1"/>
              <a:gd name="f19" fmla="?: f13 f6 1"/>
              <a:gd name="f20" fmla="*/ f9 f14 1"/>
              <a:gd name="f21" fmla="+- f7 f15 0"/>
              <a:gd name="f22" fmla="*/ f17 1 21600"/>
              <a:gd name="f23" fmla="*/ f18 1 21600"/>
              <a:gd name="f24" fmla="*/ 21600 f17 1"/>
              <a:gd name="f25" fmla="*/ 21600 f18 1"/>
              <a:gd name="f26" fmla="+- 0 0 f20"/>
              <a:gd name="f27" fmla="+- f7 0 f21"/>
              <a:gd name="f28" fmla="+- f21 0 f7"/>
              <a:gd name="f29" fmla="min f23 f22"/>
              <a:gd name="f30" fmla="*/ f24 1 f19"/>
              <a:gd name="f31" fmla="*/ f25 1 f19"/>
              <a:gd name="f32" fmla="*/ f26 f1 1"/>
              <a:gd name="f33" fmla="abs f27"/>
              <a:gd name="f34" fmla="abs f28"/>
              <a:gd name="f35" fmla="?: f27 f16 f2"/>
              <a:gd name="f36" fmla="?: f27 f2 f16"/>
              <a:gd name="f37" fmla="?: f27 f3 f2"/>
              <a:gd name="f38" fmla="?: f27 f2 f3"/>
              <a:gd name="f39" fmla="?: f28 f16 f2"/>
              <a:gd name="f40" fmla="?: f28 f2 f16"/>
              <a:gd name="f41" fmla="?: f27 0 f1"/>
              <a:gd name="f42" fmla="?: f27 f1 0"/>
              <a:gd name="f43" fmla="val f30"/>
              <a:gd name="f44" fmla="val f31"/>
              <a:gd name="f45" fmla="*/ f32 1 f8"/>
              <a:gd name="f46" fmla="?: f27 f38 f37"/>
              <a:gd name="f47" fmla="?: f27 f37 f38"/>
              <a:gd name="f48" fmla="?: f28 f36 f35"/>
              <a:gd name="f49" fmla="*/ f21 f29 1"/>
              <a:gd name="f50" fmla="*/ f7 f29 1"/>
              <a:gd name="f51" fmla="*/ f33 f29 1"/>
              <a:gd name="f52" fmla="*/ f34 f29 1"/>
              <a:gd name="f53" fmla="+- f44 0 f15"/>
              <a:gd name="f54" fmla="+- f43 0 f15"/>
              <a:gd name="f55" fmla="+- f45 0 f2"/>
              <a:gd name="f56" fmla="?: f28 f47 f46"/>
              <a:gd name="f57" fmla="*/ f44 f29 1"/>
              <a:gd name="f58" fmla="*/ f43 f29 1"/>
              <a:gd name="f59" fmla="+- f55 f2 0"/>
              <a:gd name="f60" fmla="+- f44 0 f53"/>
              <a:gd name="f61" fmla="+- f43 0 f54"/>
              <a:gd name="f62" fmla="+- f53 0 f44"/>
              <a:gd name="f63" fmla="+- f54 0 f43"/>
              <a:gd name="f64" fmla="*/ f53 f29 1"/>
              <a:gd name="f65" fmla="*/ f54 f29 1"/>
              <a:gd name="f66" fmla="*/ f59 f8 1"/>
              <a:gd name="f67" fmla="abs f60"/>
              <a:gd name="f68" fmla="?: f60 0 f1"/>
              <a:gd name="f69" fmla="?: f60 f1 0"/>
              <a:gd name="f70" fmla="?: f60 f39 f40"/>
              <a:gd name="f71" fmla="abs f61"/>
              <a:gd name="f72" fmla="abs f62"/>
              <a:gd name="f73" fmla="?: f61 f16 f2"/>
              <a:gd name="f74" fmla="?: f61 f2 f16"/>
              <a:gd name="f75" fmla="?: f61 f3 f2"/>
              <a:gd name="f76" fmla="?: f61 f2 f3"/>
              <a:gd name="f77" fmla="abs f63"/>
              <a:gd name="f78" fmla="?: f63 f16 f2"/>
              <a:gd name="f79" fmla="?: f63 f2 f16"/>
              <a:gd name="f80" fmla="?: f63 f42 f41"/>
              <a:gd name="f81" fmla="?: f63 f41 f42"/>
              <a:gd name="f82" fmla="*/ f66 1 f1"/>
              <a:gd name="f83" fmla="?: f28 f69 f68"/>
              <a:gd name="f84" fmla="?: f28 f68 f69"/>
              <a:gd name="f85" fmla="?: f61 f76 f75"/>
              <a:gd name="f86" fmla="?: f61 f75 f76"/>
              <a:gd name="f87" fmla="?: f62 f74 f73"/>
              <a:gd name="f88" fmla="?: f27 f80 f81"/>
              <a:gd name="f89" fmla="?: f27 f78 f79"/>
              <a:gd name="f90" fmla="*/ f67 f29 1"/>
              <a:gd name="f91" fmla="*/ f71 f29 1"/>
              <a:gd name="f92" fmla="*/ f72 f29 1"/>
              <a:gd name="f93" fmla="*/ f77 f29 1"/>
              <a:gd name="f94" fmla="+- 0 0 f82"/>
              <a:gd name="f95" fmla="?: f60 f83 f84"/>
              <a:gd name="f96" fmla="?: f62 f86 f85"/>
              <a:gd name="f97" fmla="+- 0 0 f94"/>
              <a:gd name="f98" fmla="*/ f97 f1 1"/>
              <a:gd name="f99" fmla="*/ f98 1 f8"/>
              <a:gd name="f100" fmla="+- f99 0 f2"/>
              <a:gd name="f101" fmla="cos 1 f100"/>
              <a:gd name="f102" fmla="+- 0 0 f101"/>
              <a:gd name="f103" fmla="+- 0 0 f102"/>
              <a:gd name="f104" fmla="val f103"/>
              <a:gd name="f105" fmla="+- 0 0 f104"/>
              <a:gd name="f106" fmla="*/ f15 f105 1"/>
              <a:gd name="f107" fmla="*/ f106 3163 1"/>
              <a:gd name="f108" fmla="*/ f107 1 7636"/>
              <a:gd name="f109" fmla="+- f7 f108 0"/>
              <a:gd name="f110" fmla="+- f43 0 f108"/>
              <a:gd name="f111" fmla="+- f44 0 f108"/>
              <a:gd name="f112" fmla="*/ f109 f29 1"/>
              <a:gd name="f113" fmla="*/ f110 f29 1"/>
              <a:gd name="f114" fmla="*/ f111 f2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2" t="f112" r="f113" b="f114"/>
            <a:pathLst>
              <a:path>
                <a:moveTo>
                  <a:pt x="f49" y="f50"/>
                </a:moveTo>
                <a:arcTo wR="f51" hR="f52" stAng="f56" swAng="f48"/>
                <a:lnTo>
                  <a:pt x="f50" y="f64"/>
                </a:lnTo>
                <a:arcTo wR="f52" hR="f90" stAng="f95" swAng="f70"/>
                <a:lnTo>
                  <a:pt x="f65" y="f57"/>
                </a:lnTo>
                <a:arcTo wR="f91" hR="f92" stAng="f96" swAng="f87"/>
                <a:lnTo>
                  <a:pt x="f58" y="f49"/>
                </a:lnTo>
                <a:arcTo wR="f93" hR="f51" stAng="f88" swAng="f89"/>
                <a:close/>
              </a:path>
            </a:pathLst>
          </a:cu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dirty="0" smtClean="0">
                <a:solidFill>
                  <a:srgbClr val="000000"/>
                </a:solidFill>
                <a:latin typeface="Calibri"/>
              </a:rPr>
              <a:t>Lisää turnaus</a:t>
            </a:r>
            <a:endParaRPr lang="fi-FI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4" name="Rectangle: Rounded Corners 10"/>
          <p:cNvSpPr/>
          <p:nvPr/>
        </p:nvSpPr>
        <p:spPr>
          <a:xfrm>
            <a:off x="325632" y="5948195"/>
            <a:ext cx="6277968" cy="2911230"/>
          </a:xfrm>
          <a:custGeom>
            <a:avLst>
              <a:gd name="f1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3600"/>
              <a:gd name="f11" fmla="abs f4"/>
              <a:gd name="f12" fmla="abs f5"/>
              <a:gd name="f13" fmla="abs f6"/>
              <a:gd name="f14" fmla="*/ f8 1 180"/>
              <a:gd name="f15" fmla="val f10"/>
              <a:gd name="f16" fmla="+- 0 0 f2"/>
              <a:gd name="f17" fmla="?: f11 f4 1"/>
              <a:gd name="f18" fmla="?: f12 f5 1"/>
              <a:gd name="f19" fmla="?: f13 f6 1"/>
              <a:gd name="f20" fmla="*/ f9 f14 1"/>
              <a:gd name="f21" fmla="+- f7 f15 0"/>
              <a:gd name="f22" fmla="*/ f17 1 21600"/>
              <a:gd name="f23" fmla="*/ f18 1 21600"/>
              <a:gd name="f24" fmla="*/ 21600 f17 1"/>
              <a:gd name="f25" fmla="*/ 21600 f18 1"/>
              <a:gd name="f26" fmla="+- 0 0 f20"/>
              <a:gd name="f27" fmla="+- f7 0 f21"/>
              <a:gd name="f28" fmla="+- f21 0 f7"/>
              <a:gd name="f29" fmla="min f23 f22"/>
              <a:gd name="f30" fmla="*/ f24 1 f19"/>
              <a:gd name="f31" fmla="*/ f25 1 f19"/>
              <a:gd name="f32" fmla="*/ f26 f1 1"/>
              <a:gd name="f33" fmla="abs f27"/>
              <a:gd name="f34" fmla="abs f28"/>
              <a:gd name="f35" fmla="?: f27 f16 f2"/>
              <a:gd name="f36" fmla="?: f27 f2 f16"/>
              <a:gd name="f37" fmla="?: f27 f3 f2"/>
              <a:gd name="f38" fmla="?: f27 f2 f3"/>
              <a:gd name="f39" fmla="?: f28 f16 f2"/>
              <a:gd name="f40" fmla="?: f28 f2 f16"/>
              <a:gd name="f41" fmla="?: f27 0 f1"/>
              <a:gd name="f42" fmla="?: f27 f1 0"/>
              <a:gd name="f43" fmla="val f30"/>
              <a:gd name="f44" fmla="val f31"/>
              <a:gd name="f45" fmla="*/ f32 1 f8"/>
              <a:gd name="f46" fmla="?: f27 f38 f37"/>
              <a:gd name="f47" fmla="?: f27 f37 f38"/>
              <a:gd name="f48" fmla="?: f28 f36 f35"/>
              <a:gd name="f49" fmla="*/ f21 f29 1"/>
              <a:gd name="f50" fmla="*/ f7 f29 1"/>
              <a:gd name="f51" fmla="*/ f33 f29 1"/>
              <a:gd name="f52" fmla="*/ f34 f29 1"/>
              <a:gd name="f53" fmla="+- f44 0 f15"/>
              <a:gd name="f54" fmla="+- f43 0 f15"/>
              <a:gd name="f55" fmla="+- f45 0 f2"/>
              <a:gd name="f56" fmla="?: f28 f47 f46"/>
              <a:gd name="f57" fmla="*/ f44 f29 1"/>
              <a:gd name="f58" fmla="*/ f43 f29 1"/>
              <a:gd name="f59" fmla="+- f55 f2 0"/>
              <a:gd name="f60" fmla="+- f44 0 f53"/>
              <a:gd name="f61" fmla="+- f43 0 f54"/>
              <a:gd name="f62" fmla="+- f53 0 f44"/>
              <a:gd name="f63" fmla="+- f54 0 f43"/>
              <a:gd name="f64" fmla="*/ f53 f29 1"/>
              <a:gd name="f65" fmla="*/ f54 f29 1"/>
              <a:gd name="f66" fmla="*/ f59 f8 1"/>
              <a:gd name="f67" fmla="abs f60"/>
              <a:gd name="f68" fmla="?: f60 0 f1"/>
              <a:gd name="f69" fmla="?: f60 f1 0"/>
              <a:gd name="f70" fmla="?: f60 f39 f40"/>
              <a:gd name="f71" fmla="abs f61"/>
              <a:gd name="f72" fmla="abs f62"/>
              <a:gd name="f73" fmla="?: f61 f16 f2"/>
              <a:gd name="f74" fmla="?: f61 f2 f16"/>
              <a:gd name="f75" fmla="?: f61 f3 f2"/>
              <a:gd name="f76" fmla="?: f61 f2 f3"/>
              <a:gd name="f77" fmla="abs f63"/>
              <a:gd name="f78" fmla="?: f63 f16 f2"/>
              <a:gd name="f79" fmla="?: f63 f2 f16"/>
              <a:gd name="f80" fmla="?: f63 f42 f41"/>
              <a:gd name="f81" fmla="?: f63 f41 f42"/>
              <a:gd name="f82" fmla="*/ f66 1 f1"/>
              <a:gd name="f83" fmla="?: f28 f69 f68"/>
              <a:gd name="f84" fmla="?: f28 f68 f69"/>
              <a:gd name="f85" fmla="?: f61 f76 f75"/>
              <a:gd name="f86" fmla="?: f61 f75 f76"/>
              <a:gd name="f87" fmla="?: f62 f74 f73"/>
              <a:gd name="f88" fmla="?: f27 f80 f81"/>
              <a:gd name="f89" fmla="?: f27 f78 f79"/>
              <a:gd name="f90" fmla="*/ f67 f29 1"/>
              <a:gd name="f91" fmla="*/ f71 f29 1"/>
              <a:gd name="f92" fmla="*/ f72 f29 1"/>
              <a:gd name="f93" fmla="*/ f77 f29 1"/>
              <a:gd name="f94" fmla="+- 0 0 f82"/>
              <a:gd name="f95" fmla="?: f60 f83 f84"/>
              <a:gd name="f96" fmla="?: f62 f86 f85"/>
              <a:gd name="f97" fmla="+- 0 0 f94"/>
              <a:gd name="f98" fmla="*/ f97 f1 1"/>
              <a:gd name="f99" fmla="*/ f98 1 f8"/>
              <a:gd name="f100" fmla="+- f99 0 f2"/>
              <a:gd name="f101" fmla="cos 1 f100"/>
              <a:gd name="f102" fmla="+- 0 0 f101"/>
              <a:gd name="f103" fmla="+- 0 0 f102"/>
              <a:gd name="f104" fmla="val f103"/>
              <a:gd name="f105" fmla="+- 0 0 f104"/>
              <a:gd name="f106" fmla="*/ f15 f105 1"/>
              <a:gd name="f107" fmla="*/ f106 3163 1"/>
              <a:gd name="f108" fmla="*/ f107 1 7636"/>
              <a:gd name="f109" fmla="+- f7 f108 0"/>
              <a:gd name="f110" fmla="+- f43 0 f108"/>
              <a:gd name="f111" fmla="+- f44 0 f108"/>
              <a:gd name="f112" fmla="*/ f109 f29 1"/>
              <a:gd name="f113" fmla="*/ f110 f29 1"/>
              <a:gd name="f114" fmla="*/ f111 f2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2" t="f112" r="f113" b="f114"/>
            <a:pathLst>
              <a:path>
                <a:moveTo>
                  <a:pt x="f49" y="f50"/>
                </a:moveTo>
                <a:arcTo wR="f51" hR="f52" stAng="f56" swAng="f48"/>
                <a:lnTo>
                  <a:pt x="f50" y="f64"/>
                </a:lnTo>
                <a:arcTo wR="f52" hR="f90" stAng="f95" swAng="f70"/>
                <a:lnTo>
                  <a:pt x="f65" y="f57"/>
                </a:lnTo>
                <a:arcTo wR="f91" hR="f92" stAng="f96" swAng="f87"/>
                <a:lnTo>
                  <a:pt x="f58" y="f49"/>
                </a:lnTo>
                <a:arcTo wR="f93" hR="f51" stAng="f88" swAng="f89"/>
                <a:close/>
              </a:path>
            </a:pathLst>
          </a:cu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Haluatko varmasti poistaa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Joukkueen Peternestorit M45 ilmoittautumisen?</a:t>
            </a:r>
          </a:p>
        </p:txBody>
      </p:sp>
      <p:sp>
        <p:nvSpPr>
          <p:cNvPr id="15" name="Rectangle: Rounded Corners 11"/>
          <p:cNvSpPr/>
          <p:nvPr/>
        </p:nvSpPr>
        <p:spPr>
          <a:xfrm>
            <a:off x="1230340" y="8068624"/>
            <a:ext cx="1715652" cy="612931"/>
          </a:xfrm>
          <a:custGeom>
            <a:avLst>
              <a:gd name="f1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3600"/>
              <a:gd name="f11" fmla="abs f4"/>
              <a:gd name="f12" fmla="abs f5"/>
              <a:gd name="f13" fmla="abs f6"/>
              <a:gd name="f14" fmla="*/ f8 1 180"/>
              <a:gd name="f15" fmla="val f10"/>
              <a:gd name="f16" fmla="+- 0 0 f2"/>
              <a:gd name="f17" fmla="?: f11 f4 1"/>
              <a:gd name="f18" fmla="?: f12 f5 1"/>
              <a:gd name="f19" fmla="?: f13 f6 1"/>
              <a:gd name="f20" fmla="*/ f9 f14 1"/>
              <a:gd name="f21" fmla="+- f7 f15 0"/>
              <a:gd name="f22" fmla="*/ f17 1 21600"/>
              <a:gd name="f23" fmla="*/ f18 1 21600"/>
              <a:gd name="f24" fmla="*/ 21600 f17 1"/>
              <a:gd name="f25" fmla="*/ 21600 f18 1"/>
              <a:gd name="f26" fmla="+- 0 0 f20"/>
              <a:gd name="f27" fmla="+- f7 0 f21"/>
              <a:gd name="f28" fmla="+- f21 0 f7"/>
              <a:gd name="f29" fmla="min f23 f22"/>
              <a:gd name="f30" fmla="*/ f24 1 f19"/>
              <a:gd name="f31" fmla="*/ f25 1 f19"/>
              <a:gd name="f32" fmla="*/ f26 f1 1"/>
              <a:gd name="f33" fmla="abs f27"/>
              <a:gd name="f34" fmla="abs f28"/>
              <a:gd name="f35" fmla="?: f27 f16 f2"/>
              <a:gd name="f36" fmla="?: f27 f2 f16"/>
              <a:gd name="f37" fmla="?: f27 f3 f2"/>
              <a:gd name="f38" fmla="?: f27 f2 f3"/>
              <a:gd name="f39" fmla="?: f28 f16 f2"/>
              <a:gd name="f40" fmla="?: f28 f2 f16"/>
              <a:gd name="f41" fmla="?: f27 0 f1"/>
              <a:gd name="f42" fmla="?: f27 f1 0"/>
              <a:gd name="f43" fmla="val f30"/>
              <a:gd name="f44" fmla="val f31"/>
              <a:gd name="f45" fmla="*/ f32 1 f8"/>
              <a:gd name="f46" fmla="?: f27 f38 f37"/>
              <a:gd name="f47" fmla="?: f27 f37 f38"/>
              <a:gd name="f48" fmla="?: f28 f36 f35"/>
              <a:gd name="f49" fmla="*/ f21 f29 1"/>
              <a:gd name="f50" fmla="*/ f7 f29 1"/>
              <a:gd name="f51" fmla="*/ f33 f29 1"/>
              <a:gd name="f52" fmla="*/ f34 f29 1"/>
              <a:gd name="f53" fmla="+- f44 0 f15"/>
              <a:gd name="f54" fmla="+- f43 0 f15"/>
              <a:gd name="f55" fmla="+- f45 0 f2"/>
              <a:gd name="f56" fmla="?: f28 f47 f46"/>
              <a:gd name="f57" fmla="*/ f44 f29 1"/>
              <a:gd name="f58" fmla="*/ f43 f29 1"/>
              <a:gd name="f59" fmla="+- f55 f2 0"/>
              <a:gd name="f60" fmla="+- f44 0 f53"/>
              <a:gd name="f61" fmla="+- f43 0 f54"/>
              <a:gd name="f62" fmla="+- f53 0 f44"/>
              <a:gd name="f63" fmla="+- f54 0 f43"/>
              <a:gd name="f64" fmla="*/ f53 f29 1"/>
              <a:gd name="f65" fmla="*/ f54 f29 1"/>
              <a:gd name="f66" fmla="*/ f59 f8 1"/>
              <a:gd name="f67" fmla="abs f60"/>
              <a:gd name="f68" fmla="?: f60 0 f1"/>
              <a:gd name="f69" fmla="?: f60 f1 0"/>
              <a:gd name="f70" fmla="?: f60 f39 f40"/>
              <a:gd name="f71" fmla="abs f61"/>
              <a:gd name="f72" fmla="abs f62"/>
              <a:gd name="f73" fmla="?: f61 f16 f2"/>
              <a:gd name="f74" fmla="?: f61 f2 f16"/>
              <a:gd name="f75" fmla="?: f61 f3 f2"/>
              <a:gd name="f76" fmla="?: f61 f2 f3"/>
              <a:gd name="f77" fmla="abs f63"/>
              <a:gd name="f78" fmla="?: f63 f16 f2"/>
              <a:gd name="f79" fmla="?: f63 f2 f16"/>
              <a:gd name="f80" fmla="?: f63 f42 f41"/>
              <a:gd name="f81" fmla="?: f63 f41 f42"/>
              <a:gd name="f82" fmla="*/ f66 1 f1"/>
              <a:gd name="f83" fmla="?: f28 f69 f68"/>
              <a:gd name="f84" fmla="?: f28 f68 f69"/>
              <a:gd name="f85" fmla="?: f61 f76 f75"/>
              <a:gd name="f86" fmla="?: f61 f75 f76"/>
              <a:gd name="f87" fmla="?: f62 f74 f73"/>
              <a:gd name="f88" fmla="?: f27 f80 f81"/>
              <a:gd name="f89" fmla="?: f27 f78 f79"/>
              <a:gd name="f90" fmla="*/ f67 f29 1"/>
              <a:gd name="f91" fmla="*/ f71 f29 1"/>
              <a:gd name="f92" fmla="*/ f72 f29 1"/>
              <a:gd name="f93" fmla="*/ f77 f29 1"/>
              <a:gd name="f94" fmla="+- 0 0 f82"/>
              <a:gd name="f95" fmla="?: f60 f83 f84"/>
              <a:gd name="f96" fmla="?: f62 f86 f85"/>
              <a:gd name="f97" fmla="+- 0 0 f94"/>
              <a:gd name="f98" fmla="*/ f97 f1 1"/>
              <a:gd name="f99" fmla="*/ f98 1 f8"/>
              <a:gd name="f100" fmla="+- f99 0 f2"/>
              <a:gd name="f101" fmla="cos 1 f100"/>
              <a:gd name="f102" fmla="+- 0 0 f101"/>
              <a:gd name="f103" fmla="+- 0 0 f102"/>
              <a:gd name="f104" fmla="val f103"/>
              <a:gd name="f105" fmla="+- 0 0 f104"/>
              <a:gd name="f106" fmla="*/ f15 f105 1"/>
              <a:gd name="f107" fmla="*/ f106 3163 1"/>
              <a:gd name="f108" fmla="*/ f107 1 7636"/>
              <a:gd name="f109" fmla="+- f7 f108 0"/>
              <a:gd name="f110" fmla="+- f43 0 f108"/>
              <a:gd name="f111" fmla="+- f44 0 f108"/>
              <a:gd name="f112" fmla="*/ f109 f29 1"/>
              <a:gd name="f113" fmla="*/ f110 f29 1"/>
              <a:gd name="f114" fmla="*/ f111 f2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2" t="f112" r="f113" b="f114"/>
            <a:pathLst>
              <a:path>
                <a:moveTo>
                  <a:pt x="f49" y="f50"/>
                </a:moveTo>
                <a:arcTo wR="f51" hR="f52" stAng="f56" swAng="f48"/>
                <a:lnTo>
                  <a:pt x="f50" y="f64"/>
                </a:lnTo>
                <a:arcTo wR="f52" hR="f90" stAng="f95" swAng="f70"/>
                <a:lnTo>
                  <a:pt x="f65" y="f57"/>
                </a:lnTo>
                <a:arcTo wR="f91" hR="f92" stAng="f96" swAng="f87"/>
                <a:lnTo>
                  <a:pt x="f58" y="f49"/>
                </a:lnTo>
                <a:arcTo wR="f93" hR="f51" stAng="f88" swAng="f89"/>
                <a:close/>
              </a:path>
            </a:pathLst>
          </a:cu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Peruuta</a:t>
            </a:r>
          </a:p>
        </p:txBody>
      </p:sp>
      <p:sp>
        <p:nvSpPr>
          <p:cNvPr id="16" name="Rectangle: Rounded Corners 12"/>
          <p:cNvSpPr/>
          <p:nvPr/>
        </p:nvSpPr>
        <p:spPr>
          <a:xfrm>
            <a:off x="4071938" y="8062580"/>
            <a:ext cx="1715652" cy="612931"/>
          </a:xfrm>
          <a:custGeom>
            <a:avLst>
              <a:gd name="f1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3600"/>
              <a:gd name="f11" fmla="abs f4"/>
              <a:gd name="f12" fmla="abs f5"/>
              <a:gd name="f13" fmla="abs f6"/>
              <a:gd name="f14" fmla="*/ f8 1 180"/>
              <a:gd name="f15" fmla="val f10"/>
              <a:gd name="f16" fmla="+- 0 0 f2"/>
              <a:gd name="f17" fmla="?: f11 f4 1"/>
              <a:gd name="f18" fmla="?: f12 f5 1"/>
              <a:gd name="f19" fmla="?: f13 f6 1"/>
              <a:gd name="f20" fmla="*/ f9 f14 1"/>
              <a:gd name="f21" fmla="+- f7 f15 0"/>
              <a:gd name="f22" fmla="*/ f17 1 21600"/>
              <a:gd name="f23" fmla="*/ f18 1 21600"/>
              <a:gd name="f24" fmla="*/ 21600 f17 1"/>
              <a:gd name="f25" fmla="*/ 21600 f18 1"/>
              <a:gd name="f26" fmla="+- 0 0 f20"/>
              <a:gd name="f27" fmla="+- f7 0 f21"/>
              <a:gd name="f28" fmla="+- f21 0 f7"/>
              <a:gd name="f29" fmla="min f23 f22"/>
              <a:gd name="f30" fmla="*/ f24 1 f19"/>
              <a:gd name="f31" fmla="*/ f25 1 f19"/>
              <a:gd name="f32" fmla="*/ f26 f1 1"/>
              <a:gd name="f33" fmla="abs f27"/>
              <a:gd name="f34" fmla="abs f28"/>
              <a:gd name="f35" fmla="?: f27 f16 f2"/>
              <a:gd name="f36" fmla="?: f27 f2 f16"/>
              <a:gd name="f37" fmla="?: f27 f3 f2"/>
              <a:gd name="f38" fmla="?: f27 f2 f3"/>
              <a:gd name="f39" fmla="?: f28 f16 f2"/>
              <a:gd name="f40" fmla="?: f28 f2 f16"/>
              <a:gd name="f41" fmla="?: f27 0 f1"/>
              <a:gd name="f42" fmla="?: f27 f1 0"/>
              <a:gd name="f43" fmla="val f30"/>
              <a:gd name="f44" fmla="val f31"/>
              <a:gd name="f45" fmla="*/ f32 1 f8"/>
              <a:gd name="f46" fmla="?: f27 f38 f37"/>
              <a:gd name="f47" fmla="?: f27 f37 f38"/>
              <a:gd name="f48" fmla="?: f28 f36 f35"/>
              <a:gd name="f49" fmla="*/ f21 f29 1"/>
              <a:gd name="f50" fmla="*/ f7 f29 1"/>
              <a:gd name="f51" fmla="*/ f33 f29 1"/>
              <a:gd name="f52" fmla="*/ f34 f29 1"/>
              <a:gd name="f53" fmla="+- f44 0 f15"/>
              <a:gd name="f54" fmla="+- f43 0 f15"/>
              <a:gd name="f55" fmla="+- f45 0 f2"/>
              <a:gd name="f56" fmla="?: f28 f47 f46"/>
              <a:gd name="f57" fmla="*/ f44 f29 1"/>
              <a:gd name="f58" fmla="*/ f43 f29 1"/>
              <a:gd name="f59" fmla="+- f55 f2 0"/>
              <a:gd name="f60" fmla="+- f44 0 f53"/>
              <a:gd name="f61" fmla="+- f43 0 f54"/>
              <a:gd name="f62" fmla="+- f53 0 f44"/>
              <a:gd name="f63" fmla="+- f54 0 f43"/>
              <a:gd name="f64" fmla="*/ f53 f29 1"/>
              <a:gd name="f65" fmla="*/ f54 f29 1"/>
              <a:gd name="f66" fmla="*/ f59 f8 1"/>
              <a:gd name="f67" fmla="abs f60"/>
              <a:gd name="f68" fmla="?: f60 0 f1"/>
              <a:gd name="f69" fmla="?: f60 f1 0"/>
              <a:gd name="f70" fmla="?: f60 f39 f40"/>
              <a:gd name="f71" fmla="abs f61"/>
              <a:gd name="f72" fmla="abs f62"/>
              <a:gd name="f73" fmla="?: f61 f16 f2"/>
              <a:gd name="f74" fmla="?: f61 f2 f16"/>
              <a:gd name="f75" fmla="?: f61 f3 f2"/>
              <a:gd name="f76" fmla="?: f61 f2 f3"/>
              <a:gd name="f77" fmla="abs f63"/>
              <a:gd name="f78" fmla="?: f63 f16 f2"/>
              <a:gd name="f79" fmla="?: f63 f2 f16"/>
              <a:gd name="f80" fmla="?: f63 f42 f41"/>
              <a:gd name="f81" fmla="?: f63 f41 f42"/>
              <a:gd name="f82" fmla="*/ f66 1 f1"/>
              <a:gd name="f83" fmla="?: f28 f69 f68"/>
              <a:gd name="f84" fmla="?: f28 f68 f69"/>
              <a:gd name="f85" fmla="?: f61 f76 f75"/>
              <a:gd name="f86" fmla="?: f61 f75 f76"/>
              <a:gd name="f87" fmla="?: f62 f74 f73"/>
              <a:gd name="f88" fmla="?: f27 f80 f81"/>
              <a:gd name="f89" fmla="?: f27 f78 f79"/>
              <a:gd name="f90" fmla="*/ f67 f29 1"/>
              <a:gd name="f91" fmla="*/ f71 f29 1"/>
              <a:gd name="f92" fmla="*/ f72 f29 1"/>
              <a:gd name="f93" fmla="*/ f77 f29 1"/>
              <a:gd name="f94" fmla="+- 0 0 f82"/>
              <a:gd name="f95" fmla="?: f60 f83 f84"/>
              <a:gd name="f96" fmla="?: f62 f86 f85"/>
              <a:gd name="f97" fmla="+- 0 0 f94"/>
              <a:gd name="f98" fmla="*/ f97 f1 1"/>
              <a:gd name="f99" fmla="*/ f98 1 f8"/>
              <a:gd name="f100" fmla="+- f99 0 f2"/>
              <a:gd name="f101" fmla="cos 1 f100"/>
              <a:gd name="f102" fmla="+- 0 0 f101"/>
              <a:gd name="f103" fmla="+- 0 0 f102"/>
              <a:gd name="f104" fmla="val f103"/>
              <a:gd name="f105" fmla="+- 0 0 f104"/>
              <a:gd name="f106" fmla="*/ f15 f105 1"/>
              <a:gd name="f107" fmla="*/ f106 3163 1"/>
              <a:gd name="f108" fmla="*/ f107 1 7636"/>
              <a:gd name="f109" fmla="+- f7 f108 0"/>
              <a:gd name="f110" fmla="+- f43 0 f108"/>
              <a:gd name="f111" fmla="+- f44 0 f108"/>
              <a:gd name="f112" fmla="*/ f109 f29 1"/>
              <a:gd name="f113" fmla="*/ f110 f29 1"/>
              <a:gd name="f114" fmla="*/ f111 f2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2" t="f112" r="f113" b="f114"/>
            <a:pathLst>
              <a:path>
                <a:moveTo>
                  <a:pt x="f49" y="f50"/>
                </a:moveTo>
                <a:arcTo wR="f51" hR="f52" stAng="f56" swAng="f48"/>
                <a:lnTo>
                  <a:pt x="f50" y="f64"/>
                </a:lnTo>
                <a:arcTo wR="f52" hR="f90" stAng="f95" swAng="f70"/>
                <a:lnTo>
                  <a:pt x="f65" y="f57"/>
                </a:lnTo>
                <a:arcTo wR="f91" hR="f92" stAng="f96" swAng="f87"/>
                <a:lnTo>
                  <a:pt x="f58" y="f49"/>
                </a:lnTo>
                <a:arcTo wR="f93" hR="f51" stAng="f88" swAng="f89"/>
                <a:close/>
              </a:path>
            </a:pathLst>
          </a:cu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800" b="0" i="0" u="none" strike="noStrike" kern="1200" cap="none" spc="0" baseline="0" dirty="0" smtClean="0">
                <a:solidFill>
                  <a:srgbClr val="000000"/>
                </a:solidFill>
                <a:uFillTx/>
                <a:latin typeface="Calibri"/>
              </a:rPr>
              <a:t>Poista</a:t>
            </a:r>
            <a:endParaRPr lang="fi-FI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37005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1"/>
          <p:cNvSpPr txBox="1"/>
          <p:nvPr/>
        </p:nvSpPr>
        <p:spPr>
          <a:xfrm>
            <a:off x="2154741" y="3036092"/>
            <a:ext cx="2548515" cy="523219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2800" b="1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Ilmoittautuneet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899650" y="3263466"/>
            <a:ext cx="1150059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Miehet 40</a:t>
            </a:r>
          </a:p>
        </p:txBody>
      </p:sp>
      <p:graphicFrame>
        <p:nvGraphicFramePr>
          <p:cNvPr id="6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7001175"/>
              </p:ext>
            </p:extLst>
          </p:nvPr>
        </p:nvGraphicFramePr>
        <p:xfrm>
          <a:off x="1143000" y="3632792"/>
          <a:ext cx="4571999" cy="1112532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460497">
                  <a:extLst>
                    <a:ext uri="{9D8B030D-6E8A-4147-A177-3AD203B41FA5}">
                      <a16:colId xmlns:a16="http://schemas.microsoft.com/office/drawing/2014/main" val="3569507388"/>
                    </a:ext>
                  </a:extLst>
                </a:gridCol>
                <a:gridCol w="825502">
                  <a:extLst>
                    <a:ext uri="{9D8B030D-6E8A-4147-A177-3AD203B41FA5}">
                      <a16:colId xmlns:a16="http://schemas.microsoft.com/office/drawing/2014/main" val="2907081535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63167096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46348222"/>
                    </a:ext>
                  </a:extLst>
                </a:gridCol>
              </a:tblGrid>
              <a:tr h="370844">
                <a:tc>
                  <a:txBody>
                    <a:bodyPr/>
                    <a:lstStyle/>
                    <a:p>
                      <a:pPr lvl="0"/>
                      <a:r>
                        <a:rPr lang="fi-FI" b="0">
                          <a:solidFill>
                            <a:srgbClr val="000000"/>
                          </a:solidFill>
                        </a:rPr>
                        <a:t>Ranuan pallopojat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fi-FI" b="0">
                          <a:solidFill>
                            <a:srgbClr val="000000"/>
                          </a:solidFill>
                        </a:rPr>
                        <a:t>Rapa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fi-FI" b="0">
                          <a:solidFill>
                            <a:srgbClr val="000000"/>
                          </a:solidFill>
                        </a:rPr>
                        <a:t>Ranua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fi-FI" b="0">
                          <a:solidFill>
                            <a:srgbClr val="000000"/>
                          </a:solidFill>
                        </a:rPr>
                        <a:t>Suomi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0323454"/>
                  </a:ext>
                </a:extLst>
              </a:tr>
              <a:tr h="370844">
                <a:tc>
                  <a:txBody>
                    <a:bodyPr/>
                    <a:lstStyle/>
                    <a:p>
                      <a:pPr lvl="0"/>
                      <a:r>
                        <a:rPr lang="fi-FI">
                          <a:solidFill>
                            <a:srgbClr val="000000"/>
                          </a:solidFill>
                        </a:rPr>
                        <a:t>PaterNestorit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fi-FI">
                          <a:solidFill>
                            <a:srgbClr val="000000"/>
                          </a:solidFill>
                        </a:rPr>
                        <a:t>Pater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fi-FI">
                          <a:solidFill>
                            <a:srgbClr val="000000"/>
                          </a:solidFill>
                        </a:rPr>
                        <a:t>Raisio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fi-FI" dirty="0">
                          <a:solidFill>
                            <a:srgbClr val="000000"/>
                          </a:solidFill>
                        </a:rPr>
                        <a:t>Suomi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4490803"/>
                  </a:ext>
                </a:extLst>
              </a:tr>
              <a:tr h="370844">
                <a:tc>
                  <a:txBody>
                    <a:bodyPr/>
                    <a:lstStyle/>
                    <a:p>
                      <a:pPr lvl="0"/>
                      <a:r>
                        <a:rPr lang="fi-FI">
                          <a:solidFill>
                            <a:srgbClr val="000000"/>
                          </a:solidFill>
                        </a:rPr>
                        <a:t>Karhun pojat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fi-FI">
                          <a:solidFill>
                            <a:srgbClr val="000000"/>
                          </a:solidFill>
                        </a:rPr>
                        <a:t>KaPo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fi-FI">
                          <a:solidFill>
                            <a:srgbClr val="000000"/>
                          </a:solidFill>
                        </a:rPr>
                        <a:t>Karkkila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fi-FI" dirty="0">
                          <a:solidFill>
                            <a:srgbClr val="000000"/>
                          </a:solidFill>
                        </a:rPr>
                        <a:t>Suomi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5716460"/>
                  </a:ext>
                </a:extLst>
              </a:tr>
            </a:tbl>
          </a:graphicData>
        </a:graphic>
      </p:graphicFrame>
      <p:sp>
        <p:nvSpPr>
          <p:cNvPr id="7" name="TextBox 12"/>
          <p:cNvSpPr txBox="1"/>
          <p:nvPr/>
        </p:nvSpPr>
        <p:spPr>
          <a:xfrm>
            <a:off x="899650" y="5383886"/>
            <a:ext cx="1150059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Miehet 45</a:t>
            </a:r>
          </a:p>
        </p:txBody>
      </p:sp>
      <p:graphicFrame>
        <p:nvGraphicFramePr>
          <p:cNvPr id="8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8515877"/>
              </p:ext>
            </p:extLst>
          </p:nvPr>
        </p:nvGraphicFramePr>
        <p:xfrm>
          <a:off x="1150370" y="5998326"/>
          <a:ext cx="4571999" cy="873764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440426">
                  <a:extLst>
                    <a:ext uri="{9D8B030D-6E8A-4147-A177-3AD203B41FA5}">
                      <a16:colId xmlns:a16="http://schemas.microsoft.com/office/drawing/2014/main" val="3958999471"/>
                    </a:ext>
                  </a:extLst>
                </a:gridCol>
                <a:gridCol w="845573">
                  <a:extLst>
                    <a:ext uri="{9D8B030D-6E8A-4147-A177-3AD203B41FA5}">
                      <a16:colId xmlns:a16="http://schemas.microsoft.com/office/drawing/2014/main" val="333795616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154807115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4229761824"/>
                    </a:ext>
                  </a:extLst>
                </a:gridCol>
              </a:tblGrid>
              <a:tr h="370844">
                <a:tc>
                  <a:txBody>
                    <a:bodyPr/>
                    <a:lstStyle/>
                    <a:p>
                      <a:pPr lvl="0"/>
                      <a:r>
                        <a:rPr lang="fi-FI" b="0">
                          <a:solidFill>
                            <a:srgbClr val="000000"/>
                          </a:solidFill>
                        </a:rPr>
                        <a:t>Poliisien palloseura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fi-FI" b="0" dirty="0">
                          <a:solidFill>
                            <a:srgbClr val="000000"/>
                          </a:solidFill>
                        </a:rPr>
                        <a:t>PPS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fi-FI" b="0">
                          <a:solidFill>
                            <a:srgbClr val="000000"/>
                          </a:solidFill>
                        </a:rPr>
                        <a:t>Helsinki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fi-FI" b="0">
                          <a:solidFill>
                            <a:srgbClr val="000000"/>
                          </a:solidFill>
                        </a:rPr>
                        <a:t>Suomi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2205188"/>
                  </a:ext>
                </a:extLst>
              </a:tr>
              <a:tr h="370844">
                <a:tc>
                  <a:txBody>
                    <a:bodyPr/>
                    <a:lstStyle/>
                    <a:p>
                      <a:pPr lvl="0"/>
                      <a:r>
                        <a:rPr lang="fi-FI" b="0">
                          <a:solidFill>
                            <a:srgbClr val="000000"/>
                          </a:solidFill>
                        </a:rPr>
                        <a:t>PaterNestorit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fi-FI" b="0">
                          <a:solidFill>
                            <a:srgbClr val="000000"/>
                          </a:solidFill>
                        </a:rPr>
                        <a:t>Pater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fi-FI" b="0">
                          <a:solidFill>
                            <a:srgbClr val="000000"/>
                          </a:solidFill>
                        </a:rPr>
                        <a:t>Raisio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fi-FI" b="0" dirty="0">
                          <a:solidFill>
                            <a:srgbClr val="000000"/>
                          </a:solidFill>
                        </a:rPr>
                        <a:t>Suomi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6065595"/>
                  </a:ext>
                </a:extLst>
              </a:tr>
            </a:tbl>
          </a:graphicData>
        </a:graphic>
      </p:graphicFrame>
      <p:sp>
        <p:nvSpPr>
          <p:cNvPr id="9" name="TextBox 14"/>
          <p:cNvSpPr txBox="1"/>
          <p:nvPr/>
        </p:nvSpPr>
        <p:spPr>
          <a:xfrm>
            <a:off x="899650" y="7254355"/>
            <a:ext cx="1150059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Miehet 50</a:t>
            </a:r>
          </a:p>
        </p:txBody>
      </p:sp>
      <p:graphicFrame>
        <p:nvGraphicFramePr>
          <p:cNvPr id="10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0455243"/>
              </p:ext>
            </p:extLst>
          </p:nvPr>
        </p:nvGraphicFramePr>
        <p:xfrm>
          <a:off x="1150370" y="7622182"/>
          <a:ext cx="4571999" cy="873764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465828">
                  <a:extLst>
                    <a:ext uri="{9D8B030D-6E8A-4147-A177-3AD203B41FA5}">
                      <a16:colId xmlns:a16="http://schemas.microsoft.com/office/drawing/2014/main" val="4177538127"/>
                    </a:ext>
                  </a:extLst>
                </a:gridCol>
                <a:gridCol w="820171">
                  <a:extLst>
                    <a:ext uri="{9D8B030D-6E8A-4147-A177-3AD203B41FA5}">
                      <a16:colId xmlns:a16="http://schemas.microsoft.com/office/drawing/2014/main" val="2737850398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3474993258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3750023516"/>
                    </a:ext>
                  </a:extLst>
                </a:gridCol>
              </a:tblGrid>
              <a:tr h="370844">
                <a:tc>
                  <a:txBody>
                    <a:bodyPr/>
                    <a:lstStyle/>
                    <a:p>
                      <a:pPr lvl="0"/>
                      <a:r>
                        <a:rPr lang="fi-FI" b="0" dirty="0">
                          <a:solidFill>
                            <a:srgbClr val="000000"/>
                          </a:solidFill>
                        </a:rPr>
                        <a:t>Poliisien palloseura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fi-FI" b="0">
                          <a:solidFill>
                            <a:srgbClr val="000000"/>
                          </a:solidFill>
                        </a:rPr>
                        <a:t>PPS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fi-FI" b="0">
                          <a:solidFill>
                            <a:srgbClr val="000000"/>
                          </a:solidFill>
                        </a:rPr>
                        <a:t>Helsinki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fi-FI" b="0">
                          <a:solidFill>
                            <a:srgbClr val="000000"/>
                          </a:solidFill>
                        </a:rPr>
                        <a:t>Suomi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468936"/>
                  </a:ext>
                </a:extLst>
              </a:tr>
              <a:tr h="370844">
                <a:tc>
                  <a:txBody>
                    <a:bodyPr/>
                    <a:lstStyle/>
                    <a:p>
                      <a:pPr lvl="0"/>
                      <a:r>
                        <a:rPr lang="fi-FI" b="0">
                          <a:solidFill>
                            <a:srgbClr val="000000"/>
                          </a:solidFill>
                        </a:rPr>
                        <a:t>PaterNestorit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fi-FI" b="0">
                          <a:solidFill>
                            <a:srgbClr val="000000"/>
                          </a:solidFill>
                        </a:rPr>
                        <a:t>Pater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fi-FI" b="0">
                          <a:solidFill>
                            <a:srgbClr val="000000"/>
                          </a:solidFill>
                        </a:rPr>
                        <a:t>Raisio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fi-FI" b="0" dirty="0">
                          <a:solidFill>
                            <a:srgbClr val="000000"/>
                          </a:solidFill>
                        </a:rPr>
                        <a:t>Suomi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0393000"/>
                  </a:ext>
                </a:extLst>
              </a:tr>
            </a:tbl>
          </a:graphicData>
        </a:graphic>
      </p:graphicFrame>
      <p:pic>
        <p:nvPicPr>
          <p:cNvPr id="11" name="Kuva 10" descr="Ilmaisia Kuvia : yö-, karnevaali, valaistus, festivaali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632" y="-4036"/>
            <a:ext cx="4440672" cy="1714850"/>
          </a:xfrm>
          <a:prstGeom prst="rect">
            <a:avLst/>
          </a:prstGeom>
        </p:spPr>
      </p:pic>
      <p:pic>
        <p:nvPicPr>
          <p:cNvPr id="12" name="Kuva 11" descr="Clipart - &lt;strong&gt;Logo&lt;/strong&gt; &lt;strong&gt;Logo&lt;/strong&gt; Black on White Background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6304" y="-5268"/>
            <a:ext cx="2091695" cy="963923"/>
          </a:xfrm>
          <a:prstGeom prst="rect">
            <a:avLst/>
          </a:prstGeom>
        </p:spPr>
      </p:pic>
      <p:sp>
        <p:nvSpPr>
          <p:cNvPr id="13" name="Suorakulmio 12"/>
          <p:cNvSpPr/>
          <p:nvPr/>
        </p:nvSpPr>
        <p:spPr>
          <a:xfrm>
            <a:off x="1" y="1710814"/>
            <a:ext cx="1886616" cy="57518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Ilmoittautuneet</a:t>
            </a:r>
            <a:endParaRPr lang="fi-FI" dirty="0"/>
          </a:p>
        </p:txBody>
      </p:sp>
      <p:sp>
        <p:nvSpPr>
          <p:cNvPr id="14" name="Suorakulmio 13"/>
          <p:cNvSpPr/>
          <p:nvPr/>
        </p:nvSpPr>
        <p:spPr>
          <a:xfrm>
            <a:off x="1903333" y="1714241"/>
            <a:ext cx="1886616" cy="57518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Turnaukset</a:t>
            </a:r>
            <a:endParaRPr lang="fi-FI" dirty="0"/>
          </a:p>
        </p:txBody>
      </p:sp>
      <p:sp>
        <p:nvSpPr>
          <p:cNvPr id="15" name="Suorakulmio 14"/>
          <p:cNvSpPr/>
          <p:nvPr/>
        </p:nvSpPr>
        <p:spPr>
          <a:xfrm>
            <a:off x="3806665" y="1710814"/>
            <a:ext cx="1886616" cy="57518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cxnSp>
        <p:nvCxnSpPr>
          <p:cNvPr id="19" name="Suora nuoliyhdysviiva 18"/>
          <p:cNvCxnSpPr/>
          <p:nvPr/>
        </p:nvCxnSpPr>
        <p:spPr>
          <a:xfrm flipV="1">
            <a:off x="-914400" y="4745324"/>
            <a:ext cx="2064770" cy="10078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kstiruutu 20"/>
          <p:cNvSpPr txBox="1"/>
          <p:nvPr/>
        </p:nvSpPr>
        <p:spPr>
          <a:xfrm>
            <a:off x="-1786755" y="5628994"/>
            <a:ext cx="87235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i-FI" b="1" dirty="0"/>
              <a:t>#cce6ff</a:t>
            </a:r>
            <a:endParaRPr lang="fi-FI" dirty="0"/>
          </a:p>
        </p:txBody>
      </p:sp>
      <p:sp>
        <p:nvSpPr>
          <p:cNvPr id="23" name="Tekstiruutu 22"/>
          <p:cNvSpPr txBox="1"/>
          <p:nvPr/>
        </p:nvSpPr>
        <p:spPr>
          <a:xfrm>
            <a:off x="7642995" y="3036092"/>
            <a:ext cx="99738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i-FI"/>
              <a:t>#e6e6e6</a:t>
            </a:r>
            <a:endParaRPr lang="fi-FI" dirty="0"/>
          </a:p>
        </p:txBody>
      </p:sp>
      <p:cxnSp>
        <p:nvCxnSpPr>
          <p:cNvPr id="27" name="Suora nuoliyhdysviiva 26"/>
          <p:cNvCxnSpPr>
            <a:stCxn id="23" idx="1"/>
          </p:cNvCxnSpPr>
          <p:nvPr/>
        </p:nvCxnSpPr>
        <p:spPr>
          <a:xfrm flipH="1" flipV="1">
            <a:off x="5191433" y="2168014"/>
            <a:ext cx="2451562" cy="1052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5505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/>
          <p:nvPr/>
        </p:nvSpPr>
        <p:spPr>
          <a:xfrm>
            <a:off x="1637068" y="3078729"/>
            <a:ext cx="4085301" cy="339214"/>
          </a:xfrm>
          <a:prstGeom prst="rect">
            <a:avLst/>
          </a:prstGeom>
          <a:solidFill>
            <a:srgbClr val="FFFFFF"/>
          </a:solidFill>
          <a:ln w="12701" cap="flat">
            <a:solidFill>
              <a:srgbClr val="5B9BD5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" name="Rectangle 7"/>
          <p:cNvSpPr/>
          <p:nvPr/>
        </p:nvSpPr>
        <p:spPr>
          <a:xfrm>
            <a:off x="1637068" y="3665390"/>
            <a:ext cx="4085301" cy="339214"/>
          </a:xfrm>
          <a:prstGeom prst="rect">
            <a:avLst/>
          </a:prstGeom>
          <a:solidFill>
            <a:srgbClr val="FFFFFF"/>
          </a:solidFill>
          <a:ln w="12701" cap="flat">
            <a:solidFill>
              <a:srgbClr val="5B9BD5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" name="TextBox 5"/>
          <p:cNvSpPr txBox="1"/>
          <p:nvPr/>
        </p:nvSpPr>
        <p:spPr>
          <a:xfrm>
            <a:off x="2944733" y="2709394"/>
            <a:ext cx="992581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8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Kirjaudu</a:t>
            </a:r>
          </a:p>
        </p:txBody>
      </p:sp>
      <p:sp>
        <p:nvSpPr>
          <p:cNvPr id="5" name="TextBox 7"/>
          <p:cNvSpPr txBox="1"/>
          <p:nvPr/>
        </p:nvSpPr>
        <p:spPr>
          <a:xfrm>
            <a:off x="636934" y="3602607"/>
            <a:ext cx="997390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Salasana</a:t>
            </a:r>
          </a:p>
        </p:txBody>
      </p:sp>
      <p:sp>
        <p:nvSpPr>
          <p:cNvPr id="6" name="Rectangle: Rounded Corners 8"/>
          <p:cNvSpPr/>
          <p:nvPr/>
        </p:nvSpPr>
        <p:spPr>
          <a:xfrm>
            <a:off x="2631560" y="4292595"/>
            <a:ext cx="1594869" cy="493254"/>
          </a:xfrm>
          <a:custGeom>
            <a:avLst>
              <a:gd name="f1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3600"/>
              <a:gd name="f11" fmla="abs f4"/>
              <a:gd name="f12" fmla="abs f5"/>
              <a:gd name="f13" fmla="abs f6"/>
              <a:gd name="f14" fmla="*/ f8 1 180"/>
              <a:gd name="f15" fmla="val f10"/>
              <a:gd name="f16" fmla="+- 0 0 f2"/>
              <a:gd name="f17" fmla="?: f11 f4 1"/>
              <a:gd name="f18" fmla="?: f12 f5 1"/>
              <a:gd name="f19" fmla="?: f13 f6 1"/>
              <a:gd name="f20" fmla="*/ f9 f14 1"/>
              <a:gd name="f21" fmla="+- f7 f15 0"/>
              <a:gd name="f22" fmla="*/ f17 1 21600"/>
              <a:gd name="f23" fmla="*/ f18 1 21600"/>
              <a:gd name="f24" fmla="*/ 21600 f17 1"/>
              <a:gd name="f25" fmla="*/ 21600 f18 1"/>
              <a:gd name="f26" fmla="+- 0 0 f20"/>
              <a:gd name="f27" fmla="+- f7 0 f21"/>
              <a:gd name="f28" fmla="+- f21 0 f7"/>
              <a:gd name="f29" fmla="min f23 f22"/>
              <a:gd name="f30" fmla="*/ f24 1 f19"/>
              <a:gd name="f31" fmla="*/ f25 1 f19"/>
              <a:gd name="f32" fmla="*/ f26 f1 1"/>
              <a:gd name="f33" fmla="abs f27"/>
              <a:gd name="f34" fmla="abs f28"/>
              <a:gd name="f35" fmla="?: f27 f16 f2"/>
              <a:gd name="f36" fmla="?: f27 f2 f16"/>
              <a:gd name="f37" fmla="?: f27 f3 f2"/>
              <a:gd name="f38" fmla="?: f27 f2 f3"/>
              <a:gd name="f39" fmla="?: f28 f16 f2"/>
              <a:gd name="f40" fmla="?: f28 f2 f16"/>
              <a:gd name="f41" fmla="?: f27 0 f1"/>
              <a:gd name="f42" fmla="?: f27 f1 0"/>
              <a:gd name="f43" fmla="val f30"/>
              <a:gd name="f44" fmla="val f31"/>
              <a:gd name="f45" fmla="*/ f32 1 f8"/>
              <a:gd name="f46" fmla="?: f27 f38 f37"/>
              <a:gd name="f47" fmla="?: f27 f37 f38"/>
              <a:gd name="f48" fmla="?: f28 f36 f35"/>
              <a:gd name="f49" fmla="*/ f21 f29 1"/>
              <a:gd name="f50" fmla="*/ f7 f29 1"/>
              <a:gd name="f51" fmla="*/ f33 f29 1"/>
              <a:gd name="f52" fmla="*/ f34 f29 1"/>
              <a:gd name="f53" fmla="+- f44 0 f15"/>
              <a:gd name="f54" fmla="+- f43 0 f15"/>
              <a:gd name="f55" fmla="+- f45 0 f2"/>
              <a:gd name="f56" fmla="?: f28 f47 f46"/>
              <a:gd name="f57" fmla="*/ f44 f29 1"/>
              <a:gd name="f58" fmla="*/ f43 f29 1"/>
              <a:gd name="f59" fmla="+- f55 f2 0"/>
              <a:gd name="f60" fmla="+- f44 0 f53"/>
              <a:gd name="f61" fmla="+- f43 0 f54"/>
              <a:gd name="f62" fmla="+- f53 0 f44"/>
              <a:gd name="f63" fmla="+- f54 0 f43"/>
              <a:gd name="f64" fmla="*/ f53 f29 1"/>
              <a:gd name="f65" fmla="*/ f54 f29 1"/>
              <a:gd name="f66" fmla="*/ f59 f8 1"/>
              <a:gd name="f67" fmla="abs f60"/>
              <a:gd name="f68" fmla="?: f60 0 f1"/>
              <a:gd name="f69" fmla="?: f60 f1 0"/>
              <a:gd name="f70" fmla="?: f60 f39 f40"/>
              <a:gd name="f71" fmla="abs f61"/>
              <a:gd name="f72" fmla="abs f62"/>
              <a:gd name="f73" fmla="?: f61 f16 f2"/>
              <a:gd name="f74" fmla="?: f61 f2 f16"/>
              <a:gd name="f75" fmla="?: f61 f3 f2"/>
              <a:gd name="f76" fmla="?: f61 f2 f3"/>
              <a:gd name="f77" fmla="abs f63"/>
              <a:gd name="f78" fmla="?: f63 f16 f2"/>
              <a:gd name="f79" fmla="?: f63 f2 f16"/>
              <a:gd name="f80" fmla="?: f63 f42 f41"/>
              <a:gd name="f81" fmla="?: f63 f41 f42"/>
              <a:gd name="f82" fmla="*/ f66 1 f1"/>
              <a:gd name="f83" fmla="?: f28 f69 f68"/>
              <a:gd name="f84" fmla="?: f28 f68 f69"/>
              <a:gd name="f85" fmla="?: f61 f76 f75"/>
              <a:gd name="f86" fmla="?: f61 f75 f76"/>
              <a:gd name="f87" fmla="?: f62 f74 f73"/>
              <a:gd name="f88" fmla="?: f27 f80 f81"/>
              <a:gd name="f89" fmla="?: f27 f78 f79"/>
              <a:gd name="f90" fmla="*/ f67 f29 1"/>
              <a:gd name="f91" fmla="*/ f71 f29 1"/>
              <a:gd name="f92" fmla="*/ f72 f29 1"/>
              <a:gd name="f93" fmla="*/ f77 f29 1"/>
              <a:gd name="f94" fmla="+- 0 0 f82"/>
              <a:gd name="f95" fmla="?: f60 f83 f84"/>
              <a:gd name="f96" fmla="?: f62 f86 f85"/>
              <a:gd name="f97" fmla="+- 0 0 f94"/>
              <a:gd name="f98" fmla="*/ f97 f1 1"/>
              <a:gd name="f99" fmla="*/ f98 1 f8"/>
              <a:gd name="f100" fmla="+- f99 0 f2"/>
              <a:gd name="f101" fmla="cos 1 f100"/>
              <a:gd name="f102" fmla="+- 0 0 f101"/>
              <a:gd name="f103" fmla="+- 0 0 f102"/>
              <a:gd name="f104" fmla="val f103"/>
              <a:gd name="f105" fmla="+- 0 0 f104"/>
              <a:gd name="f106" fmla="*/ f15 f105 1"/>
              <a:gd name="f107" fmla="*/ f106 3163 1"/>
              <a:gd name="f108" fmla="*/ f107 1 7636"/>
              <a:gd name="f109" fmla="+- f7 f108 0"/>
              <a:gd name="f110" fmla="+- f43 0 f108"/>
              <a:gd name="f111" fmla="+- f44 0 f108"/>
              <a:gd name="f112" fmla="*/ f109 f29 1"/>
              <a:gd name="f113" fmla="*/ f110 f29 1"/>
              <a:gd name="f114" fmla="*/ f111 f2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2" t="f112" r="f113" b="f114"/>
            <a:pathLst>
              <a:path>
                <a:moveTo>
                  <a:pt x="f49" y="f50"/>
                </a:moveTo>
                <a:arcTo wR="f51" hR="f52" stAng="f56" swAng="f48"/>
                <a:lnTo>
                  <a:pt x="f50" y="f64"/>
                </a:lnTo>
                <a:arcTo wR="f52" hR="f90" stAng="f95" swAng="f70"/>
                <a:lnTo>
                  <a:pt x="f65" y="f57"/>
                </a:lnTo>
                <a:arcTo wR="f91" hR="f92" stAng="f96" swAng="f87"/>
                <a:lnTo>
                  <a:pt x="f58" y="f49"/>
                </a:lnTo>
                <a:arcTo wR="f93" hR="f51" stAng="f88" swAng="f89"/>
                <a:close/>
              </a:path>
            </a:pathLst>
          </a:cu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Kirjaudu</a:t>
            </a:r>
          </a:p>
        </p:txBody>
      </p:sp>
      <p:pic>
        <p:nvPicPr>
          <p:cNvPr id="7" name="Kuva 6" descr="Ilmaisia Kuvia : yö-, karnevaali, valaistus, festivaali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632" y="-4036"/>
            <a:ext cx="4440672" cy="1714850"/>
          </a:xfrm>
          <a:prstGeom prst="rect">
            <a:avLst/>
          </a:prstGeom>
        </p:spPr>
      </p:pic>
      <p:pic>
        <p:nvPicPr>
          <p:cNvPr id="8" name="Kuva 7" descr="Clipart - &lt;strong&gt;Logo&lt;/strong&gt; &lt;strong&gt;Logo&lt;/strong&gt; Black on White Background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6304" y="-5268"/>
            <a:ext cx="2091695" cy="963923"/>
          </a:xfrm>
          <a:prstGeom prst="rect">
            <a:avLst/>
          </a:prstGeom>
        </p:spPr>
      </p:pic>
      <p:sp>
        <p:nvSpPr>
          <p:cNvPr id="9" name="Suorakulmio 8"/>
          <p:cNvSpPr/>
          <p:nvPr/>
        </p:nvSpPr>
        <p:spPr>
          <a:xfrm>
            <a:off x="1" y="1710814"/>
            <a:ext cx="1886616" cy="57518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Ilmoittautuneet</a:t>
            </a:r>
            <a:endParaRPr lang="fi-FI" dirty="0"/>
          </a:p>
        </p:txBody>
      </p:sp>
      <p:sp>
        <p:nvSpPr>
          <p:cNvPr id="10" name="Suorakulmio 9"/>
          <p:cNvSpPr/>
          <p:nvPr/>
        </p:nvSpPr>
        <p:spPr>
          <a:xfrm>
            <a:off x="1903333" y="1714241"/>
            <a:ext cx="1886616" cy="57518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Turnaukset</a:t>
            </a:r>
            <a:endParaRPr lang="fi-FI" dirty="0"/>
          </a:p>
        </p:txBody>
      </p:sp>
      <p:sp>
        <p:nvSpPr>
          <p:cNvPr id="11" name="Suorakulmio 10"/>
          <p:cNvSpPr/>
          <p:nvPr/>
        </p:nvSpPr>
        <p:spPr>
          <a:xfrm>
            <a:off x="3806665" y="1710814"/>
            <a:ext cx="1886616" cy="57518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492281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1"/>
          <p:cNvSpPr txBox="1"/>
          <p:nvPr/>
        </p:nvSpPr>
        <p:spPr>
          <a:xfrm>
            <a:off x="2386086" y="2879797"/>
            <a:ext cx="2085828" cy="523219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2800" b="1" i="0" u="none" strike="noStrike" kern="0" cap="none" spc="0" baseline="0" dirty="0">
                <a:solidFill>
                  <a:srgbClr val="000000"/>
                </a:solidFill>
                <a:uFillTx/>
                <a:latin typeface="Calibri"/>
              </a:rPr>
              <a:t>Yhteystiedot</a:t>
            </a:r>
            <a:endParaRPr lang="fi-FI" sz="2800" b="1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" name="TextBox 4"/>
          <p:cNvSpPr txBox="1"/>
          <p:nvPr/>
        </p:nvSpPr>
        <p:spPr>
          <a:xfrm>
            <a:off x="899650" y="3263466"/>
            <a:ext cx="1150059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Miehet 40</a:t>
            </a:r>
          </a:p>
        </p:txBody>
      </p:sp>
      <p:graphicFrame>
        <p:nvGraphicFramePr>
          <p:cNvPr id="4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9248689"/>
              </p:ext>
            </p:extLst>
          </p:nvPr>
        </p:nvGraphicFramePr>
        <p:xfrm>
          <a:off x="1143000" y="4572000"/>
          <a:ext cx="4572000" cy="1112532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4071407382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3140107123"/>
                    </a:ext>
                  </a:extLst>
                </a:gridCol>
              </a:tblGrid>
              <a:tr h="370844">
                <a:tc>
                  <a:txBody>
                    <a:bodyPr/>
                    <a:lstStyle/>
                    <a:p>
                      <a:pPr lvl="0"/>
                      <a:r>
                        <a:rPr lang="fi-FI" b="0">
                          <a:solidFill>
                            <a:srgbClr val="000000"/>
                          </a:solidFill>
                        </a:rPr>
                        <a:t>Ranuan pallopojat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fi-FI" b="0">
                          <a:solidFill>
                            <a:srgbClr val="000000"/>
                          </a:solidFill>
                        </a:rPr>
                        <a:t>RaPa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5084493"/>
                  </a:ext>
                </a:extLst>
              </a:tr>
              <a:tr h="370844">
                <a:tc>
                  <a:txBody>
                    <a:bodyPr/>
                    <a:lstStyle/>
                    <a:p>
                      <a:pPr lvl="0"/>
                      <a:r>
                        <a:rPr lang="fi-FI" b="0">
                          <a:solidFill>
                            <a:srgbClr val="000000"/>
                          </a:solidFill>
                        </a:rPr>
                        <a:t>Eero Nyman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fi-FI" b="0">
                          <a:solidFill>
                            <a:srgbClr val="000000"/>
                          </a:solidFill>
                        </a:rPr>
                        <a:t>050 332 1542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944620"/>
                  </a:ext>
                </a:extLst>
              </a:tr>
              <a:tr h="370844">
                <a:tc>
                  <a:txBody>
                    <a:bodyPr/>
                    <a:lstStyle/>
                    <a:p>
                      <a:pPr lvl="0"/>
                      <a:endParaRPr lang="fi-FI" b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fi-FI" b="0" dirty="0">
                          <a:solidFill>
                            <a:srgbClr val="000000"/>
                          </a:solidFill>
                        </a:rPr>
                        <a:t>erro@netti.fi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306808"/>
                  </a:ext>
                </a:extLst>
              </a:tr>
            </a:tbl>
          </a:graphicData>
        </a:graphic>
      </p:graphicFrame>
      <p:pic>
        <p:nvPicPr>
          <p:cNvPr id="5" name="Kuva 4" descr="Ilmaisia Kuvia : yö-, karnevaali, valaistus, festivaali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632" y="-4036"/>
            <a:ext cx="4440672" cy="1714850"/>
          </a:xfrm>
          <a:prstGeom prst="rect">
            <a:avLst/>
          </a:prstGeom>
        </p:spPr>
      </p:pic>
      <p:pic>
        <p:nvPicPr>
          <p:cNvPr id="6" name="Kuva 5" descr="Clipart - &lt;strong&gt;Logo&lt;/strong&gt; &lt;strong&gt;Logo&lt;/strong&gt; Black on White Background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6304" y="-5268"/>
            <a:ext cx="2091695" cy="963923"/>
          </a:xfrm>
          <a:prstGeom prst="rect">
            <a:avLst/>
          </a:prstGeom>
        </p:spPr>
      </p:pic>
      <p:sp>
        <p:nvSpPr>
          <p:cNvPr id="7" name="Suorakulmio 6"/>
          <p:cNvSpPr/>
          <p:nvPr/>
        </p:nvSpPr>
        <p:spPr>
          <a:xfrm>
            <a:off x="1" y="1710814"/>
            <a:ext cx="1886616" cy="57518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Ilmoittautuneet</a:t>
            </a:r>
            <a:endParaRPr lang="fi-FI" dirty="0"/>
          </a:p>
        </p:txBody>
      </p:sp>
      <p:sp>
        <p:nvSpPr>
          <p:cNvPr id="8" name="Suorakulmio 7"/>
          <p:cNvSpPr/>
          <p:nvPr/>
        </p:nvSpPr>
        <p:spPr>
          <a:xfrm>
            <a:off x="1903333" y="1714241"/>
            <a:ext cx="1886616" cy="57518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Turnaukset</a:t>
            </a:r>
            <a:endParaRPr lang="fi-FI" dirty="0"/>
          </a:p>
        </p:txBody>
      </p:sp>
      <p:sp>
        <p:nvSpPr>
          <p:cNvPr id="9" name="Suorakulmio 8"/>
          <p:cNvSpPr/>
          <p:nvPr/>
        </p:nvSpPr>
        <p:spPr>
          <a:xfrm>
            <a:off x="3806665" y="1710814"/>
            <a:ext cx="1886616" cy="57518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342790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1"/>
          <p:cNvSpPr txBox="1"/>
          <p:nvPr/>
        </p:nvSpPr>
        <p:spPr>
          <a:xfrm>
            <a:off x="1703012" y="2270805"/>
            <a:ext cx="4109139" cy="954103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2800" b="1" i="0" u="none" strike="noStrike" kern="0" cap="none" spc="0" baseline="0" dirty="0">
                <a:solidFill>
                  <a:srgbClr val="000000"/>
                </a:solidFill>
                <a:uFillTx/>
                <a:latin typeface="Calibri"/>
              </a:rPr>
              <a:t>Yhteystiedot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2800" b="1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Viitenumerojärjestyksessä</a:t>
            </a:r>
          </a:p>
        </p:txBody>
      </p:sp>
      <p:graphicFrame>
        <p:nvGraphicFramePr>
          <p:cNvPr id="3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4880357"/>
              </p:ext>
            </p:extLst>
          </p:nvPr>
        </p:nvGraphicFramePr>
        <p:xfrm>
          <a:off x="899650" y="3494891"/>
          <a:ext cx="5780552" cy="873764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936757">
                  <a:extLst>
                    <a:ext uri="{9D8B030D-6E8A-4147-A177-3AD203B41FA5}">
                      <a16:colId xmlns:a16="http://schemas.microsoft.com/office/drawing/2014/main" val="3462236691"/>
                    </a:ext>
                  </a:extLst>
                </a:gridCol>
                <a:gridCol w="2190061">
                  <a:extLst>
                    <a:ext uri="{9D8B030D-6E8A-4147-A177-3AD203B41FA5}">
                      <a16:colId xmlns:a16="http://schemas.microsoft.com/office/drawing/2014/main" val="2019007882"/>
                    </a:ext>
                  </a:extLst>
                </a:gridCol>
                <a:gridCol w="1505623">
                  <a:extLst>
                    <a:ext uri="{9D8B030D-6E8A-4147-A177-3AD203B41FA5}">
                      <a16:colId xmlns:a16="http://schemas.microsoft.com/office/drawing/2014/main" val="45354610"/>
                    </a:ext>
                  </a:extLst>
                </a:gridCol>
                <a:gridCol w="1148111">
                  <a:extLst>
                    <a:ext uri="{9D8B030D-6E8A-4147-A177-3AD203B41FA5}">
                      <a16:colId xmlns:a16="http://schemas.microsoft.com/office/drawing/2014/main" val="3906248804"/>
                    </a:ext>
                  </a:extLst>
                </a:gridCol>
              </a:tblGrid>
              <a:tr h="370844">
                <a:tc>
                  <a:txBody>
                    <a:bodyPr/>
                    <a:lstStyle/>
                    <a:p>
                      <a:pPr lvl="0"/>
                      <a:r>
                        <a:rPr lang="fi-FI" b="0">
                          <a:solidFill>
                            <a:srgbClr val="000000"/>
                          </a:solidFill>
                        </a:rPr>
                        <a:t>10003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fi-FI" b="0">
                          <a:solidFill>
                            <a:srgbClr val="000000"/>
                          </a:solidFill>
                        </a:rPr>
                        <a:t>Ranuan pallopojat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fi-FI" b="0">
                          <a:solidFill>
                            <a:srgbClr val="000000"/>
                          </a:solidFill>
                        </a:rPr>
                        <a:t>RaPa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fi-FI" b="0">
                          <a:solidFill>
                            <a:srgbClr val="000000"/>
                          </a:solidFill>
                        </a:rPr>
                        <a:t>M45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8326891"/>
                  </a:ext>
                </a:extLst>
              </a:tr>
              <a:tr h="370844">
                <a:tc>
                  <a:txBody>
                    <a:bodyPr/>
                    <a:lstStyle/>
                    <a:p>
                      <a:pPr lvl="0"/>
                      <a:endParaRPr lang="fi-FI" b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fi-FI" b="0" dirty="0">
                          <a:solidFill>
                            <a:srgbClr val="000000"/>
                          </a:solidFill>
                        </a:rPr>
                        <a:t>Eero Nyman</a:t>
                      </a:r>
                    </a:p>
                    <a:p>
                      <a:pPr lvl="0"/>
                      <a:endParaRPr lang="fi-FI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fi-FI" b="0">
                          <a:solidFill>
                            <a:srgbClr val="000000"/>
                          </a:solidFill>
                        </a:rPr>
                        <a:t>050 332 1542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fi-FI" b="0" dirty="0">
                          <a:solidFill>
                            <a:srgbClr val="000000"/>
                          </a:solidFill>
                        </a:rPr>
                        <a:t>Erro@netti.fi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5359855"/>
                  </a:ext>
                </a:extLst>
              </a:tr>
            </a:tbl>
          </a:graphicData>
        </a:graphic>
      </p:graphicFrame>
      <p:graphicFrame>
        <p:nvGraphicFramePr>
          <p:cNvPr id="4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5756042"/>
              </p:ext>
            </p:extLst>
          </p:nvPr>
        </p:nvGraphicFramePr>
        <p:xfrm>
          <a:off x="899650" y="4920797"/>
          <a:ext cx="5780552" cy="873764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936757">
                  <a:extLst>
                    <a:ext uri="{9D8B030D-6E8A-4147-A177-3AD203B41FA5}">
                      <a16:colId xmlns:a16="http://schemas.microsoft.com/office/drawing/2014/main" val="354134246"/>
                    </a:ext>
                  </a:extLst>
                </a:gridCol>
                <a:gridCol w="1744995">
                  <a:extLst>
                    <a:ext uri="{9D8B030D-6E8A-4147-A177-3AD203B41FA5}">
                      <a16:colId xmlns:a16="http://schemas.microsoft.com/office/drawing/2014/main" val="267919581"/>
                    </a:ext>
                  </a:extLst>
                </a:gridCol>
                <a:gridCol w="1511302">
                  <a:extLst>
                    <a:ext uri="{9D8B030D-6E8A-4147-A177-3AD203B41FA5}">
                      <a16:colId xmlns:a16="http://schemas.microsoft.com/office/drawing/2014/main" val="3168837813"/>
                    </a:ext>
                  </a:extLst>
                </a:gridCol>
                <a:gridCol w="1587498">
                  <a:extLst>
                    <a:ext uri="{9D8B030D-6E8A-4147-A177-3AD203B41FA5}">
                      <a16:colId xmlns:a16="http://schemas.microsoft.com/office/drawing/2014/main" val="2750980825"/>
                    </a:ext>
                  </a:extLst>
                </a:gridCol>
              </a:tblGrid>
              <a:tr h="370844">
                <a:tc>
                  <a:txBody>
                    <a:bodyPr/>
                    <a:lstStyle/>
                    <a:p>
                      <a:pPr lvl="0"/>
                      <a:r>
                        <a:rPr lang="fi-FI" b="0">
                          <a:solidFill>
                            <a:srgbClr val="000000"/>
                          </a:solidFill>
                        </a:rPr>
                        <a:t>10016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fi-FI" b="0">
                          <a:solidFill>
                            <a:srgbClr val="000000"/>
                          </a:solidFill>
                        </a:rPr>
                        <a:t>PeterNestorit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fi-FI" b="0">
                          <a:solidFill>
                            <a:srgbClr val="000000"/>
                          </a:solidFill>
                        </a:rPr>
                        <a:t>Pater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fi-FI" b="0">
                          <a:solidFill>
                            <a:srgbClr val="000000"/>
                          </a:solidFill>
                        </a:rPr>
                        <a:t>M45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0203778"/>
                  </a:ext>
                </a:extLst>
              </a:tr>
              <a:tr h="370844">
                <a:tc>
                  <a:txBody>
                    <a:bodyPr/>
                    <a:lstStyle/>
                    <a:p>
                      <a:pPr lvl="0"/>
                      <a:endParaRPr lang="fi-FI" b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fi-FI" b="0">
                          <a:solidFill>
                            <a:srgbClr val="000000"/>
                          </a:solidFill>
                        </a:rPr>
                        <a:t>Jouko Alismäki</a:t>
                      </a:r>
                    </a:p>
                    <a:p>
                      <a:pPr lvl="0"/>
                      <a:endParaRPr lang="fi-FI" b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fi-FI" b="0">
                          <a:solidFill>
                            <a:srgbClr val="000000"/>
                          </a:solidFill>
                        </a:rPr>
                        <a:t>040 025 8654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fi-FI" b="0" dirty="0">
                          <a:solidFill>
                            <a:srgbClr val="000000"/>
                          </a:solidFill>
                        </a:rPr>
                        <a:t>Jouko.alismäki@gmail.com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8635123"/>
                  </a:ext>
                </a:extLst>
              </a:tr>
            </a:tbl>
          </a:graphicData>
        </a:graphic>
      </p:graphicFrame>
      <p:graphicFrame>
        <p:nvGraphicFramePr>
          <p:cNvPr id="5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2303553"/>
              </p:ext>
            </p:extLst>
          </p:nvPr>
        </p:nvGraphicFramePr>
        <p:xfrm>
          <a:off x="899650" y="6346704"/>
          <a:ext cx="5780552" cy="873764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936757">
                  <a:extLst>
                    <a:ext uri="{9D8B030D-6E8A-4147-A177-3AD203B41FA5}">
                      <a16:colId xmlns:a16="http://schemas.microsoft.com/office/drawing/2014/main" val="757801601"/>
                    </a:ext>
                  </a:extLst>
                </a:gridCol>
                <a:gridCol w="2190061">
                  <a:extLst>
                    <a:ext uri="{9D8B030D-6E8A-4147-A177-3AD203B41FA5}">
                      <a16:colId xmlns:a16="http://schemas.microsoft.com/office/drawing/2014/main" val="3273070207"/>
                    </a:ext>
                  </a:extLst>
                </a:gridCol>
                <a:gridCol w="1505623">
                  <a:extLst>
                    <a:ext uri="{9D8B030D-6E8A-4147-A177-3AD203B41FA5}">
                      <a16:colId xmlns:a16="http://schemas.microsoft.com/office/drawing/2014/main" val="2586493421"/>
                    </a:ext>
                  </a:extLst>
                </a:gridCol>
                <a:gridCol w="1148111">
                  <a:extLst>
                    <a:ext uri="{9D8B030D-6E8A-4147-A177-3AD203B41FA5}">
                      <a16:colId xmlns:a16="http://schemas.microsoft.com/office/drawing/2014/main" val="2610920477"/>
                    </a:ext>
                  </a:extLst>
                </a:gridCol>
              </a:tblGrid>
              <a:tr h="370844">
                <a:tc>
                  <a:txBody>
                    <a:bodyPr/>
                    <a:lstStyle/>
                    <a:p>
                      <a:pPr lvl="0"/>
                      <a:r>
                        <a:rPr lang="fi-FI" b="0">
                          <a:solidFill>
                            <a:srgbClr val="000000"/>
                          </a:solidFill>
                        </a:rPr>
                        <a:t>10029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fi-FI" b="0">
                          <a:solidFill>
                            <a:srgbClr val="000000"/>
                          </a:solidFill>
                        </a:rPr>
                        <a:t>Karhun Pojat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fi-FI" b="0">
                          <a:solidFill>
                            <a:srgbClr val="000000"/>
                          </a:solidFill>
                        </a:rPr>
                        <a:t>KaPo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endParaRPr lang="fi-FI" b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4579138"/>
                  </a:ext>
                </a:extLst>
              </a:tr>
              <a:tr h="370844">
                <a:tc>
                  <a:txBody>
                    <a:bodyPr/>
                    <a:lstStyle/>
                    <a:p>
                      <a:pPr lvl="0"/>
                      <a:endParaRPr lang="fi-FI" b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fi-FI" b="0">
                          <a:solidFill>
                            <a:srgbClr val="000000"/>
                          </a:solidFill>
                        </a:rPr>
                        <a:t>Ukko Niemelä</a:t>
                      </a:r>
                    </a:p>
                    <a:p>
                      <a:pPr lvl="0"/>
                      <a:endParaRPr lang="fi-FI" b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fi-FI" b="0">
                          <a:solidFill>
                            <a:srgbClr val="000000"/>
                          </a:solidFill>
                        </a:rPr>
                        <a:t>03 555 5555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endParaRPr lang="fi-FI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243720"/>
                  </a:ext>
                </a:extLst>
              </a:tr>
            </a:tbl>
          </a:graphicData>
        </a:graphic>
      </p:graphicFrame>
      <p:graphicFrame>
        <p:nvGraphicFramePr>
          <p:cNvPr id="6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9511129"/>
              </p:ext>
            </p:extLst>
          </p:nvPr>
        </p:nvGraphicFramePr>
        <p:xfrm>
          <a:off x="899650" y="7772610"/>
          <a:ext cx="5780553" cy="1434894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814849">
                  <a:extLst>
                    <a:ext uri="{9D8B030D-6E8A-4147-A177-3AD203B41FA5}">
                      <a16:colId xmlns:a16="http://schemas.microsoft.com/office/drawing/2014/main" val="2510409693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120032183"/>
                    </a:ext>
                  </a:extLst>
                </a:gridCol>
                <a:gridCol w="1511302">
                  <a:extLst>
                    <a:ext uri="{9D8B030D-6E8A-4147-A177-3AD203B41FA5}">
                      <a16:colId xmlns:a16="http://schemas.microsoft.com/office/drawing/2014/main" val="1849092265"/>
                    </a:ext>
                  </a:extLst>
                </a:gridCol>
                <a:gridCol w="2197102">
                  <a:extLst>
                    <a:ext uri="{9D8B030D-6E8A-4147-A177-3AD203B41FA5}">
                      <a16:colId xmlns:a16="http://schemas.microsoft.com/office/drawing/2014/main" val="3970132883"/>
                    </a:ext>
                  </a:extLst>
                </a:gridCol>
              </a:tblGrid>
              <a:tr h="590839">
                <a:tc>
                  <a:txBody>
                    <a:bodyPr/>
                    <a:lstStyle/>
                    <a:p>
                      <a:pPr lvl="0"/>
                      <a:r>
                        <a:rPr lang="fi-FI" b="0">
                          <a:solidFill>
                            <a:srgbClr val="000000"/>
                          </a:solidFill>
                        </a:rPr>
                        <a:t>10032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fi-FI" b="0">
                          <a:solidFill>
                            <a:srgbClr val="000000"/>
                          </a:solidFill>
                        </a:rPr>
                        <a:t>Poliisien palloseura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fi-FI" b="0">
                          <a:solidFill>
                            <a:srgbClr val="000000"/>
                          </a:solidFill>
                        </a:rPr>
                        <a:t>PPS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endParaRPr lang="fi-FI" b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2265635"/>
                  </a:ext>
                </a:extLst>
              </a:tr>
              <a:tr h="844055">
                <a:tc>
                  <a:txBody>
                    <a:bodyPr/>
                    <a:lstStyle/>
                    <a:p>
                      <a:pPr lvl="0"/>
                      <a:endParaRPr lang="fi-FI" b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fi-FI" b="0" dirty="0">
                          <a:solidFill>
                            <a:srgbClr val="000000"/>
                          </a:solidFill>
                        </a:rPr>
                        <a:t>Mauno Ahonen</a:t>
                      </a:r>
                    </a:p>
                    <a:p>
                      <a:pPr lvl="0"/>
                      <a:endParaRPr lang="fi-FI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fi-FI" b="0">
                          <a:solidFill>
                            <a:srgbClr val="000000"/>
                          </a:solidFill>
                        </a:rPr>
                        <a:t>050 777 4444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fi-FI" b="0" dirty="0">
                          <a:solidFill>
                            <a:srgbClr val="000000"/>
                          </a:solidFill>
                        </a:rPr>
                        <a:t>manu@hukassa.com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0095636"/>
                  </a:ext>
                </a:extLst>
              </a:tr>
            </a:tbl>
          </a:graphicData>
        </a:graphic>
      </p:graphicFrame>
      <p:pic>
        <p:nvPicPr>
          <p:cNvPr id="7" name="Kuva 6" descr="Ilmaisia Kuvia : yö-, karnevaali, valaistus, festivaali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632" y="-4036"/>
            <a:ext cx="4440672" cy="1714850"/>
          </a:xfrm>
          <a:prstGeom prst="rect">
            <a:avLst/>
          </a:prstGeom>
        </p:spPr>
      </p:pic>
      <p:pic>
        <p:nvPicPr>
          <p:cNvPr id="8" name="Kuva 7" descr="Clipart - &lt;strong&gt;Logo&lt;/strong&gt; &lt;strong&gt;Logo&lt;/strong&gt; Black on White Background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6304" y="-5268"/>
            <a:ext cx="2091695" cy="963923"/>
          </a:xfrm>
          <a:prstGeom prst="rect">
            <a:avLst/>
          </a:prstGeom>
        </p:spPr>
      </p:pic>
      <p:sp>
        <p:nvSpPr>
          <p:cNvPr id="9" name="Suorakulmio 8"/>
          <p:cNvSpPr/>
          <p:nvPr/>
        </p:nvSpPr>
        <p:spPr>
          <a:xfrm>
            <a:off x="1" y="1710814"/>
            <a:ext cx="1886616" cy="57518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Ilmoittautuneet</a:t>
            </a:r>
            <a:endParaRPr lang="fi-FI" dirty="0"/>
          </a:p>
        </p:txBody>
      </p:sp>
      <p:sp>
        <p:nvSpPr>
          <p:cNvPr id="10" name="Suorakulmio 9"/>
          <p:cNvSpPr/>
          <p:nvPr/>
        </p:nvSpPr>
        <p:spPr>
          <a:xfrm>
            <a:off x="1903333" y="1714241"/>
            <a:ext cx="1886616" cy="57518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Turnaukset</a:t>
            </a:r>
            <a:endParaRPr lang="fi-FI" dirty="0"/>
          </a:p>
        </p:txBody>
      </p:sp>
      <p:sp>
        <p:nvSpPr>
          <p:cNvPr id="11" name="Suorakulmio 10"/>
          <p:cNvSpPr/>
          <p:nvPr/>
        </p:nvSpPr>
        <p:spPr>
          <a:xfrm>
            <a:off x="3806665" y="1710814"/>
            <a:ext cx="1886616" cy="57518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539393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"/>
          <p:cNvSpPr txBox="1"/>
          <p:nvPr/>
        </p:nvSpPr>
        <p:spPr>
          <a:xfrm>
            <a:off x="899650" y="3263466"/>
            <a:ext cx="1150059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Miehet 40</a:t>
            </a:r>
          </a:p>
        </p:txBody>
      </p:sp>
      <p:graphicFrame>
        <p:nvGraphicFramePr>
          <p:cNvPr id="3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1909604"/>
              </p:ext>
            </p:extLst>
          </p:nvPr>
        </p:nvGraphicFramePr>
        <p:xfrm>
          <a:off x="1143000" y="3632792"/>
          <a:ext cx="4571999" cy="1112532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460497">
                  <a:extLst>
                    <a:ext uri="{9D8B030D-6E8A-4147-A177-3AD203B41FA5}">
                      <a16:colId xmlns:a16="http://schemas.microsoft.com/office/drawing/2014/main" val="2549511772"/>
                    </a:ext>
                  </a:extLst>
                </a:gridCol>
                <a:gridCol w="825502">
                  <a:extLst>
                    <a:ext uri="{9D8B030D-6E8A-4147-A177-3AD203B41FA5}">
                      <a16:colId xmlns:a16="http://schemas.microsoft.com/office/drawing/2014/main" val="200240209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666562396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42454669"/>
                    </a:ext>
                  </a:extLst>
                </a:gridCol>
              </a:tblGrid>
              <a:tr h="370844">
                <a:tc>
                  <a:txBody>
                    <a:bodyPr/>
                    <a:lstStyle/>
                    <a:p>
                      <a:pPr lvl="0"/>
                      <a:r>
                        <a:rPr lang="fi-FI" b="0">
                          <a:solidFill>
                            <a:srgbClr val="000000"/>
                          </a:solidFill>
                        </a:rPr>
                        <a:t>Ranuan pallopojat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endParaRPr lang="fi-FI" b="0" u="sng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fi-FI" b="0" u="sng">
                          <a:solidFill>
                            <a:srgbClr val="000000"/>
                          </a:solidFill>
                        </a:rPr>
                        <a:t>Muokkaa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fi-FI" b="0" u="sng">
                          <a:solidFill>
                            <a:srgbClr val="000000"/>
                          </a:solidFill>
                        </a:rPr>
                        <a:t>Poista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2256506"/>
                  </a:ext>
                </a:extLst>
              </a:tr>
              <a:tr h="370844">
                <a:tc>
                  <a:txBody>
                    <a:bodyPr/>
                    <a:lstStyle/>
                    <a:p>
                      <a:pPr lvl="0"/>
                      <a:r>
                        <a:rPr lang="fi-FI">
                          <a:solidFill>
                            <a:srgbClr val="000000"/>
                          </a:solidFill>
                        </a:rPr>
                        <a:t>PaterNestorit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endParaRPr lang="fi-FI" u="sng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fi-FI" u="sng">
                          <a:solidFill>
                            <a:srgbClr val="000000"/>
                          </a:solidFill>
                        </a:rPr>
                        <a:t>Muokkaa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fi-FI" u="sng">
                          <a:solidFill>
                            <a:srgbClr val="000000"/>
                          </a:solidFill>
                        </a:rPr>
                        <a:t>Poista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481007"/>
                  </a:ext>
                </a:extLst>
              </a:tr>
              <a:tr h="370844">
                <a:tc>
                  <a:txBody>
                    <a:bodyPr/>
                    <a:lstStyle/>
                    <a:p>
                      <a:pPr lvl="0"/>
                      <a:r>
                        <a:rPr lang="fi-FI">
                          <a:solidFill>
                            <a:srgbClr val="000000"/>
                          </a:solidFill>
                        </a:rPr>
                        <a:t>Karhun pojat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endParaRPr lang="fi-FI" u="sng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fi-FI" u="sng">
                          <a:solidFill>
                            <a:srgbClr val="000000"/>
                          </a:solidFill>
                        </a:rPr>
                        <a:t>Muokkaa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fi-FI" u="sng" dirty="0">
                          <a:solidFill>
                            <a:srgbClr val="000000"/>
                          </a:solidFill>
                        </a:rPr>
                        <a:t>Poista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0148198"/>
                  </a:ext>
                </a:extLst>
              </a:tr>
            </a:tbl>
          </a:graphicData>
        </a:graphic>
      </p:graphicFrame>
      <p:sp>
        <p:nvSpPr>
          <p:cNvPr id="4" name="TextBox 6"/>
          <p:cNvSpPr txBox="1"/>
          <p:nvPr/>
        </p:nvSpPr>
        <p:spPr>
          <a:xfrm>
            <a:off x="899650" y="5383886"/>
            <a:ext cx="1150059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Miehet 45</a:t>
            </a:r>
          </a:p>
        </p:txBody>
      </p:sp>
      <p:graphicFrame>
        <p:nvGraphicFramePr>
          <p:cNvPr id="5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6259622"/>
              </p:ext>
            </p:extLst>
          </p:nvPr>
        </p:nvGraphicFramePr>
        <p:xfrm>
          <a:off x="1150370" y="5998326"/>
          <a:ext cx="4571999" cy="873764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440426">
                  <a:extLst>
                    <a:ext uri="{9D8B030D-6E8A-4147-A177-3AD203B41FA5}">
                      <a16:colId xmlns:a16="http://schemas.microsoft.com/office/drawing/2014/main" val="4008520757"/>
                    </a:ext>
                  </a:extLst>
                </a:gridCol>
                <a:gridCol w="845573">
                  <a:extLst>
                    <a:ext uri="{9D8B030D-6E8A-4147-A177-3AD203B41FA5}">
                      <a16:colId xmlns:a16="http://schemas.microsoft.com/office/drawing/2014/main" val="1632896258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3312827934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1175106475"/>
                    </a:ext>
                  </a:extLst>
                </a:gridCol>
              </a:tblGrid>
              <a:tr h="370844">
                <a:tc>
                  <a:txBody>
                    <a:bodyPr/>
                    <a:lstStyle/>
                    <a:p>
                      <a:pPr lvl="0"/>
                      <a:r>
                        <a:rPr lang="fi-FI" b="0">
                          <a:solidFill>
                            <a:srgbClr val="000000"/>
                          </a:solidFill>
                        </a:rPr>
                        <a:t>Poliisien palloseura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endParaRPr lang="fi-FI" b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fi-FI" b="0" u="sng">
                          <a:solidFill>
                            <a:srgbClr val="000000"/>
                          </a:solidFill>
                        </a:rPr>
                        <a:t>Muokkaa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fi-FI" b="0" u="sng">
                          <a:solidFill>
                            <a:srgbClr val="000000"/>
                          </a:solidFill>
                        </a:rPr>
                        <a:t>Poista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562881"/>
                  </a:ext>
                </a:extLst>
              </a:tr>
              <a:tr h="370844">
                <a:tc>
                  <a:txBody>
                    <a:bodyPr/>
                    <a:lstStyle/>
                    <a:p>
                      <a:pPr lvl="0"/>
                      <a:r>
                        <a:rPr lang="fi-FI" b="0">
                          <a:solidFill>
                            <a:srgbClr val="000000"/>
                          </a:solidFill>
                        </a:rPr>
                        <a:t>PaterNestorit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endParaRPr lang="fi-FI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fi-FI" b="0" u="sng">
                          <a:solidFill>
                            <a:srgbClr val="000000"/>
                          </a:solidFill>
                        </a:rPr>
                        <a:t>Muokkaa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fi-FI" b="0" u="sng" dirty="0">
                          <a:solidFill>
                            <a:srgbClr val="000000"/>
                          </a:solidFill>
                        </a:rPr>
                        <a:t>Poista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3937036"/>
                  </a:ext>
                </a:extLst>
              </a:tr>
            </a:tbl>
          </a:graphicData>
        </a:graphic>
      </p:graphicFrame>
      <p:sp>
        <p:nvSpPr>
          <p:cNvPr id="6" name="TextBox 8"/>
          <p:cNvSpPr txBox="1"/>
          <p:nvPr/>
        </p:nvSpPr>
        <p:spPr>
          <a:xfrm>
            <a:off x="899650" y="7254355"/>
            <a:ext cx="1150059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Miehet 50</a:t>
            </a:r>
          </a:p>
        </p:txBody>
      </p:sp>
      <p:graphicFrame>
        <p:nvGraphicFramePr>
          <p:cNvPr id="7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4315535"/>
              </p:ext>
            </p:extLst>
          </p:nvPr>
        </p:nvGraphicFramePr>
        <p:xfrm>
          <a:off x="1150370" y="7622182"/>
          <a:ext cx="4571999" cy="873764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465828">
                  <a:extLst>
                    <a:ext uri="{9D8B030D-6E8A-4147-A177-3AD203B41FA5}">
                      <a16:colId xmlns:a16="http://schemas.microsoft.com/office/drawing/2014/main" val="2279535328"/>
                    </a:ext>
                  </a:extLst>
                </a:gridCol>
                <a:gridCol w="820171">
                  <a:extLst>
                    <a:ext uri="{9D8B030D-6E8A-4147-A177-3AD203B41FA5}">
                      <a16:colId xmlns:a16="http://schemas.microsoft.com/office/drawing/2014/main" val="4934377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12015070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3646484095"/>
                    </a:ext>
                  </a:extLst>
                </a:gridCol>
              </a:tblGrid>
              <a:tr h="370844">
                <a:tc>
                  <a:txBody>
                    <a:bodyPr/>
                    <a:lstStyle/>
                    <a:p>
                      <a:pPr lvl="0"/>
                      <a:r>
                        <a:rPr lang="fi-FI" b="0">
                          <a:solidFill>
                            <a:srgbClr val="000000"/>
                          </a:solidFill>
                        </a:rPr>
                        <a:t>Poliisien palloseura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endParaRPr lang="fi-FI" b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fi-FI" b="0" u="sng">
                          <a:solidFill>
                            <a:srgbClr val="000000"/>
                          </a:solidFill>
                        </a:rPr>
                        <a:t>Muokkaa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fi-FI" b="0" u="sng">
                          <a:solidFill>
                            <a:srgbClr val="000000"/>
                          </a:solidFill>
                        </a:rPr>
                        <a:t>Poista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0965541"/>
                  </a:ext>
                </a:extLst>
              </a:tr>
              <a:tr h="370844">
                <a:tc>
                  <a:txBody>
                    <a:bodyPr/>
                    <a:lstStyle/>
                    <a:p>
                      <a:pPr lvl="0"/>
                      <a:r>
                        <a:rPr lang="fi-FI" b="0">
                          <a:solidFill>
                            <a:srgbClr val="000000"/>
                          </a:solidFill>
                        </a:rPr>
                        <a:t>PaterNestorit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endParaRPr lang="fi-FI" b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fi-FI" b="0" u="sng">
                          <a:solidFill>
                            <a:srgbClr val="000000"/>
                          </a:solidFill>
                        </a:rPr>
                        <a:t>Muokkaa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fi-FI" b="0" u="sng" dirty="0">
                          <a:solidFill>
                            <a:srgbClr val="000000"/>
                          </a:solidFill>
                        </a:rPr>
                        <a:t>Poista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347206"/>
                  </a:ext>
                </a:extLst>
              </a:tr>
            </a:tbl>
          </a:graphicData>
        </a:graphic>
      </p:graphicFrame>
      <p:pic>
        <p:nvPicPr>
          <p:cNvPr id="8" name="Kuva 7" descr="Ilmaisia Kuvia : yö-, karnevaali, valaistus, festivaali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632" y="-4036"/>
            <a:ext cx="4440672" cy="1714850"/>
          </a:xfrm>
          <a:prstGeom prst="rect">
            <a:avLst/>
          </a:prstGeom>
        </p:spPr>
      </p:pic>
      <p:pic>
        <p:nvPicPr>
          <p:cNvPr id="9" name="Kuva 8" descr="Clipart - &lt;strong&gt;Logo&lt;/strong&gt; &lt;strong&gt;Logo&lt;/strong&gt; Black on White Background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6304" y="-5268"/>
            <a:ext cx="2091695" cy="963923"/>
          </a:xfrm>
          <a:prstGeom prst="rect">
            <a:avLst/>
          </a:prstGeom>
        </p:spPr>
      </p:pic>
      <p:sp>
        <p:nvSpPr>
          <p:cNvPr id="10" name="Suorakulmio 9"/>
          <p:cNvSpPr/>
          <p:nvPr/>
        </p:nvSpPr>
        <p:spPr>
          <a:xfrm>
            <a:off x="1" y="1710814"/>
            <a:ext cx="1886616" cy="57518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Ilmoittautuneet</a:t>
            </a:r>
            <a:endParaRPr lang="fi-FI" dirty="0"/>
          </a:p>
        </p:txBody>
      </p:sp>
      <p:sp>
        <p:nvSpPr>
          <p:cNvPr id="11" name="Suorakulmio 10"/>
          <p:cNvSpPr/>
          <p:nvPr/>
        </p:nvSpPr>
        <p:spPr>
          <a:xfrm>
            <a:off x="1903333" y="1714241"/>
            <a:ext cx="1886616" cy="57518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Turnaukset</a:t>
            </a:r>
            <a:endParaRPr lang="fi-FI" dirty="0"/>
          </a:p>
        </p:txBody>
      </p:sp>
      <p:sp>
        <p:nvSpPr>
          <p:cNvPr id="12" name="Suorakulmio 11"/>
          <p:cNvSpPr/>
          <p:nvPr/>
        </p:nvSpPr>
        <p:spPr>
          <a:xfrm>
            <a:off x="3806665" y="1710814"/>
            <a:ext cx="1886616" cy="57518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60561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/>
          <p:nvPr/>
        </p:nvSpPr>
        <p:spPr>
          <a:xfrm>
            <a:off x="2153265" y="3097164"/>
            <a:ext cx="4085301" cy="339214"/>
          </a:xfrm>
          <a:prstGeom prst="rect">
            <a:avLst/>
          </a:prstGeom>
          <a:solidFill>
            <a:srgbClr val="FFFFFF"/>
          </a:solidFill>
          <a:ln w="12701" cap="flat">
            <a:solidFill>
              <a:srgbClr val="5B9BD5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" name="Rectangle 8"/>
          <p:cNvSpPr/>
          <p:nvPr/>
        </p:nvSpPr>
        <p:spPr>
          <a:xfrm>
            <a:off x="2153265" y="3642850"/>
            <a:ext cx="4085301" cy="339214"/>
          </a:xfrm>
          <a:prstGeom prst="rect">
            <a:avLst/>
          </a:prstGeom>
          <a:solidFill>
            <a:srgbClr val="FFFFFF"/>
          </a:solidFill>
          <a:ln w="12701" cap="flat">
            <a:solidFill>
              <a:srgbClr val="5B9BD5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" name="Rectangle 9"/>
          <p:cNvSpPr/>
          <p:nvPr/>
        </p:nvSpPr>
        <p:spPr>
          <a:xfrm>
            <a:off x="2153265" y="4188537"/>
            <a:ext cx="4085301" cy="339214"/>
          </a:xfrm>
          <a:prstGeom prst="rect">
            <a:avLst/>
          </a:prstGeom>
          <a:solidFill>
            <a:srgbClr val="FFFFFF"/>
          </a:solidFill>
          <a:ln w="12701" cap="flat">
            <a:solidFill>
              <a:srgbClr val="5B9BD5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5" name="Rectangle 10"/>
          <p:cNvSpPr/>
          <p:nvPr/>
        </p:nvSpPr>
        <p:spPr>
          <a:xfrm>
            <a:off x="2153265" y="4734232"/>
            <a:ext cx="4085301" cy="339214"/>
          </a:xfrm>
          <a:prstGeom prst="rect">
            <a:avLst/>
          </a:prstGeom>
          <a:solidFill>
            <a:srgbClr val="FFFFFF"/>
          </a:solidFill>
          <a:ln w="12701" cap="flat">
            <a:solidFill>
              <a:srgbClr val="5B9BD5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6" name="Rectangle 11"/>
          <p:cNvSpPr/>
          <p:nvPr/>
        </p:nvSpPr>
        <p:spPr>
          <a:xfrm>
            <a:off x="2153265" y="5279919"/>
            <a:ext cx="4085301" cy="339214"/>
          </a:xfrm>
          <a:prstGeom prst="rect">
            <a:avLst/>
          </a:prstGeom>
          <a:solidFill>
            <a:srgbClr val="FFFFFF"/>
          </a:solidFill>
          <a:ln w="12701" cap="flat">
            <a:solidFill>
              <a:srgbClr val="5B9BD5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7" name="Rectangle 12"/>
          <p:cNvSpPr/>
          <p:nvPr/>
        </p:nvSpPr>
        <p:spPr>
          <a:xfrm>
            <a:off x="2153265" y="6376211"/>
            <a:ext cx="4085301" cy="339214"/>
          </a:xfrm>
          <a:prstGeom prst="rect">
            <a:avLst/>
          </a:prstGeom>
          <a:solidFill>
            <a:srgbClr val="FFFFFF"/>
          </a:solidFill>
          <a:ln w="12701" cap="flat">
            <a:solidFill>
              <a:srgbClr val="5B9BD5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8" name="Rectangle 13"/>
          <p:cNvSpPr/>
          <p:nvPr/>
        </p:nvSpPr>
        <p:spPr>
          <a:xfrm>
            <a:off x="2153265" y="5830525"/>
            <a:ext cx="4085301" cy="339214"/>
          </a:xfrm>
          <a:prstGeom prst="rect">
            <a:avLst/>
          </a:prstGeom>
          <a:solidFill>
            <a:srgbClr val="FFFFFF"/>
          </a:solidFill>
          <a:ln w="12701" cap="flat">
            <a:solidFill>
              <a:srgbClr val="5B9BD5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9" name="TextBox 14"/>
          <p:cNvSpPr txBox="1"/>
          <p:nvPr/>
        </p:nvSpPr>
        <p:spPr>
          <a:xfrm>
            <a:off x="729983" y="3087014"/>
            <a:ext cx="1423272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Yhdyshenkilö</a:t>
            </a:r>
          </a:p>
        </p:txBody>
      </p:sp>
      <p:sp>
        <p:nvSpPr>
          <p:cNvPr id="10" name="TextBox 15"/>
          <p:cNvSpPr txBox="1"/>
          <p:nvPr/>
        </p:nvSpPr>
        <p:spPr>
          <a:xfrm>
            <a:off x="996631" y="3622404"/>
            <a:ext cx="889985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Puhelin</a:t>
            </a:r>
          </a:p>
        </p:txBody>
      </p:sp>
      <p:sp>
        <p:nvSpPr>
          <p:cNvPr id="11" name="TextBox 16"/>
          <p:cNvSpPr txBox="1"/>
          <p:nvPr/>
        </p:nvSpPr>
        <p:spPr>
          <a:xfrm>
            <a:off x="840690" y="4170788"/>
            <a:ext cx="1201869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Sähköposti</a:t>
            </a:r>
          </a:p>
        </p:txBody>
      </p:sp>
      <p:sp>
        <p:nvSpPr>
          <p:cNvPr id="12" name="TextBox 17"/>
          <p:cNvSpPr txBox="1"/>
          <p:nvPr/>
        </p:nvSpPr>
        <p:spPr>
          <a:xfrm>
            <a:off x="486698" y="4733062"/>
            <a:ext cx="1793906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Sähköposti uud.</a:t>
            </a:r>
          </a:p>
        </p:txBody>
      </p:sp>
      <p:sp>
        <p:nvSpPr>
          <p:cNvPr id="13" name="TextBox 18"/>
          <p:cNvSpPr txBox="1"/>
          <p:nvPr/>
        </p:nvSpPr>
        <p:spPr>
          <a:xfrm>
            <a:off x="1084761" y="5249799"/>
            <a:ext cx="713725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Seura</a:t>
            </a:r>
          </a:p>
        </p:txBody>
      </p:sp>
      <p:sp>
        <p:nvSpPr>
          <p:cNvPr id="14" name="TextBox 19"/>
          <p:cNvSpPr txBox="1"/>
          <p:nvPr/>
        </p:nvSpPr>
        <p:spPr>
          <a:xfrm>
            <a:off x="807278" y="5816836"/>
            <a:ext cx="1152747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Kotipaikka</a:t>
            </a:r>
          </a:p>
        </p:txBody>
      </p:sp>
      <p:sp>
        <p:nvSpPr>
          <p:cNvPr id="15" name="TextBox 20"/>
          <p:cNvSpPr txBox="1"/>
          <p:nvPr/>
        </p:nvSpPr>
        <p:spPr>
          <a:xfrm>
            <a:off x="1140101" y="6361151"/>
            <a:ext cx="603046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Maa</a:t>
            </a:r>
          </a:p>
        </p:txBody>
      </p:sp>
      <p:sp>
        <p:nvSpPr>
          <p:cNvPr id="16" name="TextBox 21"/>
          <p:cNvSpPr txBox="1"/>
          <p:nvPr/>
        </p:nvSpPr>
        <p:spPr>
          <a:xfrm>
            <a:off x="2116076" y="2560368"/>
            <a:ext cx="4159660" cy="523219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2800" b="1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Muokkaa ilmoittautumista</a:t>
            </a:r>
          </a:p>
        </p:txBody>
      </p:sp>
      <p:sp>
        <p:nvSpPr>
          <p:cNvPr id="17" name="Rectangle 23"/>
          <p:cNvSpPr/>
          <p:nvPr/>
        </p:nvSpPr>
        <p:spPr>
          <a:xfrm>
            <a:off x="2153256" y="8190417"/>
            <a:ext cx="4085301" cy="339214"/>
          </a:xfrm>
          <a:prstGeom prst="rect">
            <a:avLst/>
          </a:prstGeom>
          <a:solidFill>
            <a:srgbClr val="FFFFFF"/>
          </a:solidFill>
          <a:ln w="12701" cap="flat">
            <a:solidFill>
              <a:srgbClr val="5B9BD5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8" name="Rectangle 24"/>
          <p:cNvSpPr/>
          <p:nvPr/>
        </p:nvSpPr>
        <p:spPr>
          <a:xfrm>
            <a:off x="2153256" y="8736104"/>
            <a:ext cx="4085301" cy="339214"/>
          </a:xfrm>
          <a:prstGeom prst="rect">
            <a:avLst/>
          </a:prstGeom>
          <a:solidFill>
            <a:srgbClr val="FFFFFF"/>
          </a:solidFill>
          <a:ln w="12701" cap="flat">
            <a:solidFill>
              <a:srgbClr val="5B9BD5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9" name="Rectangle 25"/>
          <p:cNvSpPr/>
          <p:nvPr/>
        </p:nvSpPr>
        <p:spPr>
          <a:xfrm>
            <a:off x="2153256" y="9281800"/>
            <a:ext cx="4085301" cy="339214"/>
          </a:xfrm>
          <a:prstGeom prst="rect">
            <a:avLst/>
          </a:prstGeom>
          <a:solidFill>
            <a:srgbClr val="FFFFFF"/>
          </a:solidFill>
          <a:ln w="12701" cap="flat">
            <a:solidFill>
              <a:srgbClr val="5B9BD5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20" name="TextBox 26"/>
          <p:cNvSpPr txBox="1"/>
          <p:nvPr/>
        </p:nvSpPr>
        <p:spPr>
          <a:xfrm>
            <a:off x="1336139" y="8190417"/>
            <a:ext cx="623885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Nimi</a:t>
            </a:r>
          </a:p>
        </p:txBody>
      </p:sp>
      <p:sp>
        <p:nvSpPr>
          <p:cNvPr id="21" name="TextBox 27"/>
          <p:cNvSpPr txBox="1"/>
          <p:nvPr/>
        </p:nvSpPr>
        <p:spPr>
          <a:xfrm>
            <a:off x="1066995" y="8721053"/>
            <a:ext cx="974046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Lyhenne</a:t>
            </a:r>
          </a:p>
        </p:txBody>
      </p:sp>
      <p:sp>
        <p:nvSpPr>
          <p:cNvPr id="22" name="TextBox 28"/>
          <p:cNvSpPr txBox="1"/>
          <p:nvPr/>
        </p:nvSpPr>
        <p:spPr>
          <a:xfrm>
            <a:off x="1401811" y="9266739"/>
            <a:ext cx="646334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Sarja</a:t>
            </a:r>
          </a:p>
        </p:txBody>
      </p:sp>
      <p:sp>
        <p:nvSpPr>
          <p:cNvPr id="23" name="TextBox 29"/>
          <p:cNvSpPr txBox="1"/>
          <p:nvPr/>
        </p:nvSpPr>
        <p:spPr>
          <a:xfrm>
            <a:off x="3494215" y="7575200"/>
            <a:ext cx="1403393" cy="523219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28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Joukkue</a:t>
            </a:r>
          </a:p>
        </p:txBody>
      </p:sp>
      <p:sp>
        <p:nvSpPr>
          <p:cNvPr id="24" name="Rectangle: Rounded Corners 30"/>
          <p:cNvSpPr/>
          <p:nvPr/>
        </p:nvSpPr>
        <p:spPr>
          <a:xfrm>
            <a:off x="2280605" y="10323868"/>
            <a:ext cx="1745708" cy="570960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800" b="0" i="0" u="none" strike="noStrike" kern="0" cap="none" spc="0" baseline="0" dirty="0">
                <a:solidFill>
                  <a:srgbClr val="000000"/>
                </a:solidFill>
                <a:uFillTx/>
                <a:latin typeface="Calibri"/>
              </a:rPr>
              <a:t>Peruuta</a:t>
            </a:r>
            <a:endParaRPr lang="fi-FI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25" name="Rectangle: Rounded Corners 31"/>
          <p:cNvSpPr/>
          <p:nvPr/>
        </p:nvSpPr>
        <p:spPr>
          <a:xfrm>
            <a:off x="4379793" y="10324563"/>
            <a:ext cx="1745708" cy="570960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Muokkaa</a:t>
            </a:r>
          </a:p>
        </p:txBody>
      </p:sp>
      <p:sp>
        <p:nvSpPr>
          <p:cNvPr id="26" name="Arrow: Down 27"/>
          <p:cNvSpPr/>
          <p:nvPr/>
        </p:nvSpPr>
        <p:spPr>
          <a:xfrm>
            <a:off x="5926820" y="9370816"/>
            <a:ext cx="280208" cy="204953"/>
          </a:xfrm>
          <a:custGeom>
            <a:avLst>
              <a:gd name="f0" fmla="val 10800"/>
              <a:gd name="f1" fmla="val 54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10800"/>
              <a:gd name="f10" fmla="+- 0 0 -270"/>
              <a:gd name="f11" fmla="+- 0 0 -90"/>
              <a:gd name="f12" fmla="*/ f5 1 21600"/>
              <a:gd name="f13" fmla="*/ f6 1 21600"/>
              <a:gd name="f14" fmla="val f7"/>
              <a:gd name="f15" fmla="val f8"/>
              <a:gd name="f16" fmla="pin 0 f1 10800"/>
              <a:gd name="f17" fmla="pin 0 f0 21600"/>
              <a:gd name="f18" fmla="*/ f10 f2 1"/>
              <a:gd name="f19" fmla="*/ f11 f2 1"/>
              <a:gd name="f20" fmla="+- f15 0 f14"/>
              <a:gd name="f21" fmla="val f16"/>
              <a:gd name="f22" fmla="val f17"/>
              <a:gd name="f23" fmla="*/ f16 f12 1"/>
              <a:gd name="f24" fmla="*/ f17 f13 1"/>
              <a:gd name="f25" fmla="*/ f18 1 f4"/>
              <a:gd name="f26" fmla="*/ f19 1 f4"/>
              <a:gd name="f27" fmla="*/ f20 1 21600"/>
              <a:gd name="f28" fmla="+- 21600 0 f21"/>
              <a:gd name="f29" fmla="+- 21600 0 f22"/>
              <a:gd name="f30" fmla="*/ f21 f12 1"/>
              <a:gd name="f31" fmla="*/ f22 f13 1"/>
              <a:gd name="f32" fmla="+- f25 0 f3"/>
              <a:gd name="f33" fmla="+- f26 0 f3"/>
              <a:gd name="f34" fmla="*/ 0 f27 1"/>
              <a:gd name="f35" fmla="*/ 21600 f27 1"/>
              <a:gd name="f36" fmla="*/ f29 f21 1"/>
              <a:gd name="f37" fmla="*/ f28 f12 1"/>
              <a:gd name="f38" fmla="*/ f36 1 10800"/>
              <a:gd name="f39" fmla="*/ f34 1 f27"/>
              <a:gd name="f40" fmla="*/ f35 1 f27"/>
              <a:gd name="f41" fmla="+- f22 f38 0"/>
              <a:gd name="f42" fmla="*/ f39 f13 1"/>
              <a:gd name="f43" fmla="*/ f39 f12 1"/>
              <a:gd name="f44" fmla="*/ f40 f12 1"/>
              <a:gd name="f45" fmla="*/ f41 f13 1"/>
            </a:gdLst>
            <a:ahLst>
              <a:ahXY gdRefX="f1" minX="f7" maxX="f9" gdRefY="f0" minY="f7" maxY="f8">
                <a:pos x="f23" y="f24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43" y="f31"/>
              </a:cxn>
              <a:cxn ang="f33">
                <a:pos x="f44" y="f31"/>
              </a:cxn>
            </a:cxnLst>
            <a:rect l="f30" t="f42" r="f37" b="f45"/>
            <a:pathLst>
              <a:path w="21600" h="21600">
                <a:moveTo>
                  <a:pt x="f21" y="f7"/>
                </a:moveTo>
                <a:lnTo>
                  <a:pt x="f21" y="f22"/>
                </a:lnTo>
                <a:lnTo>
                  <a:pt x="f7" y="f22"/>
                </a:lnTo>
                <a:lnTo>
                  <a:pt x="f9" y="f8"/>
                </a:lnTo>
                <a:lnTo>
                  <a:pt x="f8" y="f22"/>
                </a:lnTo>
                <a:lnTo>
                  <a:pt x="f28" y="f22"/>
                </a:lnTo>
                <a:lnTo>
                  <a:pt x="f28" y="f7"/>
                </a:lnTo>
                <a:close/>
              </a:path>
            </a:pathLst>
          </a:cu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27" name="Rectangle: Rounded Corners 30"/>
          <p:cNvSpPr/>
          <p:nvPr/>
        </p:nvSpPr>
        <p:spPr>
          <a:xfrm>
            <a:off x="4379793" y="11186439"/>
            <a:ext cx="1745708" cy="570960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+ Lisää joukkue</a:t>
            </a:r>
          </a:p>
        </p:txBody>
      </p:sp>
      <p:pic>
        <p:nvPicPr>
          <p:cNvPr id="28" name="Kuva 27" descr="Ilmaisia Kuvia : yö-, karnevaali, valaistus, festivaali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632" y="-4036"/>
            <a:ext cx="4440672" cy="1714850"/>
          </a:xfrm>
          <a:prstGeom prst="rect">
            <a:avLst/>
          </a:prstGeom>
        </p:spPr>
      </p:pic>
      <p:pic>
        <p:nvPicPr>
          <p:cNvPr id="29" name="Kuva 28" descr="Clipart - &lt;strong&gt;Logo&lt;/strong&gt; &lt;strong&gt;Logo&lt;/strong&gt; Black on White Background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6304" y="-5268"/>
            <a:ext cx="2091695" cy="963923"/>
          </a:xfrm>
          <a:prstGeom prst="rect">
            <a:avLst/>
          </a:prstGeom>
        </p:spPr>
      </p:pic>
      <p:sp>
        <p:nvSpPr>
          <p:cNvPr id="30" name="Suorakulmio 29"/>
          <p:cNvSpPr/>
          <p:nvPr/>
        </p:nvSpPr>
        <p:spPr>
          <a:xfrm>
            <a:off x="1" y="1710814"/>
            <a:ext cx="1886616" cy="57518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Ilmoittautuneet</a:t>
            </a:r>
            <a:endParaRPr lang="fi-FI" dirty="0"/>
          </a:p>
        </p:txBody>
      </p:sp>
      <p:sp>
        <p:nvSpPr>
          <p:cNvPr id="31" name="Suorakulmio 30"/>
          <p:cNvSpPr/>
          <p:nvPr/>
        </p:nvSpPr>
        <p:spPr>
          <a:xfrm>
            <a:off x="1903333" y="1714241"/>
            <a:ext cx="1886616" cy="57518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Turnaukset</a:t>
            </a:r>
            <a:endParaRPr lang="fi-FI" dirty="0"/>
          </a:p>
        </p:txBody>
      </p:sp>
      <p:sp>
        <p:nvSpPr>
          <p:cNvPr id="32" name="Suorakulmio 31"/>
          <p:cNvSpPr/>
          <p:nvPr/>
        </p:nvSpPr>
        <p:spPr>
          <a:xfrm>
            <a:off x="3806665" y="1710814"/>
            <a:ext cx="1886616" cy="57518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225557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1"/>
          <p:cNvSpPr txBox="1"/>
          <p:nvPr/>
        </p:nvSpPr>
        <p:spPr>
          <a:xfrm>
            <a:off x="2110388" y="2774105"/>
            <a:ext cx="2548515" cy="523219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28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Ilmoittautuneet</a:t>
            </a:r>
          </a:p>
        </p:txBody>
      </p:sp>
      <p:sp>
        <p:nvSpPr>
          <p:cNvPr id="3" name="TextBox 4"/>
          <p:cNvSpPr txBox="1"/>
          <p:nvPr/>
        </p:nvSpPr>
        <p:spPr>
          <a:xfrm>
            <a:off x="899650" y="3263466"/>
            <a:ext cx="1150059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Miehet 40</a:t>
            </a:r>
          </a:p>
        </p:txBody>
      </p:sp>
      <p:graphicFrame>
        <p:nvGraphicFramePr>
          <p:cNvPr id="4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6363291"/>
              </p:ext>
            </p:extLst>
          </p:nvPr>
        </p:nvGraphicFramePr>
        <p:xfrm>
          <a:off x="1143000" y="3632792"/>
          <a:ext cx="4571999" cy="1112532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460497">
                  <a:extLst>
                    <a:ext uri="{9D8B030D-6E8A-4147-A177-3AD203B41FA5}">
                      <a16:colId xmlns:a16="http://schemas.microsoft.com/office/drawing/2014/main" val="495554535"/>
                    </a:ext>
                  </a:extLst>
                </a:gridCol>
                <a:gridCol w="825502">
                  <a:extLst>
                    <a:ext uri="{9D8B030D-6E8A-4147-A177-3AD203B41FA5}">
                      <a16:colId xmlns:a16="http://schemas.microsoft.com/office/drawing/2014/main" val="3757783487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6107368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3891202097"/>
                    </a:ext>
                  </a:extLst>
                </a:gridCol>
              </a:tblGrid>
              <a:tr h="370844">
                <a:tc>
                  <a:txBody>
                    <a:bodyPr/>
                    <a:lstStyle/>
                    <a:p>
                      <a:pPr lvl="0"/>
                      <a:r>
                        <a:rPr lang="fi-FI" b="0">
                          <a:solidFill>
                            <a:srgbClr val="000000"/>
                          </a:solidFill>
                        </a:rPr>
                        <a:t>Ranuan pallopojat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endParaRPr lang="fi-FI" b="0" u="sng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fi-FI" b="0" u="sng">
                          <a:solidFill>
                            <a:srgbClr val="000000"/>
                          </a:solidFill>
                        </a:rPr>
                        <a:t>Muokkaa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fi-FI" b="0" u="sng">
                          <a:solidFill>
                            <a:srgbClr val="000000"/>
                          </a:solidFill>
                        </a:rPr>
                        <a:t>Poista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7746056"/>
                  </a:ext>
                </a:extLst>
              </a:tr>
              <a:tr h="370844">
                <a:tc>
                  <a:txBody>
                    <a:bodyPr/>
                    <a:lstStyle/>
                    <a:p>
                      <a:pPr lvl="0"/>
                      <a:r>
                        <a:rPr lang="fi-FI">
                          <a:solidFill>
                            <a:srgbClr val="000000"/>
                          </a:solidFill>
                        </a:rPr>
                        <a:t>PaterNestorit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endParaRPr lang="fi-FI" u="sng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fi-FI" u="sng">
                          <a:solidFill>
                            <a:srgbClr val="000000"/>
                          </a:solidFill>
                        </a:rPr>
                        <a:t>Muokkaa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fi-FI" u="sng">
                          <a:solidFill>
                            <a:srgbClr val="000000"/>
                          </a:solidFill>
                        </a:rPr>
                        <a:t>Poista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9704477"/>
                  </a:ext>
                </a:extLst>
              </a:tr>
              <a:tr h="370844">
                <a:tc>
                  <a:txBody>
                    <a:bodyPr/>
                    <a:lstStyle/>
                    <a:p>
                      <a:pPr lvl="0"/>
                      <a:r>
                        <a:rPr lang="fi-FI">
                          <a:solidFill>
                            <a:srgbClr val="000000"/>
                          </a:solidFill>
                        </a:rPr>
                        <a:t>Karhun pojat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endParaRPr lang="fi-FI" u="sng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fi-FI" u="sng">
                          <a:solidFill>
                            <a:srgbClr val="000000"/>
                          </a:solidFill>
                        </a:rPr>
                        <a:t>Muokkaa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fi-FI" u="sng" dirty="0">
                          <a:solidFill>
                            <a:srgbClr val="000000"/>
                          </a:solidFill>
                        </a:rPr>
                        <a:t>Poista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3376714"/>
                  </a:ext>
                </a:extLst>
              </a:tr>
            </a:tbl>
          </a:graphicData>
        </a:graphic>
      </p:graphicFrame>
      <p:sp>
        <p:nvSpPr>
          <p:cNvPr id="5" name="TextBox 6"/>
          <p:cNvSpPr txBox="1"/>
          <p:nvPr/>
        </p:nvSpPr>
        <p:spPr>
          <a:xfrm>
            <a:off x="899650" y="5383886"/>
            <a:ext cx="1150059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Miehet 45</a:t>
            </a:r>
          </a:p>
        </p:txBody>
      </p:sp>
      <p:graphicFrame>
        <p:nvGraphicFramePr>
          <p:cNvPr id="6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4409223"/>
              </p:ext>
            </p:extLst>
          </p:nvPr>
        </p:nvGraphicFramePr>
        <p:xfrm>
          <a:off x="1150370" y="5998326"/>
          <a:ext cx="4571999" cy="873764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440426">
                  <a:extLst>
                    <a:ext uri="{9D8B030D-6E8A-4147-A177-3AD203B41FA5}">
                      <a16:colId xmlns:a16="http://schemas.microsoft.com/office/drawing/2014/main" val="2867790804"/>
                    </a:ext>
                  </a:extLst>
                </a:gridCol>
                <a:gridCol w="845573">
                  <a:extLst>
                    <a:ext uri="{9D8B030D-6E8A-4147-A177-3AD203B41FA5}">
                      <a16:colId xmlns:a16="http://schemas.microsoft.com/office/drawing/2014/main" val="1480910569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22758688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445510063"/>
                    </a:ext>
                  </a:extLst>
                </a:gridCol>
              </a:tblGrid>
              <a:tr h="370844">
                <a:tc>
                  <a:txBody>
                    <a:bodyPr/>
                    <a:lstStyle/>
                    <a:p>
                      <a:pPr lvl="0"/>
                      <a:r>
                        <a:rPr lang="fi-FI" b="0">
                          <a:solidFill>
                            <a:srgbClr val="000000"/>
                          </a:solidFill>
                        </a:rPr>
                        <a:t>Poliisien palloseura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endParaRPr lang="fi-FI" b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fi-FI" b="0" u="sng">
                          <a:solidFill>
                            <a:srgbClr val="000000"/>
                          </a:solidFill>
                        </a:rPr>
                        <a:t>Muokkaa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fi-FI" b="0" u="sng">
                          <a:solidFill>
                            <a:srgbClr val="000000"/>
                          </a:solidFill>
                        </a:rPr>
                        <a:t>Poista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8681514"/>
                  </a:ext>
                </a:extLst>
              </a:tr>
              <a:tr h="370844">
                <a:tc>
                  <a:txBody>
                    <a:bodyPr/>
                    <a:lstStyle/>
                    <a:p>
                      <a:pPr lvl="0"/>
                      <a:r>
                        <a:rPr lang="fi-FI" b="0">
                          <a:solidFill>
                            <a:srgbClr val="000000"/>
                          </a:solidFill>
                        </a:rPr>
                        <a:t>PaterNestorit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endParaRPr lang="fi-FI" b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fi-FI" b="0" u="sng">
                          <a:solidFill>
                            <a:srgbClr val="000000"/>
                          </a:solidFill>
                        </a:rPr>
                        <a:t>Muokkaa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fi-FI" b="0" u="sng" dirty="0">
                          <a:solidFill>
                            <a:srgbClr val="000000"/>
                          </a:solidFill>
                        </a:rPr>
                        <a:t>Poista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1260001"/>
                  </a:ext>
                </a:extLst>
              </a:tr>
            </a:tbl>
          </a:graphicData>
        </a:graphic>
      </p:graphicFrame>
      <p:sp>
        <p:nvSpPr>
          <p:cNvPr id="7" name="TextBox 8"/>
          <p:cNvSpPr txBox="1"/>
          <p:nvPr/>
        </p:nvSpPr>
        <p:spPr>
          <a:xfrm>
            <a:off x="899650" y="7254355"/>
            <a:ext cx="1150059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Miehet 50</a:t>
            </a:r>
          </a:p>
        </p:txBody>
      </p:sp>
      <p:graphicFrame>
        <p:nvGraphicFramePr>
          <p:cNvPr id="8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037924"/>
              </p:ext>
            </p:extLst>
          </p:nvPr>
        </p:nvGraphicFramePr>
        <p:xfrm>
          <a:off x="1150370" y="7622182"/>
          <a:ext cx="4571999" cy="873764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465828">
                  <a:extLst>
                    <a:ext uri="{9D8B030D-6E8A-4147-A177-3AD203B41FA5}">
                      <a16:colId xmlns:a16="http://schemas.microsoft.com/office/drawing/2014/main" val="1834399535"/>
                    </a:ext>
                  </a:extLst>
                </a:gridCol>
                <a:gridCol w="820171">
                  <a:extLst>
                    <a:ext uri="{9D8B030D-6E8A-4147-A177-3AD203B41FA5}">
                      <a16:colId xmlns:a16="http://schemas.microsoft.com/office/drawing/2014/main" val="402785327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4242377998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1306824415"/>
                    </a:ext>
                  </a:extLst>
                </a:gridCol>
              </a:tblGrid>
              <a:tr h="370844">
                <a:tc>
                  <a:txBody>
                    <a:bodyPr/>
                    <a:lstStyle/>
                    <a:p>
                      <a:pPr lvl="0"/>
                      <a:r>
                        <a:rPr lang="fi-FI" b="0">
                          <a:solidFill>
                            <a:srgbClr val="000000"/>
                          </a:solidFill>
                        </a:rPr>
                        <a:t>Poliisien palloseura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endParaRPr lang="fi-FI" b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fi-FI" b="0" u="sng">
                          <a:solidFill>
                            <a:srgbClr val="000000"/>
                          </a:solidFill>
                        </a:rPr>
                        <a:t>Muokkaa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fi-FI" b="0" u="sng">
                          <a:solidFill>
                            <a:srgbClr val="000000"/>
                          </a:solidFill>
                        </a:rPr>
                        <a:t>Poista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4157936"/>
                  </a:ext>
                </a:extLst>
              </a:tr>
              <a:tr h="370844">
                <a:tc>
                  <a:txBody>
                    <a:bodyPr/>
                    <a:lstStyle/>
                    <a:p>
                      <a:pPr lvl="0"/>
                      <a:r>
                        <a:rPr lang="fi-FI" b="0">
                          <a:solidFill>
                            <a:srgbClr val="000000"/>
                          </a:solidFill>
                        </a:rPr>
                        <a:t>PaterNestorit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endParaRPr lang="fi-FI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fi-FI" b="0" u="sng">
                          <a:solidFill>
                            <a:srgbClr val="000000"/>
                          </a:solidFill>
                        </a:rPr>
                        <a:t>Muokkaa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fi-FI" b="0" u="sng" dirty="0">
                          <a:solidFill>
                            <a:srgbClr val="000000"/>
                          </a:solidFill>
                        </a:rPr>
                        <a:t>Poista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0403538"/>
                  </a:ext>
                </a:extLst>
              </a:tr>
            </a:tbl>
          </a:graphicData>
        </a:graphic>
      </p:graphicFrame>
      <p:sp>
        <p:nvSpPr>
          <p:cNvPr id="9" name="Rectangle: Rounded Corners 10"/>
          <p:cNvSpPr/>
          <p:nvPr/>
        </p:nvSpPr>
        <p:spPr>
          <a:xfrm>
            <a:off x="245662" y="3632792"/>
            <a:ext cx="6277968" cy="2911230"/>
          </a:xfrm>
          <a:custGeom>
            <a:avLst>
              <a:gd name="f1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3600"/>
              <a:gd name="f11" fmla="abs f4"/>
              <a:gd name="f12" fmla="abs f5"/>
              <a:gd name="f13" fmla="abs f6"/>
              <a:gd name="f14" fmla="*/ f8 1 180"/>
              <a:gd name="f15" fmla="val f10"/>
              <a:gd name="f16" fmla="+- 0 0 f2"/>
              <a:gd name="f17" fmla="?: f11 f4 1"/>
              <a:gd name="f18" fmla="?: f12 f5 1"/>
              <a:gd name="f19" fmla="?: f13 f6 1"/>
              <a:gd name="f20" fmla="*/ f9 f14 1"/>
              <a:gd name="f21" fmla="+- f7 f15 0"/>
              <a:gd name="f22" fmla="*/ f17 1 21600"/>
              <a:gd name="f23" fmla="*/ f18 1 21600"/>
              <a:gd name="f24" fmla="*/ 21600 f17 1"/>
              <a:gd name="f25" fmla="*/ 21600 f18 1"/>
              <a:gd name="f26" fmla="+- 0 0 f20"/>
              <a:gd name="f27" fmla="+- f7 0 f21"/>
              <a:gd name="f28" fmla="+- f21 0 f7"/>
              <a:gd name="f29" fmla="min f23 f22"/>
              <a:gd name="f30" fmla="*/ f24 1 f19"/>
              <a:gd name="f31" fmla="*/ f25 1 f19"/>
              <a:gd name="f32" fmla="*/ f26 f1 1"/>
              <a:gd name="f33" fmla="abs f27"/>
              <a:gd name="f34" fmla="abs f28"/>
              <a:gd name="f35" fmla="?: f27 f16 f2"/>
              <a:gd name="f36" fmla="?: f27 f2 f16"/>
              <a:gd name="f37" fmla="?: f27 f3 f2"/>
              <a:gd name="f38" fmla="?: f27 f2 f3"/>
              <a:gd name="f39" fmla="?: f28 f16 f2"/>
              <a:gd name="f40" fmla="?: f28 f2 f16"/>
              <a:gd name="f41" fmla="?: f27 0 f1"/>
              <a:gd name="f42" fmla="?: f27 f1 0"/>
              <a:gd name="f43" fmla="val f30"/>
              <a:gd name="f44" fmla="val f31"/>
              <a:gd name="f45" fmla="*/ f32 1 f8"/>
              <a:gd name="f46" fmla="?: f27 f38 f37"/>
              <a:gd name="f47" fmla="?: f27 f37 f38"/>
              <a:gd name="f48" fmla="?: f28 f36 f35"/>
              <a:gd name="f49" fmla="*/ f21 f29 1"/>
              <a:gd name="f50" fmla="*/ f7 f29 1"/>
              <a:gd name="f51" fmla="*/ f33 f29 1"/>
              <a:gd name="f52" fmla="*/ f34 f29 1"/>
              <a:gd name="f53" fmla="+- f44 0 f15"/>
              <a:gd name="f54" fmla="+- f43 0 f15"/>
              <a:gd name="f55" fmla="+- f45 0 f2"/>
              <a:gd name="f56" fmla="?: f28 f47 f46"/>
              <a:gd name="f57" fmla="*/ f44 f29 1"/>
              <a:gd name="f58" fmla="*/ f43 f29 1"/>
              <a:gd name="f59" fmla="+- f55 f2 0"/>
              <a:gd name="f60" fmla="+- f44 0 f53"/>
              <a:gd name="f61" fmla="+- f43 0 f54"/>
              <a:gd name="f62" fmla="+- f53 0 f44"/>
              <a:gd name="f63" fmla="+- f54 0 f43"/>
              <a:gd name="f64" fmla="*/ f53 f29 1"/>
              <a:gd name="f65" fmla="*/ f54 f29 1"/>
              <a:gd name="f66" fmla="*/ f59 f8 1"/>
              <a:gd name="f67" fmla="abs f60"/>
              <a:gd name="f68" fmla="?: f60 0 f1"/>
              <a:gd name="f69" fmla="?: f60 f1 0"/>
              <a:gd name="f70" fmla="?: f60 f39 f40"/>
              <a:gd name="f71" fmla="abs f61"/>
              <a:gd name="f72" fmla="abs f62"/>
              <a:gd name="f73" fmla="?: f61 f16 f2"/>
              <a:gd name="f74" fmla="?: f61 f2 f16"/>
              <a:gd name="f75" fmla="?: f61 f3 f2"/>
              <a:gd name="f76" fmla="?: f61 f2 f3"/>
              <a:gd name="f77" fmla="abs f63"/>
              <a:gd name="f78" fmla="?: f63 f16 f2"/>
              <a:gd name="f79" fmla="?: f63 f2 f16"/>
              <a:gd name="f80" fmla="?: f63 f42 f41"/>
              <a:gd name="f81" fmla="?: f63 f41 f42"/>
              <a:gd name="f82" fmla="*/ f66 1 f1"/>
              <a:gd name="f83" fmla="?: f28 f69 f68"/>
              <a:gd name="f84" fmla="?: f28 f68 f69"/>
              <a:gd name="f85" fmla="?: f61 f76 f75"/>
              <a:gd name="f86" fmla="?: f61 f75 f76"/>
              <a:gd name="f87" fmla="?: f62 f74 f73"/>
              <a:gd name="f88" fmla="?: f27 f80 f81"/>
              <a:gd name="f89" fmla="?: f27 f78 f79"/>
              <a:gd name="f90" fmla="*/ f67 f29 1"/>
              <a:gd name="f91" fmla="*/ f71 f29 1"/>
              <a:gd name="f92" fmla="*/ f72 f29 1"/>
              <a:gd name="f93" fmla="*/ f77 f29 1"/>
              <a:gd name="f94" fmla="+- 0 0 f82"/>
              <a:gd name="f95" fmla="?: f60 f83 f84"/>
              <a:gd name="f96" fmla="?: f62 f86 f85"/>
              <a:gd name="f97" fmla="+- 0 0 f94"/>
              <a:gd name="f98" fmla="*/ f97 f1 1"/>
              <a:gd name="f99" fmla="*/ f98 1 f8"/>
              <a:gd name="f100" fmla="+- f99 0 f2"/>
              <a:gd name="f101" fmla="cos 1 f100"/>
              <a:gd name="f102" fmla="+- 0 0 f101"/>
              <a:gd name="f103" fmla="+- 0 0 f102"/>
              <a:gd name="f104" fmla="val f103"/>
              <a:gd name="f105" fmla="+- 0 0 f104"/>
              <a:gd name="f106" fmla="*/ f15 f105 1"/>
              <a:gd name="f107" fmla="*/ f106 3163 1"/>
              <a:gd name="f108" fmla="*/ f107 1 7636"/>
              <a:gd name="f109" fmla="+- f7 f108 0"/>
              <a:gd name="f110" fmla="+- f43 0 f108"/>
              <a:gd name="f111" fmla="+- f44 0 f108"/>
              <a:gd name="f112" fmla="*/ f109 f29 1"/>
              <a:gd name="f113" fmla="*/ f110 f29 1"/>
              <a:gd name="f114" fmla="*/ f111 f2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2" t="f112" r="f113" b="f114"/>
            <a:pathLst>
              <a:path>
                <a:moveTo>
                  <a:pt x="f49" y="f50"/>
                </a:moveTo>
                <a:arcTo wR="f51" hR="f52" stAng="f56" swAng="f48"/>
                <a:lnTo>
                  <a:pt x="f50" y="f64"/>
                </a:lnTo>
                <a:arcTo wR="f52" hR="f90" stAng="f95" swAng="f70"/>
                <a:lnTo>
                  <a:pt x="f65" y="f57"/>
                </a:lnTo>
                <a:arcTo wR="f91" hR="f92" stAng="f96" swAng="f87"/>
                <a:lnTo>
                  <a:pt x="f58" y="f49"/>
                </a:lnTo>
                <a:arcTo wR="f93" hR="f51" stAng="f88" swAng="f89"/>
                <a:close/>
              </a:path>
            </a:pathLst>
          </a:cu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Haluatko varmasti poistaa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Joukkueen Peternestorit M45 ilmoittautumisen?</a:t>
            </a:r>
          </a:p>
        </p:txBody>
      </p:sp>
      <p:sp>
        <p:nvSpPr>
          <p:cNvPr id="10" name="Rectangle: Rounded Corners 11"/>
          <p:cNvSpPr/>
          <p:nvPr/>
        </p:nvSpPr>
        <p:spPr>
          <a:xfrm>
            <a:off x="1150370" y="5753221"/>
            <a:ext cx="1715652" cy="612931"/>
          </a:xfrm>
          <a:custGeom>
            <a:avLst>
              <a:gd name="f1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3600"/>
              <a:gd name="f11" fmla="abs f4"/>
              <a:gd name="f12" fmla="abs f5"/>
              <a:gd name="f13" fmla="abs f6"/>
              <a:gd name="f14" fmla="*/ f8 1 180"/>
              <a:gd name="f15" fmla="val f10"/>
              <a:gd name="f16" fmla="+- 0 0 f2"/>
              <a:gd name="f17" fmla="?: f11 f4 1"/>
              <a:gd name="f18" fmla="?: f12 f5 1"/>
              <a:gd name="f19" fmla="?: f13 f6 1"/>
              <a:gd name="f20" fmla="*/ f9 f14 1"/>
              <a:gd name="f21" fmla="+- f7 f15 0"/>
              <a:gd name="f22" fmla="*/ f17 1 21600"/>
              <a:gd name="f23" fmla="*/ f18 1 21600"/>
              <a:gd name="f24" fmla="*/ 21600 f17 1"/>
              <a:gd name="f25" fmla="*/ 21600 f18 1"/>
              <a:gd name="f26" fmla="+- 0 0 f20"/>
              <a:gd name="f27" fmla="+- f7 0 f21"/>
              <a:gd name="f28" fmla="+- f21 0 f7"/>
              <a:gd name="f29" fmla="min f23 f22"/>
              <a:gd name="f30" fmla="*/ f24 1 f19"/>
              <a:gd name="f31" fmla="*/ f25 1 f19"/>
              <a:gd name="f32" fmla="*/ f26 f1 1"/>
              <a:gd name="f33" fmla="abs f27"/>
              <a:gd name="f34" fmla="abs f28"/>
              <a:gd name="f35" fmla="?: f27 f16 f2"/>
              <a:gd name="f36" fmla="?: f27 f2 f16"/>
              <a:gd name="f37" fmla="?: f27 f3 f2"/>
              <a:gd name="f38" fmla="?: f27 f2 f3"/>
              <a:gd name="f39" fmla="?: f28 f16 f2"/>
              <a:gd name="f40" fmla="?: f28 f2 f16"/>
              <a:gd name="f41" fmla="?: f27 0 f1"/>
              <a:gd name="f42" fmla="?: f27 f1 0"/>
              <a:gd name="f43" fmla="val f30"/>
              <a:gd name="f44" fmla="val f31"/>
              <a:gd name="f45" fmla="*/ f32 1 f8"/>
              <a:gd name="f46" fmla="?: f27 f38 f37"/>
              <a:gd name="f47" fmla="?: f27 f37 f38"/>
              <a:gd name="f48" fmla="?: f28 f36 f35"/>
              <a:gd name="f49" fmla="*/ f21 f29 1"/>
              <a:gd name="f50" fmla="*/ f7 f29 1"/>
              <a:gd name="f51" fmla="*/ f33 f29 1"/>
              <a:gd name="f52" fmla="*/ f34 f29 1"/>
              <a:gd name="f53" fmla="+- f44 0 f15"/>
              <a:gd name="f54" fmla="+- f43 0 f15"/>
              <a:gd name="f55" fmla="+- f45 0 f2"/>
              <a:gd name="f56" fmla="?: f28 f47 f46"/>
              <a:gd name="f57" fmla="*/ f44 f29 1"/>
              <a:gd name="f58" fmla="*/ f43 f29 1"/>
              <a:gd name="f59" fmla="+- f55 f2 0"/>
              <a:gd name="f60" fmla="+- f44 0 f53"/>
              <a:gd name="f61" fmla="+- f43 0 f54"/>
              <a:gd name="f62" fmla="+- f53 0 f44"/>
              <a:gd name="f63" fmla="+- f54 0 f43"/>
              <a:gd name="f64" fmla="*/ f53 f29 1"/>
              <a:gd name="f65" fmla="*/ f54 f29 1"/>
              <a:gd name="f66" fmla="*/ f59 f8 1"/>
              <a:gd name="f67" fmla="abs f60"/>
              <a:gd name="f68" fmla="?: f60 0 f1"/>
              <a:gd name="f69" fmla="?: f60 f1 0"/>
              <a:gd name="f70" fmla="?: f60 f39 f40"/>
              <a:gd name="f71" fmla="abs f61"/>
              <a:gd name="f72" fmla="abs f62"/>
              <a:gd name="f73" fmla="?: f61 f16 f2"/>
              <a:gd name="f74" fmla="?: f61 f2 f16"/>
              <a:gd name="f75" fmla="?: f61 f3 f2"/>
              <a:gd name="f76" fmla="?: f61 f2 f3"/>
              <a:gd name="f77" fmla="abs f63"/>
              <a:gd name="f78" fmla="?: f63 f16 f2"/>
              <a:gd name="f79" fmla="?: f63 f2 f16"/>
              <a:gd name="f80" fmla="?: f63 f42 f41"/>
              <a:gd name="f81" fmla="?: f63 f41 f42"/>
              <a:gd name="f82" fmla="*/ f66 1 f1"/>
              <a:gd name="f83" fmla="?: f28 f69 f68"/>
              <a:gd name="f84" fmla="?: f28 f68 f69"/>
              <a:gd name="f85" fmla="?: f61 f76 f75"/>
              <a:gd name="f86" fmla="?: f61 f75 f76"/>
              <a:gd name="f87" fmla="?: f62 f74 f73"/>
              <a:gd name="f88" fmla="?: f27 f80 f81"/>
              <a:gd name="f89" fmla="?: f27 f78 f79"/>
              <a:gd name="f90" fmla="*/ f67 f29 1"/>
              <a:gd name="f91" fmla="*/ f71 f29 1"/>
              <a:gd name="f92" fmla="*/ f72 f29 1"/>
              <a:gd name="f93" fmla="*/ f77 f29 1"/>
              <a:gd name="f94" fmla="+- 0 0 f82"/>
              <a:gd name="f95" fmla="?: f60 f83 f84"/>
              <a:gd name="f96" fmla="?: f62 f86 f85"/>
              <a:gd name="f97" fmla="+- 0 0 f94"/>
              <a:gd name="f98" fmla="*/ f97 f1 1"/>
              <a:gd name="f99" fmla="*/ f98 1 f8"/>
              <a:gd name="f100" fmla="+- f99 0 f2"/>
              <a:gd name="f101" fmla="cos 1 f100"/>
              <a:gd name="f102" fmla="+- 0 0 f101"/>
              <a:gd name="f103" fmla="+- 0 0 f102"/>
              <a:gd name="f104" fmla="val f103"/>
              <a:gd name="f105" fmla="+- 0 0 f104"/>
              <a:gd name="f106" fmla="*/ f15 f105 1"/>
              <a:gd name="f107" fmla="*/ f106 3163 1"/>
              <a:gd name="f108" fmla="*/ f107 1 7636"/>
              <a:gd name="f109" fmla="+- f7 f108 0"/>
              <a:gd name="f110" fmla="+- f43 0 f108"/>
              <a:gd name="f111" fmla="+- f44 0 f108"/>
              <a:gd name="f112" fmla="*/ f109 f29 1"/>
              <a:gd name="f113" fmla="*/ f110 f29 1"/>
              <a:gd name="f114" fmla="*/ f111 f2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2" t="f112" r="f113" b="f114"/>
            <a:pathLst>
              <a:path>
                <a:moveTo>
                  <a:pt x="f49" y="f50"/>
                </a:moveTo>
                <a:arcTo wR="f51" hR="f52" stAng="f56" swAng="f48"/>
                <a:lnTo>
                  <a:pt x="f50" y="f64"/>
                </a:lnTo>
                <a:arcTo wR="f52" hR="f90" stAng="f95" swAng="f70"/>
                <a:lnTo>
                  <a:pt x="f65" y="f57"/>
                </a:lnTo>
                <a:arcTo wR="f91" hR="f92" stAng="f96" swAng="f87"/>
                <a:lnTo>
                  <a:pt x="f58" y="f49"/>
                </a:lnTo>
                <a:arcTo wR="f93" hR="f51" stAng="f88" swAng="f89"/>
                <a:close/>
              </a:path>
            </a:pathLst>
          </a:cu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Peruuta</a:t>
            </a:r>
          </a:p>
        </p:txBody>
      </p:sp>
      <p:sp>
        <p:nvSpPr>
          <p:cNvPr id="11" name="Rectangle: Rounded Corners 12"/>
          <p:cNvSpPr/>
          <p:nvPr/>
        </p:nvSpPr>
        <p:spPr>
          <a:xfrm>
            <a:off x="3991968" y="5747177"/>
            <a:ext cx="1715652" cy="612931"/>
          </a:xfrm>
          <a:custGeom>
            <a:avLst>
              <a:gd name="f1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3600"/>
              <a:gd name="f11" fmla="abs f4"/>
              <a:gd name="f12" fmla="abs f5"/>
              <a:gd name="f13" fmla="abs f6"/>
              <a:gd name="f14" fmla="*/ f8 1 180"/>
              <a:gd name="f15" fmla="val f10"/>
              <a:gd name="f16" fmla="+- 0 0 f2"/>
              <a:gd name="f17" fmla="?: f11 f4 1"/>
              <a:gd name="f18" fmla="?: f12 f5 1"/>
              <a:gd name="f19" fmla="?: f13 f6 1"/>
              <a:gd name="f20" fmla="*/ f9 f14 1"/>
              <a:gd name="f21" fmla="+- f7 f15 0"/>
              <a:gd name="f22" fmla="*/ f17 1 21600"/>
              <a:gd name="f23" fmla="*/ f18 1 21600"/>
              <a:gd name="f24" fmla="*/ 21600 f17 1"/>
              <a:gd name="f25" fmla="*/ 21600 f18 1"/>
              <a:gd name="f26" fmla="+- 0 0 f20"/>
              <a:gd name="f27" fmla="+- f7 0 f21"/>
              <a:gd name="f28" fmla="+- f21 0 f7"/>
              <a:gd name="f29" fmla="min f23 f22"/>
              <a:gd name="f30" fmla="*/ f24 1 f19"/>
              <a:gd name="f31" fmla="*/ f25 1 f19"/>
              <a:gd name="f32" fmla="*/ f26 f1 1"/>
              <a:gd name="f33" fmla="abs f27"/>
              <a:gd name="f34" fmla="abs f28"/>
              <a:gd name="f35" fmla="?: f27 f16 f2"/>
              <a:gd name="f36" fmla="?: f27 f2 f16"/>
              <a:gd name="f37" fmla="?: f27 f3 f2"/>
              <a:gd name="f38" fmla="?: f27 f2 f3"/>
              <a:gd name="f39" fmla="?: f28 f16 f2"/>
              <a:gd name="f40" fmla="?: f28 f2 f16"/>
              <a:gd name="f41" fmla="?: f27 0 f1"/>
              <a:gd name="f42" fmla="?: f27 f1 0"/>
              <a:gd name="f43" fmla="val f30"/>
              <a:gd name="f44" fmla="val f31"/>
              <a:gd name="f45" fmla="*/ f32 1 f8"/>
              <a:gd name="f46" fmla="?: f27 f38 f37"/>
              <a:gd name="f47" fmla="?: f27 f37 f38"/>
              <a:gd name="f48" fmla="?: f28 f36 f35"/>
              <a:gd name="f49" fmla="*/ f21 f29 1"/>
              <a:gd name="f50" fmla="*/ f7 f29 1"/>
              <a:gd name="f51" fmla="*/ f33 f29 1"/>
              <a:gd name="f52" fmla="*/ f34 f29 1"/>
              <a:gd name="f53" fmla="+- f44 0 f15"/>
              <a:gd name="f54" fmla="+- f43 0 f15"/>
              <a:gd name="f55" fmla="+- f45 0 f2"/>
              <a:gd name="f56" fmla="?: f28 f47 f46"/>
              <a:gd name="f57" fmla="*/ f44 f29 1"/>
              <a:gd name="f58" fmla="*/ f43 f29 1"/>
              <a:gd name="f59" fmla="+- f55 f2 0"/>
              <a:gd name="f60" fmla="+- f44 0 f53"/>
              <a:gd name="f61" fmla="+- f43 0 f54"/>
              <a:gd name="f62" fmla="+- f53 0 f44"/>
              <a:gd name="f63" fmla="+- f54 0 f43"/>
              <a:gd name="f64" fmla="*/ f53 f29 1"/>
              <a:gd name="f65" fmla="*/ f54 f29 1"/>
              <a:gd name="f66" fmla="*/ f59 f8 1"/>
              <a:gd name="f67" fmla="abs f60"/>
              <a:gd name="f68" fmla="?: f60 0 f1"/>
              <a:gd name="f69" fmla="?: f60 f1 0"/>
              <a:gd name="f70" fmla="?: f60 f39 f40"/>
              <a:gd name="f71" fmla="abs f61"/>
              <a:gd name="f72" fmla="abs f62"/>
              <a:gd name="f73" fmla="?: f61 f16 f2"/>
              <a:gd name="f74" fmla="?: f61 f2 f16"/>
              <a:gd name="f75" fmla="?: f61 f3 f2"/>
              <a:gd name="f76" fmla="?: f61 f2 f3"/>
              <a:gd name="f77" fmla="abs f63"/>
              <a:gd name="f78" fmla="?: f63 f16 f2"/>
              <a:gd name="f79" fmla="?: f63 f2 f16"/>
              <a:gd name="f80" fmla="?: f63 f42 f41"/>
              <a:gd name="f81" fmla="?: f63 f41 f42"/>
              <a:gd name="f82" fmla="*/ f66 1 f1"/>
              <a:gd name="f83" fmla="?: f28 f69 f68"/>
              <a:gd name="f84" fmla="?: f28 f68 f69"/>
              <a:gd name="f85" fmla="?: f61 f76 f75"/>
              <a:gd name="f86" fmla="?: f61 f75 f76"/>
              <a:gd name="f87" fmla="?: f62 f74 f73"/>
              <a:gd name="f88" fmla="?: f27 f80 f81"/>
              <a:gd name="f89" fmla="?: f27 f78 f79"/>
              <a:gd name="f90" fmla="*/ f67 f29 1"/>
              <a:gd name="f91" fmla="*/ f71 f29 1"/>
              <a:gd name="f92" fmla="*/ f72 f29 1"/>
              <a:gd name="f93" fmla="*/ f77 f29 1"/>
              <a:gd name="f94" fmla="+- 0 0 f82"/>
              <a:gd name="f95" fmla="?: f60 f83 f84"/>
              <a:gd name="f96" fmla="?: f62 f86 f85"/>
              <a:gd name="f97" fmla="+- 0 0 f94"/>
              <a:gd name="f98" fmla="*/ f97 f1 1"/>
              <a:gd name="f99" fmla="*/ f98 1 f8"/>
              <a:gd name="f100" fmla="+- f99 0 f2"/>
              <a:gd name="f101" fmla="cos 1 f100"/>
              <a:gd name="f102" fmla="+- 0 0 f101"/>
              <a:gd name="f103" fmla="+- 0 0 f102"/>
              <a:gd name="f104" fmla="val f103"/>
              <a:gd name="f105" fmla="+- 0 0 f104"/>
              <a:gd name="f106" fmla="*/ f15 f105 1"/>
              <a:gd name="f107" fmla="*/ f106 3163 1"/>
              <a:gd name="f108" fmla="*/ f107 1 7636"/>
              <a:gd name="f109" fmla="+- f7 f108 0"/>
              <a:gd name="f110" fmla="+- f43 0 f108"/>
              <a:gd name="f111" fmla="+- f44 0 f108"/>
              <a:gd name="f112" fmla="*/ f109 f29 1"/>
              <a:gd name="f113" fmla="*/ f110 f29 1"/>
              <a:gd name="f114" fmla="*/ f111 f2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2" t="f112" r="f113" b="f114"/>
            <a:pathLst>
              <a:path>
                <a:moveTo>
                  <a:pt x="f49" y="f50"/>
                </a:moveTo>
                <a:arcTo wR="f51" hR="f52" stAng="f56" swAng="f48"/>
                <a:lnTo>
                  <a:pt x="f50" y="f64"/>
                </a:lnTo>
                <a:arcTo wR="f52" hR="f90" stAng="f95" swAng="f70"/>
                <a:lnTo>
                  <a:pt x="f65" y="f57"/>
                </a:lnTo>
                <a:arcTo wR="f91" hR="f92" stAng="f96" swAng="f87"/>
                <a:lnTo>
                  <a:pt x="f58" y="f49"/>
                </a:lnTo>
                <a:arcTo wR="f93" hR="f51" stAng="f88" swAng="f89"/>
                <a:close/>
              </a:path>
            </a:pathLst>
          </a:cu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800" b="0" i="0" u="none" strike="noStrike" kern="1200" cap="none" spc="0" baseline="0" dirty="0" smtClean="0">
                <a:solidFill>
                  <a:srgbClr val="000000"/>
                </a:solidFill>
                <a:uFillTx/>
                <a:latin typeface="Calibri"/>
              </a:rPr>
              <a:t>Poista</a:t>
            </a:r>
            <a:endParaRPr lang="fi-FI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pic>
        <p:nvPicPr>
          <p:cNvPr id="12" name="Kuva 11" descr="Ilmaisia Kuvia : yö-, karnevaali, valaistus, festivaali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632" y="-4036"/>
            <a:ext cx="4440672" cy="1714850"/>
          </a:xfrm>
          <a:prstGeom prst="rect">
            <a:avLst/>
          </a:prstGeom>
        </p:spPr>
      </p:pic>
      <p:pic>
        <p:nvPicPr>
          <p:cNvPr id="13" name="Kuva 12" descr="Clipart - &lt;strong&gt;Logo&lt;/strong&gt; &lt;strong&gt;Logo&lt;/strong&gt; Black on White Background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6304" y="-5268"/>
            <a:ext cx="2091695" cy="963923"/>
          </a:xfrm>
          <a:prstGeom prst="rect">
            <a:avLst/>
          </a:prstGeom>
        </p:spPr>
      </p:pic>
      <p:sp>
        <p:nvSpPr>
          <p:cNvPr id="14" name="Suorakulmio 13"/>
          <p:cNvSpPr/>
          <p:nvPr/>
        </p:nvSpPr>
        <p:spPr>
          <a:xfrm>
            <a:off x="1" y="1710814"/>
            <a:ext cx="1886616" cy="57518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Ilmoittautuneet</a:t>
            </a:r>
            <a:endParaRPr lang="fi-FI" dirty="0"/>
          </a:p>
        </p:txBody>
      </p:sp>
      <p:sp>
        <p:nvSpPr>
          <p:cNvPr id="15" name="Suorakulmio 14"/>
          <p:cNvSpPr/>
          <p:nvPr/>
        </p:nvSpPr>
        <p:spPr>
          <a:xfrm>
            <a:off x="1903333" y="1714241"/>
            <a:ext cx="1886616" cy="57518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Turnaukset</a:t>
            </a:r>
            <a:endParaRPr lang="fi-FI" dirty="0"/>
          </a:p>
        </p:txBody>
      </p:sp>
      <p:sp>
        <p:nvSpPr>
          <p:cNvPr id="16" name="Suorakulmio 15"/>
          <p:cNvSpPr/>
          <p:nvPr/>
        </p:nvSpPr>
        <p:spPr>
          <a:xfrm>
            <a:off x="3806665" y="1710814"/>
            <a:ext cx="1886616" cy="57518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cxnSp>
        <p:nvCxnSpPr>
          <p:cNvPr id="18" name="Suora nuoliyhdysviiva 17"/>
          <p:cNvCxnSpPr>
            <a:stCxn id="21" idx="1"/>
          </p:cNvCxnSpPr>
          <p:nvPr/>
        </p:nvCxnSpPr>
        <p:spPr>
          <a:xfrm flipH="1">
            <a:off x="5498619" y="3989750"/>
            <a:ext cx="2391768" cy="2063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kstiruutu 20"/>
          <p:cNvSpPr txBox="1"/>
          <p:nvPr/>
        </p:nvSpPr>
        <p:spPr>
          <a:xfrm>
            <a:off x="7890387" y="3805084"/>
            <a:ext cx="8877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i-FI" dirty="0"/>
              <a:t>#339cff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1962415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1"/>
          <p:cNvSpPr txBox="1"/>
          <p:nvPr/>
        </p:nvSpPr>
        <p:spPr>
          <a:xfrm>
            <a:off x="2506982" y="2521907"/>
            <a:ext cx="1844033" cy="523219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2800" b="1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Turnaukset</a:t>
            </a:r>
          </a:p>
        </p:txBody>
      </p:sp>
      <p:graphicFrame>
        <p:nvGraphicFramePr>
          <p:cNvPr id="3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20854"/>
              </p:ext>
            </p:extLst>
          </p:nvPr>
        </p:nvGraphicFramePr>
        <p:xfrm>
          <a:off x="1143000" y="3632792"/>
          <a:ext cx="4571999" cy="1244608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460497">
                  <a:extLst>
                    <a:ext uri="{9D8B030D-6E8A-4147-A177-3AD203B41FA5}">
                      <a16:colId xmlns:a16="http://schemas.microsoft.com/office/drawing/2014/main" val="34014137"/>
                    </a:ext>
                  </a:extLst>
                </a:gridCol>
                <a:gridCol w="825502">
                  <a:extLst>
                    <a:ext uri="{9D8B030D-6E8A-4147-A177-3AD203B41FA5}">
                      <a16:colId xmlns:a16="http://schemas.microsoft.com/office/drawing/2014/main" val="65567674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1168256599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3129346111"/>
                    </a:ext>
                  </a:extLst>
                </a:gridCol>
              </a:tblGrid>
              <a:tr h="370844">
                <a:tc>
                  <a:txBody>
                    <a:bodyPr/>
                    <a:lstStyle/>
                    <a:p>
                      <a:pPr lvl="0"/>
                      <a:r>
                        <a:rPr lang="fi-FI" b="0">
                          <a:solidFill>
                            <a:srgbClr val="000000"/>
                          </a:solidFill>
                        </a:rPr>
                        <a:t>Kolibri-turnaus2017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endParaRPr lang="fi-FI" b="0" u="sng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fi-FI" b="0" u="sng">
                          <a:solidFill>
                            <a:srgbClr val="000000"/>
                          </a:solidFill>
                        </a:rPr>
                        <a:t>Muokkaa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fi-FI" b="0" u="sng">
                          <a:solidFill>
                            <a:srgbClr val="000000"/>
                          </a:solidFill>
                        </a:rPr>
                        <a:t>Poista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1351599"/>
                  </a:ext>
                </a:extLst>
              </a:tr>
              <a:tr h="370844">
                <a:tc>
                  <a:txBody>
                    <a:bodyPr/>
                    <a:lstStyle/>
                    <a:p>
                      <a:pPr lvl="0"/>
                      <a:r>
                        <a:rPr lang="fi-FI">
                          <a:solidFill>
                            <a:srgbClr val="000000"/>
                          </a:solidFill>
                        </a:rPr>
                        <a:t>Beach SM 2017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endParaRPr lang="fi-FI" u="sng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fi-FI" u="sng">
                          <a:solidFill>
                            <a:srgbClr val="000000"/>
                          </a:solidFill>
                        </a:rPr>
                        <a:t>Muokkaa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fi-FI" u="sng">
                          <a:solidFill>
                            <a:srgbClr val="000000"/>
                          </a:solidFill>
                        </a:rPr>
                        <a:t>Poista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3352729"/>
                  </a:ext>
                </a:extLst>
              </a:tr>
              <a:tr h="370844">
                <a:tc>
                  <a:txBody>
                    <a:bodyPr/>
                    <a:lstStyle/>
                    <a:p>
                      <a:pPr lvl="0"/>
                      <a:r>
                        <a:rPr lang="fi-FI">
                          <a:solidFill>
                            <a:srgbClr val="000000"/>
                          </a:solidFill>
                        </a:rPr>
                        <a:t>M65 SM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endParaRPr lang="fi-FI" u="sng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fi-FI" u="sng">
                          <a:solidFill>
                            <a:srgbClr val="000000"/>
                          </a:solidFill>
                        </a:rPr>
                        <a:t>Muokkaa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fi-FI" u="sng" dirty="0">
                          <a:solidFill>
                            <a:srgbClr val="000000"/>
                          </a:solidFill>
                        </a:rPr>
                        <a:t>Poista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4234577"/>
                  </a:ext>
                </a:extLst>
              </a:tr>
            </a:tbl>
          </a:graphicData>
        </a:graphic>
      </p:graphicFrame>
      <p:pic>
        <p:nvPicPr>
          <p:cNvPr id="5" name="Kuva 4" descr="Ilmaisia Kuvia : yö-, karnevaali, valaistus, festivaali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632" y="-4036"/>
            <a:ext cx="4440672" cy="1714850"/>
          </a:xfrm>
          <a:prstGeom prst="rect">
            <a:avLst/>
          </a:prstGeom>
        </p:spPr>
      </p:pic>
      <p:pic>
        <p:nvPicPr>
          <p:cNvPr id="6" name="Kuva 5" descr="Clipart - &lt;strong&gt;Logo&lt;/strong&gt; &lt;strong&gt;Logo&lt;/strong&gt; Black on White Background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6304" y="-5268"/>
            <a:ext cx="2091695" cy="963923"/>
          </a:xfrm>
          <a:prstGeom prst="rect">
            <a:avLst/>
          </a:prstGeom>
        </p:spPr>
      </p:pic>
      <p:sp>
        <p:nvSpPr>
          <p:cNvPr id="7" name="Suorakulmio 6"/>
          <p:cNvSpPr/>
          <p:nvPr/>
        </p:nvSpPr>
        <p:spPr>
          <a:xfrm>
            <a:off x="1" y="1710814"/>
            <a:ext cx="1886616" cy="57518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Ilmoittautuneet</a:t>
            </a:r>
            <a:endParaRPr lang="fi-FI" dirty="0"/>
          </a:p>
        </p:txBody>
      </p:sp>
      <p:sp>
        <p:nvSpPr>
          <p:cNvPr id="8" name="Suorakulmio 7"/>
          <p:cNvSpPr/>
          <p:nvPr/>
        </p:nvSpPr>
        <p:spPr>
          <a:xfrm>
            <a:off x="1903333" y="1714241"/>
            <a:ext cx="1886616" cy="57518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Turnaukset</a:t>
            </a:r>
            <a:endParaRPr lang="fi-FI" dirty="0"/>
          </a:p>
        </p:txBody>
      </p:sp>
      <p:sp>
        <p:nvSpPr>
          <p:cNvPr id="9" name="Suorakulmio 8"/>
          <p:cNvSpPr/>
          <p:nvPr/>
        </p:nvSpPr>
        <p:spPr>
          <a:xfrm>
            <a:off x="3806665" y="1710814"/>
            <a:ext cx="1886616" cy="57518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sp>
        <p:nvSpPr>
          <p:cNvPr id="10" name="Rectangle: Rounded Corners 12"/>
          <p:cNvSpPr/>
          <p:nvPr/>
        </p:nvSpPr>
        <p:spPr>
          <a:xfrm>
            <a:off x="1143000" y="5106332"/>
            <a:ext cx="1715652" cy="612931"/>
          </a:xfrm>
          <a:custGeom>
            <a:avLst>
              <a:gd name="f1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3600"/>
              <a:gd name="f11" fmla="abs f4"/>
              <a:gd name="f12" fmla="abs f5"/>
              <a:gd name="f13" fmla="abs f6"/>
              <a:gd name="f14" fmla="*/ f8 1 180"/>
              <a:gd name="f15" fmla="val f10"/>
              <a:gd name="f16" fmla="+- 0 0 f2"/>
              <a:gd name="f17" fmla="?: f11 f4 1"/>
              <a:gd name="f18" fmla="?: f12 f5 1"/>
              <a:gd name="f19" fmla="?: f13 f6 1"/>
              <a:gd name="f20" fmla="*/ f9 f14 1"/>
              <a:gd name="f21" fmla="+- f7 f15 0"/>
              <a:gd name="f22" fmla="*/ f17 1 21600"/>
              <a:gd name="f23" fmla="*/ f18 1 21600"/>
              <a:gd name="f24" fmla="*/ 21600 f17 1"/>
              <a:gd name="f25" fmla="*/ 21600 f18 1"/>
              <a:gd name="f26" fmla="+- 0 0 f20"/>
              <a:gd name="f27" fmla="+- f7 0 f21"/>
              <a:gd name="f28" fmla="+- f21 0 f7"/>
              <a:gd name="f29" fmla="min f23 f22"/>
              <a:gd name="f30" fmla="*/ f24 1 f19"/>
              <a:gd name="f31" fmla="*/ f25 1 f19"/>
              <a:gd name="f32" fmla="*/ f26 f1 1"/>
              <a:gd name="f33" fmla="abs f27"/>
              <a:gd name="f34" fmla="abs f28"/>
              <a:gd name="f35" fmla="?: f27 f16 f2"/>
              <a:gd name="f36" fmla="?: f27 f2 f16"/>
              <a:gd name="f37" fmla="?: f27 f3 f2"/>
              <a:gd name="f38" fmla="?: f27 f2 f3"/>
              <a:gd name="f39" fmla="?: f28 f16 f2"/>
              <a:gd name="f40" fmla="?: f28 f2 f16"/>
              <a:gd name="f41" fmla="?: f27 0 f1"/>
              <a:gd name="f42" fmla="?: f27 f1 0"/>
              <a:gd name="f43" fmla="val f30"/>
              <a:gd name="f44" fmla="val f31"/>
              <a:gd name="f45" fmla="*/ f32 1 f8"/>
              <a:gd name="f46" fmla="?: f27 f38 f37"/>
              <a:gd name="f47" fmla="?: f27 f37 f38"/>
              <a:gd name="f48" fmla="?: f28 f36 f35"/>
              <a:gd name="f49" fmla="*/ f21 f29 1"/>
              <a:gd name="f50" fmla="*/ f7 f29 1"/>
              <a:gd name="f51" fmla="*/ f33 f29 1"/>
              <a:gd name="f52" fmla="*/ f34 f29 1"/>
              <a:gd name="f53" fmla="+- f44 0 f15"/>
              <a:gd name="f54" fmla="+- f43 0 f15"/>
              <a:gd name="f55" fmla="+- f45 0 f2"/>
              <a:gd name="f56" fmla="?: f28 f47 f46"/>
              <a:gd name="f57" fmla="*/ f44 f29 1"/>
              <a:gd name="f58" fmla="*/ f43 f29 1"/>
              <a:gd name="f59" fmla="+- f55 f2 0"/>
              <a:gd name="f60" fmla="+- f44 0 f53"/>
              <a:gd name="f61" fmla="+- f43 0 f54"/>
              <a:gd name="f62" fmla="+- f53 0 f44"/>
              <a:gd name="f63" fmla="+- f54 0 f43"/>
              <a:gd name="f64" fmla="*/ f53 f29 1"/>
              <a:gd name="f65" fmla="*/ f54 f29 1"/>
              <a:gd name="f66" fmla="*/ f59 f8 1"/>
              <a:gd name="f67" fmla="abs f60"/>
              <a:gd name="f68" fmla="?: f60 0 f1"/>
              <a:gd name="f69" fmla="?: f60 f1 0"/>
              <a:gd name="f70" fmla="?: f60 f39 f40"/>
              <a:gd name="f71" fmla="abs f61"/>
              <a:gd name="f72" fmla="abs f62"/>
              <a:gd name="f73" fmla="?: f61 f16 f2"/>
              <a:gd name="f74" fmla="?: f61 f2 f16"/>
              <a:gd name="f75" fmla="?: f61 f3 f2"/>
              <a:gd name="f76" fmla="?: f61 f2 f3"/>
              <a:gd name="f77" fmla="abs f63"/>
              <a:gd name="f78" fmla="?: f63 f16 f2"/>
              <a:gd name="f79" fmla="?: f63 f2 f16"/>
              <a:gd name="f80" fmla="?: f63 f42 f41"/>
              <a:gd name="f81" fmla="?: f63 f41 f42"/>
              <a:gd name="f82" fmla="*/ f66 1 f1"/>
              <a:gd name="f83" fmla="?: f28 f69 f68"/>
              <a:gd name="f84" fmla="?: f28 f68 f69"/>
              <a:gd name="f85" fmla="?: f61 f76 f75"/>
              <a:gd name="f86" fmla="?: f61 f75 f76"/>
              <a:gd name="f87" fmla="?: f62 f74 f73"/>
              <a:gd name="f88" fmla="?: f27 f80 f81"/>
              <a:gd name="f89" fmla="?: f27 f78 f79"/>
              <a:gd name="f90" fmla="*/ f67 f29 1"/>
              <a:gd name="f91" fmla="*/ f71 f29 1"/>
              <a:gd name="f92" fmla="*/ f72 f29 1"/>
              <a:gd name="f93" fmla="*/ f77 f29 1"/>
              <a:gd name="f94" fmla="+- 0 0 f82"/>
              <a:gd name="f95" fmla="?: f60 f83 f84"/>
              <a:gd name="f96" fmla="?: f62 f86 f85"/>
              <a:gd name="f97" fmla="+- 0 0 f94"/>
              <a:gd name="f98" fmla="*/ f97 f1 1"/>
              <a:gd name="f99" fmla="*/ f98 1 f8"/>
              <a:gd name="f100" fmla="+- f99 0 f2"/>
              <a:gd name="f101" fmla="cos 1 f100"/>
              <a:gd name="f102" fmla="+- 0 0 f101"/>
              <a:gd name="f103" fmla="+- 0 0 f102"/>
              <a:gd name="f104" fmla="val f103"/>
              <a:gd name="f105" fmla="+- 0 0 f104"/>
              <a:gd name="f106" fmla="*/ f15 f105 1"/>
              <a:gd name="f107" fmla="*/ f106 3163 1"/>
              <a:gd name="f108" fmla="*/ f107 1 7636"/>
              <a:gd name="f109" fmla="+- f7 f108 0"/>
              <a:gd name="f110" fmla="+- f43 0 f108"/>
              <a:gd name="f111" fmla="+- f44 0 f108"/>
              <a:gd name="f112" fmla="*/ f109 f29 1"/>
              <a:gd name="f113" fmla="*/ f110 f29 1"/>
              <a:gd name="f114" fmla="*/ f111 f2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2" t="f112" r="f113" b="f114"/>
            <a:pathLst>
              <a:path>
                <a:moveTo>
                  <a:pt x="f49" y="f50"/>
                </a:moveTo>
                <a:arcTo wR="f51" hR="f52" stAng="f56" swAng="f48"/>
                <a:lnTo>
                  <a:pt x="f50" y="f64"/>
                </a:lnTo>
                <a:arcTo wR="f52" hR="f90" stAng="f95" swAng="f70"/>
                <a:lnTo>
                  <a:pt x="f65" y="f57"/>
                </a:lnTo>
                <a:arcTo wR="f91" hR="f92" stAng="f96" swAng="f87"/>
                <a:lnTo>
                  <a:pt x="f58" y="f49"/>
                </a:lnTo>
                <a:arcTo wR="f93" hR="f51" stAng="f88" swAng="f89"/>
                <a:close/>
              </a:path>
            </a:pathLst>
          </a:cu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dirty="0" smtClean="0">
                <a:solidFill>
                  <a:srgbClr val="000000"/>
                </a:solidFill>
                <a:latin typeface="Calibri"/>
              </a:rPr>
              <a:t>Lisää turnaus</a:t>
            </a:r>
            <a:endParaRPr lang="fi-FI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00036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ema">
  <a:themeElements>
    <a:clrScheme name="Office-te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e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e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90</TotalTime>
  <Words>285</Words>
  <Application>Microsoft Office PowerPoint</Application>
  <PresentationFormat>Laajakuva</PresentationFormat>
  <Paragraphs>208</Paragraphs>
  <Slides>11</Slides>
  <Notes>0</Notes>
  <HiddenSlides>0</HiddenSlides>
  <MMClips>0</MMClips>
  <ScaleCrop>false</ScaleCrop>
  <HeadingPairs>
    <vt:vector size="6" baseType="variant">
      <vt:variant>
        <vt:lpstr>Käytetyt fontit</vt:lpstr>
      </vt:variant>
      <vt:variant>
        <vt:i4>3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Office-teema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</vt:vector>
  </TitlesOfParts>
  <Company>Tampereen seudun ammattiopisto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PowerPoint-esitys</dc:title>
  <dc:creator>Leppänen Miko Risto Robert</dc:creator>
  <cp:lastModifiedBy>Leppänen Miko Risto Robert</cp:lastModifiedBy>
  <cp:revision>6</cp:revision>
  <dcterms:created xsi:type="dcterms:W3CDTF">2018-02-16T08:48:09Z</dcterms:created>
  <dcterms:modified xsi:type="dcterms:W3CDTF">2018-02-16T10:18:10Z</dcterms:modified>
</cp:coreProperties>
</file>