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77" r:id="rId5"/>
    <p:sldId id="258" r:id="rId6"/>
    <p:sldId id="271" r:id="rId7"/>
    <p:sldId id="272" r:id="rId8"/>
    <p:sldId id="278" r:id="rId9"/>
    <p:sldId id="262" r:id="rId10"/>
    <p:sldId id="274" r:id="rId11"/>
    <p:sldId id="260" r:id="rId12"/>
    <p:sldId id="281" r:id="rId13"/>
    <p:sldId id="269" r:id="rId14"/>
    <p:sldId id="267" r:id="rId15"/>
    <p:sldId id="266" r:id="rId16"/>
    <p:sldId id="282" r:id="rId17"/>
    <p:sldId id="270" r:id="rId18"/>
    <p:sldId id="273" r:id="rId19"/>
    <p:sldId id="279" r:id="rId20"/>
    <p:sldId id="280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éane" initials="O" lastIdx="1" clrIdx="0">
    <p:extLst>
      <p:ext uri="{19B8F6BF-5375-455C-9EA6-DF929625EA0E}">
        <p15:presenceInfo xmlns:p15="http://schemas.microsoft.com/office/powerpoint/2012/main" userId="Océa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 snapToGrid="0">
      <p:cViewPr varScale="1">
        <p:scale>
          <a:sx n="84" d="100"/>
          <a:sy n="84" d="100"/>
        </p:scale>
        <p:origin x="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6T10:44:35.662" idx="1">
    <p:pos x="4941" y="1949"/>
    <p:text>En sachant que l'équipe de la modélisation a fusionnée avec l'équipe de codage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4501C-63B4-44EC-9F75-0B1A767C92BF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C959D-ABD4-4152-BE3D-751363D70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1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231B8-12D3-4CAB-BE97-400BE0E01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9D6988-2C9D-4407-B163-88E9BFEC7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ress Start 2P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8B2E9-9515-4383-A7F7-2F42543E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9AB44-3AAC-48BA-A129-9E6A2159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70D6D3C-7959-4CA1-8564-D904C516805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0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D63D7-2EB7-4D84-AFF7-EA310EB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112F5-8799-4C1C-B8C0-0FD16223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95708-011E-4ED6-89D8-B214CD30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87F0D-3758-4203-B1F5-56513B40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96BCF8-B6CC-4347-AC54-87EAC210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842FD-02BF-4A40-AC3F-6B828BBE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014E1-8312-4C6D-AA42-20612427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BFE5A-2592-4084-AB7A-CDC3F5F2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C5853-0BAB-46C6-8E12-84853F70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B7804-6F6B-41CF-B2D6-BFA3C6C0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161"/>
            <a:ext cx="10515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3DC5F-56C2-4AF6-B73C-D568F611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68B728-BFED-45B9-9586-48697B3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ACA8C-0AA1-4397-B286-0CA34C38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6525"/>
            <a:ext cx="10515600" cy="2852737"/>
          </a:xfrm>
        </p:spPr>
        <p:txBody>
          <a:bodyPr anchor="b"/>
          <a:lstStyle>
            <a:lvl1pPr>
              <a:defRPr sz="60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B07B90-2891-42B2-BDA5-9B7DAB78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Press Start 2P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21FE3-306C-4DD4-830C-FADAC81F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9E0C1-8DC0-47ED-8998-980C9C9C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2D791-F1E8-4AB7-B577-5E0F655A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90526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11F31-6379-4FFD-BBD5-1B4E83BE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4pPr>
            <a:lvl5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280CEE-40F9-4D8C-AA95-608E11CE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4pPr>
            <a:lvl5pPr>
              <a:defRPr>
                <a:solidFill>
                  <a:schemeClr val="tx1"/>
                </a:solidFill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B668A-324E-425C-9F09-3823876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06D9D-FBBD-4E8C-84B3-B70B1CAB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2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57A82-930C-4BC6-9484-9846719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832"/>
            <a:ext cx="10515600" cy="929056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A114CF-A68A-4F5C-8789-611E12D7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ress Start 2P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893CA6-B7F1-40D3-8A1E-17214E8C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9EED9D-3A47-4859-8823-D3F16899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ress Start 2P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B53CB-EFC9-479D-9AC5-41ADFC30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  <a:lvl2pPr>
              <a:defRPr>
                <a:latin typeface="Press Start 2P" panose="00000500000000000000" pitchFamily="2" charset="0"/>
              </a:defRPr>
            </a:lvl2pPr>
            <a:lvl3pPr>
              <a:defRPr>
                <a:latin typeface="Press Start 2P" panose="00000500000000000000" pitchFamily="2" charset="0"/>
              </a:defRPr>
            </a:lvl3pPr>
            <a:lvl4pPr>
              <a:defRPr>
                <a:latin typeface="Press Start 2P" panose="00000500000000000000" pitchFamily="2" charset="0"/>
              </a:defRPr>
            </a:lvl4pPr>
            <a:lvl5pPr>
              <a:defRPr>
                <a:latin typeface="Press Start 2P" panose="00000500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19E299-C39C-4A18-8EC1-A5C096C1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005069-FA98-494F-AE5A-3D9D7450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3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1C062-BF19-463E-BE1A-2504EB2D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94833"/>
          </a:xfrm>
        </p:spPr>
        <p:txBody>
          <a:bodyPr/>
          <a:lstStyle>
            <a:lvl1pPr>
              <a:defRPr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A44AA9-BD65-4BBB-A7C1-7598CACD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D5B8E9-43A5-4D9B-8CBE-FE560159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1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8F08A3-6102-4502-908B-1C6C8CAF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46C03F-D333-46EF-93BE-6107EEFC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1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DCA85-9B73-4A3B-B885-2D5F8DB0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8" y="136525"/>
            <a:ext cx="3932237" cy="1600200"/>
          </a:xfrm>
        </p:spPr>
        <p:txBody>
          <a:bodyPr anchor="b"/>
          <a:lstStyle>
            <a:lvl1pPr>
              <a:defRPr sz="32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99471-02EF-4BA8-A51F-BD1D0708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Press Start 2P" panose="00000500000000000000" pitchFamily="2" charset="0"/>
              </a:defRPr>
            </a:lvl1pPr>
            <a:lvl2pPr>
              <a:defRPr sz="2800">
                <a:latin typeface="Press Start 2P" panose="00000500000000000000" pitchFamily="2" charset="0"/>
              </a:defRPr>
            </a:lvl2pPr>
            <a:lvl3pPr>
              <a:defRPr sz="2400">
                <a:latin typeface="Press Start 2P" panose="00000500000000000000" pitchFamily="2" charset="0"/>
              </a:defRPr>
            </a:lvl3pPr>
            <a:lvl4pPr>
              <a:defRPr sz="2000">
                <a:latin typeface="Press Start 2P" panose="00000500000000000000" pitchFamily="2" charset="0"/>
              </a:defRPr>
            </a:lvl4pPr>
            <a:lvl5pPr>
              <a:defRPr sz="2000">
                <a:latin typeface="Press Start 2P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2D851C-6845-40CA-8504-7884FA02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ss Start 2P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11FE27-05B6-405D-9437-A126034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B24AD-E99D-4B9A-B88D-A46AEF30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33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3E113-9C1B-4029-8B2E-29DB4B06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36525"/>
            <a:ext cx="3932237" cy="1600200"/>
          </a:xfrm>
        </p:spPr>
        <p:txBody>
          <a:bodyPr anchor="b"/>
          <a:lstStyle>
            <a:lvl1pPr>
              <a:defRPr sz="3200">
                <a:latin typeface="Press Start 2P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0C8470-8718-4B29-B60C-453CB34D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F58A9A-5440-4B06-8189-26CA61EED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ss Start 2P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2C8938-65A8-4644-9EE2-210FE5E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fil rouge 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91E96-50F2-4C90-A703-3E0D79B7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4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40224E-DC06-494B-81E8-BFEB4F4F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5B3ACF-1EEC-4A30-9C8F-420CF850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4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AC6D2-AC9B-4257-9EF5-54B60EE5E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Press Start 2P" panose="00000500000000000000" pitchFamily="2" charset="0"/>
              </a:defRPr>
            </a:lvl1pPr>
          </a:lstStyle>
          <a:p>
            <a:r>
              <a:rPr lang="fr-FR"/>
              <a:t>Projet fil rouge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04027B-8854-49E5-9FB9-5D8EC464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0000"/>
                </a:solidFill>
              </a:defRPr>
            </a:lvl1pPr>
          </a:lstStyle>
          <a:p>
            <a:fld id="{C70D6D3C-7959-4CA1-8564-D904C516805A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F8A07A1-1B2C-4B08-8192-691429507B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0" y="6176826"/>
            <a:ext cx="1186766" cy="6811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53AA53B-8086-4650-9A3E-A295B94EE80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36" y="6209272"/>
            <a:ext cx="646953" cy="6048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7F73B6C-E3E6-4D02-830B-29CFB3B179E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17" y="6186185"/>
            <a:ext cx="846544" cy="7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ress Start 2P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chemeClr val="tx1"/>
          </a:solidFill>
          <a:latin typeface="Press Start 2P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84D99-7786-4353-ABD5-F594817C8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Projet Fil Rouge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8AB2DC-5729-49A1-B732-3E9591DCE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000" dirty="0" err="1">
                <a:solidFill>
                  <a:schemeClr val="bg1"/>
                </a:solidFill>
              </a:rPr>
              <a:t>Enigm’A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E6C63E-FC62-42CD-8527-6DBC34B7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3A69DB-8D11-4BEF-B9F4-2B420004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693470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B6EE8-EE4A-4C18-96C2-A2DAFAD2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Le design: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3960A98-F989-431B-AD0B-9147FC19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20" y="1291462"/>
            <a:ext cx="7339101" cy="495986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F9BC5-C44E-46C2-9077-73615A03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8B610-89B1-4405-9D6D-C4F9DBE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4EB9B57-D7BA-495A-8D06-8E819998C2AA}"/>
              </a:ext>
            </a:extLst>
          </p:cNvPr>
          <p:cNvSpPr txBox="1">
            <a:spLocks/>
          </p:cNvSpPr>
          <p:nvPr/>
        </p:nvSpPr>
        <p:spPr>
          <a:xfrm>
            <a:off x="99060" y="1291462"/>
            <a:ext cx="3124200" cy="1003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ress Start 2P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sz="2400" dirty="0"/>
              <a:t>Boostrap:</a:t>
            </a:r>
          </a:p>
        </p:txBody>
      </p:sp>
    </p:spTree>
    <p:extLst>
      <p:ext uri="{BB962C8B-B14F-4D97-AF65-F5344CB8AC3E}">
        <p14:creationId xmlns:p14="http://schemas.microsoft.com/office/powerpoint/2010/main" val="3550614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0B2C1-3A19-439F-8682-D0122302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design: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67488D-1E90-4DF1-B981-18BD30819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91462"/>
            <a:ext cx="7299960" cy="490367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9924C1-5871-4E26-A540-8E7EFC3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7CDE-A4C7-4796-BB06-143728CA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B12E936-6D29-4E2C-B18F-0ACAF5E42374}"/>
              </a:ext>
            </a:extLst>
          </p:cNvPr>
          <p:cNvSpPr txBox="1">
            <a:spLocks/>
          </p:cNvSpPr>
          <p:nvPr/>
        </p:nvSpPr>
        <p:spPr>
          <a:xfrm>
            <a:off x="99060" y="1291462"/>
            <a:ext cx="3604260" cy="1003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ress Start 2P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sz="2400" dirty="0"/>
              <a:t>JavaScript:</a:t>
            </a:r>
          </a:p>
        </p:txBody>
      </p:sp>
    </p:spTree>
    <p:extLst>
      <p:ext uri="{BB962C8B-B14F-4D97-AF65-F5344CB8AC3E}">
        <p14:creationId xmlns:p14="http://schemas.microsoft.com/office/powerpoint/2010/main" val="4752507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B6EE8-EE4A-4C18-96C2-A2DAFAD2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modélisation: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34330-94AF-4B72-A51E-EDB116DB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623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Utilisation des technologies: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…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F9BC5-C44E-46C2-9077-73615A03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8B610-89B1-4405-9D6D-C4F9DBE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91662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B2D55-6932-48AC-85D0-4BE3698A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83615"/>
          </a:xfrm>
        </p:spPr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La modélisation: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31991-8EF8-45D1-9DED-5754CA45B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086" y="1131112"/>
            <a:ext cx="10515599" cy="894997"/>
          </a:xfrm>
        </p:spPr>
        <p:txBody>
          <a:bodyPr/>
          <a:lstStyle/>
          <a:p>
            <a:r>
              <a:rPr lang="fr-FR" dirty="0"/>
              <a:t> Le Modèle Physique des Données (MPD)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4DBA66-FF67-4392-ADAB-FD034C96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5B643F-81FF-4D5C-A259-A2DD187A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13</a:t>
            </a:fld>
            <a:endParaRPr lang="fr-FR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02FB972F-230A-4CF9-B74A-0DB1B2C325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67" y="2026109"/>
            <a:ext cx="8168036" cy="3691889"/>
          </a:xfrm>
        </p:spPr>
      </p:pic>
    </p:spTree>
    <p:extLst>
      <p:ext uri="{BB962C8B-B14F-4D97-AF65-F5344CB8AC3E}">
        <p14:creationId xmlns:p14="http://schemas.microsoft.com/office/powerpoint/2010/main" val="46048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B2D55-6932-48AC-85D0-4BE3698A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La modélisation: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31991-8EF8-45D1-9DED-5754CA45B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561"/>
            <a:ext cx="10515600" cy="703371"/>
          </a:xfrm>
        </p:spPr>
        <p:txBody>
          <a:bodyPr/>
          <a:lstStyle/>
          <a:p>
            <a:r>
              <a:rPr lang="fr-FR" dirty="0"/>
              <a:t> La base de données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4DBA66-FF67-4392-ADAB-FD034C96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5B643F-81FF-4D5C-A259-A2DD187A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11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B2D55-6932-48AC-85D0-4BE3698A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La modélisation: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31991-8EF8-45D1-9DED-5754CA45B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694"/>
            <a:ext cx="10515600" cy="1075905"/>
          </a:xfrm>
        </p:spPr>
        <p:txBody>
          <a:bodyPr/>
          <a:lstStyle/>
          <a:p>
            <a:r>
              <a:rPr lang="fr-FR" dirty="0"/>
              <a:t> Exemple d’algorithme (E2)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4DBA66-FF67-4392-ADAB-FD034C96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5B643F-81FF-4D5C-A259-A2DD187A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C579F5-07F6-4A37-AD63-6B7C9AD11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10" y="1761646"/>
            <a:ext cx="8617255" cy="43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B6EE8-EE4A-4C18-96C2-A2DAFAD2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codage: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34330-94AF-4B72-A51E-EDB116DB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623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Utilisation des technologies: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…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F9BC5-C44E-46C2-9077-73615A03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8B610-89B1-4405-9D6D-C4F9DBE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09566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18685-75AF-44A9-8E24-D42C8F46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32960"/>
          </a:xfrm>
        </p:spPr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Le codage: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391B-6D5E-4562-A937-8122BC9A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040"/>
            <a:ext cx="10515600" cy="72089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/>
              <a:t>JavaScript de l’énigme 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D2C87A-7E13-47A1-966A-A2234F68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30B0A-6F7A-4188-BF6B-7D934CA1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17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DAF3F8F-5C43-4B95-9492-612F8A66A1FF}"/>
              </a:ext>
            </a:extLst>
          </p:cNvPr>
          <p:cNvSpPr txBox="1">
            <a:spLocks/>
          </p:cNvSpPr>
          <p:nvPr/>
        </p:nvSpPr>
        <p:spPr>
          <a:xfrm>
            <a:off x="6096000" y="3139614"/>
            <a:ext cx="5257800" cy="291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952F424-7F40-4E61-912B-8AF8AB87D7E2}"/>
              </a:ext>
            </a:extLst>
          </p:cNvPr>
          <p:cNvSpPr txBox="1">
            <a:spLocks/>
          </p:cNvSpPr>
          <p:nvPr/>
        </p:nvSpPr>
        <p:spPr>
          <a:xfrm>
            <a:off x="934156" y="3139612"/>
            <a:ext cx="5873044" cy="268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D7AFF60-6490-4EA5-A76C-98634516177C}"/>
              </a:ext>
            </a:extLst>
          </p:cNvPr>
          <p:cNvSpPr txBox="1">
            <a:spLocks/>
          </p:cNvSpPr>
          <p:nvPr/>
        </p:nvSpPr>
        <p:spPr>
          <a:xfrm>
            <a:off x="838200" y="3139614"/>
            <a:ext cx="5257800" cy="268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FC28DF-05E7-4E2F-8594-5AC0D0057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12212"/>
            <a:ext cx="1762371" cy="15908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3EDB402-D19D-4682-8A1B-BB95F7CC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6" y="1542041"/>
            <a:ext cx="8213746" cy="415885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8A13A02-55D3-44A3-927F-A90FD5ED9680}"/>
              </a:ext>
            </a:extLst>
          </p:cNvPr>
          <p:cNvSpPr txBox="1"/>
          <p:nvPr/>
        </p:nvSpPr>
        <p:spPr>
          <a:xfrm>
            <a:off x="8459752" y="3650914"/>
            <a:ext cx="211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ress Start 2P" panose="00000500000000000000" pitchFamily="2" charset="0"/>
              </a:rPr>
              <a:t>Résultat final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F9A7340-BAE6-4CEA-ACD3-C798205917F2}"/>
              </a:ext>
            </a:extLst>
          </p:cNvPr>
          <p:cNvSpPr txBox="1"/>
          <p:nvPr/>
        </p:nvSpPr>
        <p:spPr>
          <a:xfrm>
            <a:off x="3900311" y="226695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Press Start 2P" panose="00000500000000000000" pitchFamily="2" charset="0"/>
              </a:rPr>
              <a:t>A changer</a:t>
            </a:r>
          </a:p>
        </p:txBody>
      </p:sp>
    </p:spTree>
    <p:extLst>
      <p:ext uri="{BB962C8B-B14F-4D97-AF65-F5344CB8AC3E}">
        <p14:creationId xmlns:p14="http://schemas.microsoft.com/office/powerpoint/2010/main" val="249363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0B2C1-3A19-439F-8682-D0122302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Le codage: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EB5DC-CF07-458F-AA22-F7ACEDAC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9924C1-5871-4E26-A540-8E7EFC3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7CDE-A4C7-4796-BB06-143728CA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04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0B2C1-3A19-439F-8682-D0122302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Le codage: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EB5DC-CF07-458F-AA22-F7ACEDAC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9924C1-5871-4E26-A540-8E7EFC3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7CDE-A4C7-4796-BB06-143728CA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859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D35CA-5FEA-4619-BA7E-90207D18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738E8-3D83-4348-A78F-12764869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projet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Remerciements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9CA185-21C5-476F-9BB4-5730A15C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1646E-C862-4680-A38B-3C989354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494334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0B2C1-3A19-439F-8682-D0122302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Conclusion: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EB5DC-CF07-458F-AA22-F7ACEDAC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9924C1-5871-4E26-A540-8E7EFC3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7CDE-A4C7-4796-BB06-143728CA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38973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66FD9-9040-4436-98FF-942FD3A0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Remerciements: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29179-BD51-40CE-B8CE-162E86EB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5294EF-7F96-429F-AEEF-797C86E1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199017-6FB1-4153-88D2-1829E013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70517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9B3BF-2253-4CB5-8532-EB9B7D3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Notre projet: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13D2A-828D-4A85-84B5-9E3B25E8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051"/>
            <a:ext cx="10744200" cy="4078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35D35F-D73E-4BF6-940D-4EA373988CCE}"/>
              </a:ext>
            </a:extLst>
          </p:cNvPr>
          <p:cNvSpPr txBox="1">
            <a:spLocks/>
          </p:cNvSpPr>
          <p:nvPr/>
        </p:nvSpPr>
        <p:spPr>
          <a:xfrm>
            <a:off x="838200" y="1814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Créer un jeu d’énigmes: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pPr>
              <a:buBlip>
                <a:blip r:embed="rId2"/>
              </a:buBlip>
            </a:pPr>
            <a:r>
              <a:rPr lang="fr-FR" sz="2400" dirty="0"/>
              <a:t> Basé sur nos points en 	communs, l’univers du jeu 	vidéo</a:t>
            </a:r>
          </a:p>
          <a:p>
            <a:pPr>
              <a:buBlip>
                <a:blip r:embed="rId2"/>
              </a:buBlip>
            </a:pPr>
            <a:r>
              <a:rPr lang="fr-FR" dirty="0"/>
              <a:t> Objectif ambitieux mais     	réalisable</a:t>
            </a:r>
          </a:p>
          <a:p>
            <a:pPr>
              <a:buBlip>
                <a:blip r:embed="rId2"/>
              </a:buBlip>
            </a:pPr>
            <a:r>
              <a:rPr lang="fr-FR" sz="2400" dirty="0"/>
              <a:t> Simple pour les joueurs</a:t>
            </a:r>
          </a:p>
          <a:p>
            <a:pPr>
              <a:buBlip>
                <a:blip r:embed="rId2"/>
              </a:buBlip>
            </a:pPr>
            <a:r>
              <a:rPr lang="fr-FR" sz="2400" dirty="0"/>
              <a:t> Graphismes soignés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61C1F-1D95-4481-A450-2E402BD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F113C81-E994-4BE1-AC6F-DED12C3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92382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9B3BF-2253-4CB5-8532-EB9B7D35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Notre projet: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13D2A-828D-4A85-84B5-9E3B25E8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051"/>
            <a:ext cx="10744200" cy="4078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35D35F-D73E-4BF6-940D-4EA373988CCE}"/>
              </a:ext>
            </a:extLst>
          </p:cNvPr>
          <p:cNvSpPr txBox="1">
            <a:spLocks/>
          </p:cNvSpPr>
          <p:nvPr/>
        </p:nvSpPr>
        <p:spPr>
          <a:xfrm>
            <a:off x="838200" y="1814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ss Start 2P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Nos objectifs: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61C1F-1D95-4481-A450-2E402BD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F113C81-E994-4BE1-AC6F-DED12C3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8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EE0DC-0338-4D0B-871B-2B08626A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Organisation: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BD846-222D-4C1E-A243-0F03E445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3 groupes de travail: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/>
              <a:t>L’équipe de codage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 	</a:t>
            </a:r>
            <a:r>
              <a:rPr lang="fr-FR" sz="2400" dirty="0">
                <a:solidFill>
                  <a:srgbClr val="C00000"/>
                </a:solidFill>
              </a:rPr>
              <a:t>Nathan et Damien</a:t>
            </a:r>
          </a:p>
          <a:p>
            <a:r>
              <a:rPr lang="fr-FR" sz="2400" dirty="0"/>
              <a:t>L’équipe de la modélisation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	 	</a:t>
            </a:r>
            <a:r>
              <a:rPr lang="fr-FR" sz="2400" dirty="0">
                <a:solidFill>
                  <a:srgbClr val="C00000"/>
                </a:solidFill>
              </a:rPr>
              <a:t>Aloys et Charles</a:t>
            </a:r>
          </a:p>
          <a:p>
            <a:r>
              <a:rPr lang="fr-FR" sz="2400" dirty="0"/>
              <a:t>L’équipe design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dirty="0">
                <a:solidFill>
                  <a:srgbClr val="C00000"/>
                </a:solidFill>
              </a:rPr>
              <a:t>Ludovic et Océane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FFBBB-085A-42D0-897E-AC9F7ED7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D5725-F03B-484E-B0C2-8020CE00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73458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E7194-A9A1-496F-BDBC-2F2F87A4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Organisation: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031D9-EE06-40F7-AA30-64D3B6DE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L’organisation s’est faite avec:</a:t>
            </a:r>
          </a:p>
          <a:p>
            <a:r>
              <a:rPr lang="fr-FR" dirty="0"/>
              <a:t> </a:t>
            </a:r>
            <a:r>
              <a:rPr lang="fr-FR" sz="2400" dirty="0"/>
              <a:t>Réunion de mise en commun 	 des informations, 	     	   	 organisation 	d’équipes, 	 définition du 	site</a:t>
            </a:r>
          </a:p>
          <a:p>
            <a:r>
              <a:rPr lang="fr-FR" sz="2400" dirty="0"/>
              <a:t> Mise en commun des idées design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FE51FA-BA11-4193-98BD-A587FF31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3947C4-02B6-4966-AEC1-81B3CB26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524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1A696-3F17-4A78-A03E-8FAE6D56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7"/>
          </a:xfrm>
        </p:spPr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Organisation: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61F658-6502-479D-AC99-9B39BD5B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8205AF-06BA-47D2-AE7B-678423A9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19" name="Espace réservé du contenu 18">
            <a:extLst>
              <a:ext uri="{FF2B5EF4-FFF2-40B4-BE49-F238E27FC236}">
                <a16:creationId xmlns:a16="http://schemas.microsoft.com/office/drawing/2014/main" id="{BD458B06-4637-48FC-A7DB-D771D01EE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885875"/>
              </p:ext>
            </p:extLst>
          </p:nvPr>
        </p:nvGraphicFramePr>
        <p:xfrm>
          <a:off x="146756" y="1354667"/>
          <a:ext cx="11921066" cy="47277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93334">
                  <a:extLst>
                    <a:ext uri="{9D8B030D-6E8A-4147-A177-3AD203B41FA5}">
                      <a16:colId xmlns:a16="http://schemas.microsoft.com/office/drawing/2014/main" val="3742895155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val="3266559097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val="4236366075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val="1351800290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val="362670854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val="3485977085"/>
                    </a:ext>
                  </a:extLst>
                </a:gridCol>
                <a:gridCol w="1704622">
                  <a:extLst>
                    <a:ext uri="{9D8B030D-6E8A-4147-A177-3AD203B41FA5}">
                      <a16:colId xmlns:a16="http://schemas.microsoft.com/office/drawing/2014/main" val="1670843582"/>
                    </a:ext>
                  </a:extLst>
                </a:gridCol>
              </a:tblGrid>
              <a:tr h="604182">
                <a:tc>
                  <a:txBody>
                    <a:bodyPr/>
                    <a:lstStyle/>
                    <a:p>
                      <a:endParaRPr lang="fr-FR" sz="1400" dirty="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Damien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Aloys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Ludovic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Océane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928"/>
                  </a:ext>
                </a:extLst>
              </a:tr>
              <a:tr h="604182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Jour 1</a:t>
                      </a:r>
                    </a:p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+ réunion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JavaScript énigme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Press Start 2P" panose="00000500000000000000" pitchFamily="2" charset="0"/>
                        </a:rPr>
                        <a:t>JavaScript énigme 1</a:t>
                      </a:r>
                    </a:p>
                    <a:p>
                      <a:endParaRPr lang="fr-FR" sz="1000" dirty="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Création MCD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Création de base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Réunion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Press Start 2P" panose="00000500000000000000" pitchFamily="2" charset="0"/>
                        </a:rPr>
                        <a:t>Réunion design</a:t>
                      </a:r>
                    </a:p>
                    <a:p>
                      <a:endParaRPr lang="fr-FR" sz="1000" dirty="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6872"/>
                  </a:ext>
                </a:extLst>
              </a:tr>
              <a:tr h="604182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Jour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JS + JQuery énigme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Algorithme et JS énigme 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Algorithme + JS énigme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JQuery, HTML, CSS, JS énigme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Graphismes énigme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HTML,CSS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72630"/>
                  </a:ext>
                </a:extLst>
              </a:tr>
              <a:tr h="664905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Jour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JS énigme 1 + connexion PHP+ MySQL +JS énigme3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JS énigme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Press Start 2P" panose="00000500000000000000" pitchFamily="2" charset="0"/>
                        </a:rPr>
                        <a:t>JS énigme 2 </a:t>
                      </a:r>
                    </a:p>
                    <a:p>
                      <a:endParaRPr lang="fr-FR" sz="1400" dirty="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JavaScript énigme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Graphismes énigme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HTML,CSS,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10100"/>
                  </a:ext>
                </a:extLst>
              </a:tr>
              <a:tr h="604182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Jour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PHP/SQL connexion inscription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Intégration design énigme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Intégration design + résolution conflit CSS énigme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Vérifications SQL, Jquery, résolution bugs de positions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Design énigmes 1 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Press Start 2P" panose="00000500000000000000" pitchFamily="2" charset="0"/>
                        </a:rPr>
                        <a:t>HTML,CSS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36453"/>
                  </a:ext>
                </a:extLst>
              </a:tr>
              <a:tr h="604182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Jour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93590"/>
                  </a:ext>
                </a:extLst>
              </a:tr>
              <a:tr h="604182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Press Start 2P" panose="00000500000000000000" pitchFamily="2" charset="0"/>
                        </a:rPr>
                        <a:t>Jour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Press Start 2P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3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296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5C9E440-4B06-4D1F-A332-4623E495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22132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67B4C26-DC19-4063-8E7E-703B78F0F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9C4315-EC50-4FC3-95F3-F513DFAA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C912A0-1925-4546-9606-26546B1E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40854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B6EE8-EE4A-4C18-96C2-A2DAFAD2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design: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34330-94AF-4B72-A51E-EDB116DB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623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Utilisation des technologies:</a:t>
            </a:r>
          </a:p>
          <a:p>
            <a:r>
              <a:rPr lang="fr-FR" sz="2400" dirty="0"/>
              <a:t>HTML</a:t>
            </a:r>
          </a:p>
          <a:p>
            <a:r>
              <a:rPr lang="fr-FR" sz="2400" dirty="0"/>
              <a:t>CSS</a:t>
            </a:r>
          </a:p>
          <a:p>
            <a:r>
              <a:rPr lang="fr-FR" sz="2400" dirty="0"/>
              <a:t>Framework bootstrap (responsive)</a:t>
            </a:r>
          </a:p>
          <a:p>
            <a:r>
              <a:rPr lang="fr-FR" sz="2400" dirty="0"/>
              <a:t>JavaScript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F9BC5-C44E-46C2-9077-73615A03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6D3C-7959-4CA1-8564-D904C516805A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8B610-89B1-4405-9D6D-C4F9DBE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fil rouge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484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371</Words>
  <Application>Microsoft Office PowerPoint</Application>
  <PresentationFormat>Grand écran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Press Start 2P</vt:lpstr>
      <vt:lpstr>Thème Office</vt:lpstr>
      <vt:lpstr>Projet Fil Rouge</vt:lpstr>
      <vt:lpstr>Sommaire:</vt:lpstr>
      <vt:lpstr>Notre projet:</vt:lpstr>
      <vt:lpstr>Notre projet:</vt:lpstr>
      <vt:lpstr>Organisation:</vt:lpstr>
      <vt:lpstr>Organisation:</vt:lpstr>
      <vt:lpstr>Organisation:</vt:lpstr>
      <vt:lpstr>Démonstration</vt:lpstr>
      <vt:lpstr>Le design:</vt:lpstr>
      <vt:lpstr>Le design:</vt:lpstr>
      <vt:lpstr>Le design:</vt:lpstr>
      <vt:lpstr>La modélisation:</vt:lpstr>
      <vt:lpstr>La modélisation:</vt:lpstr>
      <vt:lpstr>La modélisation:</vt:lpstr>
      <vt:lpstr>La modélisation:</vt:lpstr>
      <vt:lpstr>Le codage:</vt:lpstr>
      <vt:lpstr>Le codage:</vt:lpstr>
      <vt:lpstr>Le codage:</vt:lpstr>
      <vt:lpstr>Le codage:</vt:lpstr>
      <vt:lpstr>Conclusion:</vt:lpstr>
      <vt:lpstr>Remerciements: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Océane</dc:creator>
  <cp:lastModifiedBy>Océane</cp:lastModifiedBy>
  <cp:revision>50</cp:revision>
  <dcterms:created xsi:type="dcterms:W3CDTF">2017-11-16T15:06:36Z</dcterms:created>
  <dcterms:modified xsi:type="dcterms:W3CDTF">2017-11-26T10:27:21Z</dcterms:modified>
</cp:coreProperties>
</file>