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0231B8-12D3-4CAB-BE97-400BE0E01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5163"/>
            <a:ext cx="9144000" cy="2387600"/>
          </a:xfrm>
        </p:spPr>
        <p:txBody>
          <a:bodyPr anchor="b"/>
          <a:lstStyle>
            <a:lvl1pPr algn="ctr">
              <a:defRPr sz="6000">
                <a:latin typeface="Press Start 2P" panose="000005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59D6988-2C9D-4407-B163-88E9BFEC7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Press Start 2P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58B2E9-9515-4383-A7F7-2F42543E3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39AB44-3AAC-48BA-A129-9E6A21592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6D3C-7959-4CA1-8564-D904C5168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084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8D63D7-2EB7-4D84-AFF7-EA310EBBD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ress Start 2P" panose="000005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0112F5-8799-4C1C-B8C0-0FD162231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Press Start 2P" panose="00000500000000000000" pitchFamily="2" charset="0"/>
              </a:defRPr>
            </a:lvl1pPr>
            <a:lvl2pPr>
              <a:defRPr>
                <a:latin typeface="Press Start 2P" panose="00000500000000000000" pitchFamily="2" charset="0"/>
              </a:defRPr>
            </a:lvl2pPr>
            <a:lvl3pPr>
              <a:defRPr>
                <a:latin typeface="Press Start 2P" panose="00000500000000000000" pitchFamily="2" charset="0"/>
              </a:defRPr>
            </a:lvl3pPr>
            <a:lvl4pPr>
              <a:defRPr>
                <a:latin typeface="Press Start 2P" panose="00000500000000000000" pitchFamily="2" charset="0"/>
              </a:defRPr>
            </a:lvl4pPr>
            <a:lvl5pPr>
              <a:defRPr>
                <a:latin typeface="Press Start 2P" panose="00000500000000000000" pitchFamily="2" charset="0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F95708-011E-4ED6-89D8-B214CD301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687F0D-3758-4203-B1F5-56513B401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6D3C-7959-4CA1-8564-D904C5168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8192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196BCF8-B6CC-4347-AC54-87EAC210A3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Press Start 2P" panose="000005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A8842FD-02BF-4A40-AC3F-6B828BBE7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Press Start 2P" panose="00000500000000000000" pitchFamily="2" charset="0"/>
              </a:defRPr>
            </a:lvl1pPr>
            <a:lvl2pPr>
              <a:defRPr>
                <a:latin typeface="Press Start 2P" panose="00000500000000000000" pitchFamily="2" charset="0"/>
              </a:defRPr>
            </a:lvl2pPr>
            <a:lvl3pPr>
              <a:defRPr>
                <a:latin typeface="Press Start 2P" panose="00000500000000000000" pitchFamily="2" charset="0"/>
              </a:defRPr>
            </a:lvl3pPr>
            <a:lvl4pPr>
              <a:defRPr>
                <a:latin typeface="Press Start 2P" panose="00000500000000000000" pitchFamily="2" charset="0"/>
              </a:defRPr>
            </a:lvl4pPr>
            <a:lvl5pPr>
              <a:defRPr>
                <a:latin typeface="Press Start 2P" panose="00000500000000000000" pitchFamily="2" charset="0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D014E1-8312-4C6D-AA42-206124275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8BFE5A-2592-4084-AB7A-CDC3F5F2B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6D3C-7959-4CA1-8564-D904C5168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082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BC5853-0BAB-46C6-8E12-84853F705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ress Start 2P" panose="000005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3B7804-6F6B-41CF-B2D6-BFA3C6C06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Press Start 2P" panose="00000500000000000000" pitchFamily="2" charset="0"/>
              </a:defRPr>
            </a:lvl1pPr>
            <a:lvl2pPr>
              <a:defRPr>
                <a:latin typeface="Press Start 2P" panose="00000500000000000000" pitchFamily="2" charset="0"/>
              </a:defRPr>
            </a:lvl2pPr>
            <a:lvl3pPr>
              <a:defRPr>
                <a:latin typeface="Press Start 2P" panose="00000500000000000000" pitchFamily="2" charset="0"/>
              </a:defRPr>
            </a:lvl3pPr>
            <a:lvl4pPr>
              <a:defRPr>
                <a:latin typeface="Press Start 2P" panose="00000500000000000000" pitchFamily="2" charset="0"/>
              </a:defRPr>
            </a:lvl4pPr>
            <a:lvl5pPr>
              <a:defRPr>
                <a:latin typeface="Press Start 2P" panose="00000500000000000000" pitchFamily="2" charset="0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73DC5F-56C2-4AF6-B73C-D568F6119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68B728-BFED-45B9-9586-48697B388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6D3C-7959-4CA1-8564-D904C5168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7950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1ACA8C-0AA1-4397-B286-0CA34C386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Press Start 2P" panose="000005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B07B90-2891-42B2-BDA5-9B7DAB78F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Press Start 2P" panose="000005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421FE3-306C-4DD4-830C-FADAC81FC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D9E0C1-8DC0-47ED-8998-980C9C9C6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6D3C-7959-4CA1-8564-D904C5168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325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82D791-F1E8-4AB7-B577-5E0F655A8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ress Start 2P" panose="000005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F11F31-6379-4FFD-BBD5-1B4E83BEF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Press Start 2P" panose="00000500000000000000" pitchFamily="2" charset="0"/>
              </a:defRPr>
            </a:lvl1pPr>
            <a:lvl2pPr>
              <a:defRPr>
                <a:latin typeface="Press Start 2P" panose="00000500000000000000" pitchFamily="2" charset="0"/>
              </a:defRPr>
            </a:lvl2pPr>
            <a:lvl3pPr>
              <a:defRPr>
                <a:latin typeface="Press Start 2P" panose="00000500000000000000" pitchFamily="2" charset="0"/>
              </a:defRPr>
            </a:lvl3pPr>
            <a:lvl4pPr>
              <a:defRPr>
                <a:latin typeface="Press Start 2P" panose="00000500000000000000" pitchFamily="2" charset="0"/>
              </a:defRPr>
            </a:lvl4pPr>
            <a:lvl5pPr>
              <a:defRPr>
                <a:latin typeface="Press Start 2P" panose="00000500000000000000" pitchFamily="2" charset="0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F280CEE-40F9-4D8C-AA95-608E11CE8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Press Start 2P" panose="00000500000000000000" pitchFamily="2" charset="0"/>
              </a:defRPr>
            </a:lvl1pPr>
            <a:lvl2pPr>
              <a:defRPr>
                <a:latin typeface="Press Start 2P" panose="00000500000000000000" pitchFamily="2" charset="0"/>
              </a:defRPr>
            </a:lvl2pPr>
            <a:lvl3pPr>
              <a:defRPr>
                <a:latin typeface="Press Start 2P" panose="00000500000000000000" pitchFamily="2" charset="0"/>
              </a:defRPr>
            </a:lvl3pPr>
            <a:lvl4pPr>
              <a:defRPr>
                <a:latin typeface="Press Start 2P" panose="00000500000000000000" pitchFamily="2" charset="0"/>
              </a:defRPr>
            </a:lvl4pPr>
            <a:lvl5pPr>
              <a:defRPr>
                <a:latin typeface="Press Start 2P" panose="00000500000000000000" pitchFamily="2" charset="0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4B668A-324E-425C-9F09-38238760A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306D9D-FBBD-4E8C-84B3-B70B1CAB0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6D3C-7959-4CA1-8564-D904C5168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29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857A82-930C-4BC6-9484-9846719DA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Press Start 2P" panose="000005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A114CF-A68A-4F5C-8789-611E12D72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Press Start 2P" panose="000005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A893CA6-B7F1-40D3-8A1E-17214E8C4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Press Start 2P" panose="00000500000000000000" pitchFamily="2" charset="0"/>
              </a:defRPr>
            </a:lvl1pPr>
            <a:lvl2pPr>
              <a:defRPr>
                <a:latin typeface="Press Start 2P" panose="00000500000000000000" pitchFamily="2" charset="0"/>
              </a:defRPr>
            </a:lvl2pPr>
            <a:lvl3pPr>
              <a:defRPr>
                <a:latin typeface="Press Start 2P" panose="00000500000000000000" pitchFamily="2" charset="0"/>
              </a:defRPr>
            </a:lvl3pPr>
            <a:lvl4pPr>
              <a:defRPr>
                <a:latin typeface="Press Start 2P" panose="00000500000000000000" pitchFamily="2" charset="0"/>
              </a:defRPr>
            </a:lvl4pPr>
            <a:lvl5pPr>
              <a:defRPr>
                <a:latin typeface="Press Start 2P" panose="00000500000000000000" pitchFamily="2" charset="0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A9EED9D-3A47-4859-8823-D3F16899A1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Press Start 2P" panose="000005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ACB53CB-EFC9-479D-9AC5-41ADFC301E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Press Start 2P" panose="00000500000000000000" pitchFamily="2" charset="0"/>
              </a:defRPr>
            </a:lvl1pPr>
            <a:lvl2pPr>
              <a:defRPr>
                <a:latin typeface="Press Start 2P" panose="00000500000000000000" pitchFamily="2" charset="0"/>
              </a:defRPr>
            </a:lvl2pPr>
            <a:lvl3pPr>
              <a:defRPr>
                <a:latin typeface="Press Start 2P" panose="00000500000000000000" pitchFamily="2" charset="0"/>
              </a:defRPr>
            </a:lvl3pPr>
            <a:lvl4pPr>
              <a:defRPr>
                <a:latin typeface="Press Start 2P" panose="00000500000000000000" pitchFamily="2" charset="0"/>
              </a:defRPr>
            </a:lvl4pPr>
            <a:lvl5pPr>
              <a:defRPr>
                <a:latin typeface="Press Start 2P" panose="00000500000000000000" pitchFamily="2" charset="0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019E299-C39C-4A18-8EC1-A5C096C15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7005069-FA98-494F-AE5A-3D9D74507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6D3C-7959-4CA1-8564-D904C5168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3377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B1C062-BF19-463E-BE1A-2504EB2D5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ress Start 2P" panose="000005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AA44AA9-BD65-4BBB-A7C1-7598CACD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7D5B8E9-43A5-4D9B-8CBE-FE560159C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6D3C-7959-4CA1-8564-D904C5168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4124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28F08A3-6102-4502-908B-1C6C8CAFD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D46C03F-D333-46EF-93BE-6107EEFCA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6D3C-7959-4CA1-8564-D904C5168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1613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0DCA85-9B73-4A3B-B885-2D5F8DB0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Press Start 2P" panose="000005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399471-02EF-4BA8-A51F-BD1D0708E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Press Start 2P" panose="00000500000000000000" pitchFamily="2" charset="0"/>
              </a:defRPr>
            </a:lvl1pPr>
            <a:lvl2pPr>
              <a:defRPr sz="2800">
                <a:latin typeface="Press Start 2P" panose="00000500000000000000" pitchFamily="2" charset="0"/>
              </a:defRPr>
            </a:lvl2pPr>
            <a:lvl3pPr>
              <a:defRPr sz="2400">
                <a:latin typeface="Press Start 2P" panose="00000500000000000000" pitchFamily="2" charset="0"/>
              </a:defRPr>
            </a:lvl3pPr>
            <a:lvl4pPr>
              <a:defRPr sz="2000">
                <a:latin typeface="Press Start 2P" panose="00000500000000000000" pitchFamily="2" charset="0"/>
              </a:defRPr>
            </a:lvl4pPr>
            <a:lvl5pPr>
              <a:defRPr sz="2000">
                <a:latin typeface="Press Start 2P" panose="000005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22D851C-6845-40CA-8504-7884FA02E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Press Start 2P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11FE27-05B6-405D-9437-A1260342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A0B24AD-E99D-4B9A-B88D-A46AEF30E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6D3C-7959-4CA1-8564-D904C5168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533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33E113-9C1B-4029-8B2E-29DB4B06E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Press Start 2P" panose="000005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60C8470-8718-4B29-B60C-453CB34D13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F58A9A-5440-4B06-8189-26CA61EED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Press Start 2P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2C8938-65A8-4644-9EE2-210FE5ED4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4D91E96-50F2-4C90-A703-3E0D79B79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6D3C-7959-4CA1-8564-D904C5168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8453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540224E-DC06-494B-81E8-BFEB4F4F5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5B3ACF-1EEC-4A30-9C8F-420CF8502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1405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DAC6D2-AC9B-4257-9EF5-54B60EE5E5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04027B-8854-49E5-9FB9-5D8EC4645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D6D3C-7959-4CA1-8564-D904C516805A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427417A-9CFF-4550-91E1-30E9035E36B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50471" y="5981881"/>
            <a:ext cx="1696657" cy="74893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0EAE42F-26BD-44E0-A928-965545242236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2025571" y="5981881"/>
            <a:ext cx="748938" cy="74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136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ress Start 2P" panose="000005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ss Start 2P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ss Start 2P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ss Start 2P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ss Start 2P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ss Start 2P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F84D99-7786-4353-ABD5-F594817C83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Projet Fil Rouge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78AB2DC-5729-49A1-B732-3E9591DCE0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6000" dirty="0" err="1">
                <a:solidFill>
                  <a:schemeClr val="bg1"/>
                </a:solidFill>
              </a:rPr>
              <a:t>Enigm’A</a:t>
            </a:r>
            <a:endParaRPr lang="fr-FR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934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69B3BF-2253-4CB5-8532-EB9B7D351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Notre projet: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13D2A-828D-4A85-84B5-9E3B25E89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Créer un jeu flash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69238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11</Words>
  <Application>Microsoft Office PowerPoint</Application>
  <PresentationFormat>Grand écran</PresentationFormat>
  <Paragraphs>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Press Start 2P</vt:lpstr>
      <vt:lpstr>Thème Office</vt:lpstr>
      <vt:lpstr>Projet Fil Rouge</vt:lpstr>
      <vt:lpstr>Notre projet: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Océane</dc:creator>
  <cp:lastModifiedBy>Océane</cp:lastModifiedBy>
  <cp:revision>5</cp:revision>
  <dcterms:created xsi:type="dcterms:W3CDTF">2017-11-16T15:06:36Z</dcterms:created>
  <dcterms:modified xsi:type="dcterms:W3CDTF">2017-11-16T15:58:31Z</dcterms:modified>
</cp:coreProperties>
</file>