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231B8-12D3-4CAB-BE97-400BE0E01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 anchor="b"/>
          <a:lstStyle>
            <a:lvl1pPr algn="ctr"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9D6988-2C9D-4407-B163-88E9BFEC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ess Start 2P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8B2E9-9515-4383-A7F7-2F42543E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9AB44-3AAC-48BA-A129-9E6A215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D63D7-2EB7-4D84-AFF7-EA310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12F5-8799-4C1C-B8C0-0FD1622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95708-011E-4ED6-89D8-B214CD3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87F0D-3758-4203-B1F5-56513B4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96BCF8-B6CC-4347-AC54-87EAC210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842FD-02BF-4A40-AC3F-6B828BBE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14E1-8312-4C6D-AA42-2061242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BFE5A-2592-4084-AB7A-CDC3F5F2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C5853-0BAB-46C6-8E12-84853F70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B7804-6F6B-41CF-B2D6-BFA3C6C0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DC5F-56C2-4AF6-B73C-D568F611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8B728-BFED-45B9-9586-48697B3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ACA8C-0AA1-4397-B286-0CA34C3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07B90-2891-42B2-BDA5-9B7DAB78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ess Start 2P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21FE3-306C-4DD4-830C-FADAC81F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9E0C1-8DC0-47ED-8998-980C9C9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D791-F1E8-4AB7-B577-5E0F655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1F31-6379-4FFD-BBD5-1B4E83BE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280CEE-40F9-4D8C-AA95-608E11CE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B668A-324E-425C-9F09-3823876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06D9D-FBBD-4E8C-84B3-B70B1C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7A82-930C-4BC6-9484-9846719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114CF-A68A-4F5C-8789-611E12D7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893CA6-B7F1-40D3-8A1E-17214E8C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EED9D-3A47-4859-8823-D3F16899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B53CB-EFC9-479D-9AC5-41ADFC30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9E299-C39C-4A18-8EC1-A5C096C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005069-FA98-494F-AE5A-3D9D745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C062-BF19-463E-BE1A-2504EB2D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A44AA9-BD65-4BBB-A7C1-7598CA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5B8E9-43A5-4D9B-8CBE-FE56015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1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F08A3-6102-4502-908B-1C6C8C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6C03F-D333-46EF-93BE-6107EEF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DCA85-9B73-4A3B-B885-2D5F8DB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9471-02EF-4BA8-A51F-BD1D070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ss Start 2P" panose="00000500000000000000" pitchFamily="2" charset="0"/>
              </a:defRPr>
            </a:lvl1pPr>
            <a:lvl2pPr>
              <a:defRPr sz="2800">
                <a:latin typeface="Press Start 2P" panose="00000500000000000000" pitchFamily="2" charset="0"/>
              </a:defRPr>
            </a:lvl2pPr>
            <a:lvl3pPr>
              <a:defRPr sz="2400">
                <a:latin typeface="Press Start 2P" panose="00000500000000000000" pitchFamily="2" charset="0"/>
              </a:defRPr>
            </a:lvl3pPr>
            <a:lvl4pPr>
              <a:defRPr sz="2000">
                <a:latin typeface="Press Start 2P" panose="00000500000000000000" pitchFamily="2" charset="0"/>
              </a:defRPr>
            </a:lvl4pPr>
            <a:lvl5pPr>
              <a:defRPr sz="2000">
                <a:latin typeface="Press Start 2P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2D851C-6845-40CA-8504-7884FA02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1FE27-05B6-405D-9437-A126034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B24AD-E99D-4B9A-B88D-A46AEF3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3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E113-9C1B-4029-8B2E-29DB4B06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C8470-8718-4B29-B60C-453CB34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F58A9A-5440-4B06-8189-26CA61EE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C8938-65A8-4644-9EE2-210FE5E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91E96-50F2-4C90-A703-3E0D79B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0224E-DC06-494B-81E8-BFEB4F4F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B3ACF-1EEC-4A30-9C8F-420CF85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AC6D2-AC9B-4257-9EF5-54B60EE5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4027B-8854-49E5-9FB9-5D8EC464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27417A-9CFF-4550-91E1-30E9035E36B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0471" y="5981881"/>
            <a:ext cx="1696657" cy="748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EAE42F-26BD-44E0-A928-96554524223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25571" y="5981881"/>
            <a:ext cx="748938" cy="7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ss Start 2P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4D99-7786-4353-ABD5-F594817C8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Projet Fil Rouge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8AB2DC-5729-49A1-B732-3E9591DCE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Enigm’A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9B3BF-2253-4CB5-8532-EB9B7D3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Notre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13D2A-828D-4A85-84B5-9E3B25E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51"/>
            <a:ext cx="10744200" cy="40787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</a:rPr>
              <a:t>Créer un jeu d’énigmes:</a:t>
            </a:r>
          </a:p>
          <a:p>
            <a:endParaRPr lang="fr-FR" sz="2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2300" dirty="0">
                <a:solidFill>
                  <a:schemeClr val="bg1"/>
                </a:solidFill>
              </a:rPr>
              <a:t>	</a:t>
            </a:r>
            <a:r>
              <a:rPr lang="fr-FR" dirty="0">
                <a:solidFill>
                  <a:schemeClr val="bg1"/>
                </a:solidFill>
              </a:rPr>
              <a:t>- basé sur nos points en communs, 	  	    	  l’univers du jeu vidéo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- objectif ambitieux mais 				  	  réalisable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- simple pour les joueurs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400">
                <a:solidFill>
                  <a:schemeClr val="bg1"/>
                </a:solidFill>
              </a:rPr>
              <a:t>- graphismes </a:t>
            </a:r>
            <a:r>
              <a:rPr lang="fr-FR" sz="2400" dirty="0">
                <a:solidFill>
                  <a:schemeClr val="bg1"/>
                </a:solidFill>
              </a:rPr>
              <a:t>soignés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Press Start 2P</vt:lpstr>
      <vt:lpstr>Thème Office</vt:lpstr>
      <vt:lpstr>Projet Fil Rouge</vt:lpstr>
      <vt:lpstr>Notre projet: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Océane</dc:creator>
  <cp:lastModifiedBy>Océane</cp:lastModifiedBy>
  <cp:revision>10</cp:revision>
  <dcterms:created xsi:type="dcterms:W3CDTF">2017-11-16T15:06:36Z</dcterms:created>
  <dcterms:modified xsi:type="dcterms:W3CDTF">2017-11-17T11:50:41Z</dcterms:modified>
</cp:coreProperties>
</file>