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2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6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1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15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8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8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2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87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0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9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A3465-E601-4258-A58B-E66304EA8F1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CD27BB-7405-43CB-B8C9-531FD12FB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kic.ac.jp/course/view.php?id=36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 Web</a:t>
            </a:r>
            <a:r>
              <a:rPr lang="ja-JP" altLang="en-US" dirty="0">
                <a:hlinkClick r:id="rId2"/>
              </a:rPr>
              <a:t>アプリ開発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s18009 Le </a:t>
            </a:r>
            <a:r>
              <a:rPr lang="en-US" dirty="0" err="1" smtClean="0"/>
              <a:t>Thanh</a:t>
            </a:r>
            <a:r>
              <a:rPr lang="en-US" dirty="0" smtClean="0"/>
              <a:t> Quang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7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ãthanks for listening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" y="770709"/>
            <a:ext cx="10358846" cy="522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6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Agency FB" panose="020B0503020202020204" pitchFamily="34" charset="0"/>
              </a:rPr>
              <a:t>  Java</a:t>
            </a:r>
            <a:r>
              <a:rPr lang="ja-JP" altLang="en-US" dirty="0" smtClean="0">
                <a:latin typeface="Agency FB" panose="020B0503020202020204" pitchFamily="34" charset="0"/>
              </a:rPr>
              <a:t>の</a:t>
            </a:r>
            <a:r>
              <a:rPr lang="zh-TW" altLang="en-US" dirty="0">
                <a:latin typeface="Agency FB" panose="020B0503020202020204" pitchFamily="34" charset="0"/>
              </a:rPr>
              <a:t>図書館</a:t>
            </a:r>
            <a:r>
              <a:rPr lang="ja-JP" altLang="en-US" dirty="0" smtClean="0">
                <a:latin typeface="Agency FB" panose="020B0503020202020204" pitchFamily="34" charset="0"/>
              </a:rPr>
              <a:t>管理システム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目標</a:t>
            </a:r>
            <a:r>
              <a:rPr lang="en-US" altLang="ja-JP" dirty="0" smtClean="0"/>
              <a:t>/</a:t>
            </a:r>
            <a:r>
              <a:rPr lang="ja-JP" altLang="en-US" dirty="0" smtClean="0"/>
              <a:t>ビジョン</a:t>
            </a:r>
            <a:endParaRPr lang="en-US" altLang="ja-JP" dirty="0" smtClean="0"/>
          </a:p>
          <a:p>
            <a:r>
              <a:rPr lang="ja-JP" altLang="en-US" dirty="0" smtClean="0"/>
              <a:t>システムのユーザー</a:t>
            </a:r>
            <a:endParaRPr lang="en-US" altLang="ja-JP" dirty="0" smtClean="0"/>
          </a:p>
          <a:p>
            <a:r>
              <a:rPr lang="ja-JP" altLang="en-US" dirty="0" smtClean="0"/>
              <a:t>機能</a:t>
            </a:r>
            <a:endParaRPr lang="en-US" altLang="ja-JP" dirty="0" smtClean="0"/>
          </a:p>
          <a:p>
            <a:r>
              <a:rPr lang="en-US" dirty="0" smtClean="0"/>
              <a:t>ULM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1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目標</a:t>
            </a:r>
            <a:endParaRPr lang="en-US" altLang="ja-JP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オンラインで図書館を管理できます</a:t>
            </a:r>
            <a:endParaRPr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/>
              <a:t>を使用し</a:t>
            </a:r>
            <a:r>
              <a:rPr lang="ja-JP" altLang="en-US" dirty="0" smtClean="0"/>
              <a:t>てケ</a:t>
            </a:r>
            <a:r>
              <a:rPr lang="ja-JP" altLang="en-US" dirty="0"/>
              <a:t>ーションを作成する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9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システムのユーザー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図書館員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dirty="0"/>
              <a:t>会員</a:t>
            </a:r>
            <a:endParaRPr lang="en-US" altLang="zh-TW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24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6" y="919476"/>
            <a:ext cx="9750334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1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機能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図書館員：</a:t>
            </a:r>
          </a:p>
          <a:p>
            <a:r>
              <a:rPr lang="en-US" altLang="ja-JP" dirty="0" smtClean="0"/>
              <a:t>•</a:t>
            </a:r>
            <a:r>
              <a:rPr lang="ja-JP" altLang="en-US" dirty="0"/>
              <a:t> 図書館員ログイン：図書館員はログインして必要な情報にアクセスできます。</a:t>
            </a:r>
          </a:p>
          <a:p>
            <a:r>
              <a:rPr lang="en-US" altLang="ja-JP" dirty="0" smtClean="0"/>
              <a:t>•</a:t>
            </a:r>
            <a:r>
              <a:rPr lang="ja-JP" altLang="en-US" dirty="0"/>
              <a:t>会員情報の更新：図書館員は支払いの請求書、発行された本の数、個人情報の変</a:t>
            </a:r>
            <a:r>
              <a:rPr lang="ja-JP" altLang="en-US" dirty="0" smtClean="0"/>
              <a:t>更す</a:t>
            </a:r>
            <a:r>
              <a:rPr lang="ja-JP" altLang="en-US" dirty="0"/>
              <a:t>ることができます。</a:t>
            </a:r>
          </a:p>
          <a:p>
            <a:r>
              <a:rPr lang="en-US" altLang="ja-JP" dirty="0"/>
              <a:t>•</a:t>
            </a:r>
            <a:r>
              <a:rPr lang="ja-JP" altLang="en-US" dirty="0"/>
              <a:t>書籍の詳細を更新する：図書館員は新しい本の詳細を追加したり、</a:t>
            </a:r>
          </a:p>
          <a:p>
            <a:r>
              <a:rPr lang="ja-JP" altLang="en-US" dirty="0"/>
              <a:t>書籍の状態（利用可能かどうか</a:t>
            </a:r>
            <a:r>
              <a:rPr lang="ja-JP" altLang="en-US" dirty="0" smtClean="0"/>
              <a:t>）リティ：</a:t>
            </a:r>
            <a:r>
              <a:rPr lang="ja-JP" altLang="en-US" dirty="0"/>
              <a:t>通常のユーザーは、図書館員以外はログインできません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4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）会</a:t>
            </a:r>
            <a:r>
              <a:rPr lang="ja-JP" altLang="en-US" dirty="0" smtClean="0"/>
              <a:t>員</a:t>
            </a:r>
            <a:endParaRPr lang="en-US" altLang="ja-JP" dirty="0" smtClean="0"/>
          </a:p>
          <a:p>
            <a:r>
              <a:rPr lang="ja-JP" altLang="en-US" dirty="0"/>
              <a:t>会員は本を要求し</a:t>
            </a:r>
            <a:r>
              <a:rPr lang="ja-JP" altLang="en-US" dirty="0" smtClean="0"/>
              <a:t>、</a:t>
            </a:r>
            <a:r>
              <a:rPr lang="ja-JP" altLang="en-US" dirty="0"/>
              <a:t>返</a:t>
            </a:r>
            <a:r>
              <a:rPr lang="ja-JP" altLang="en-US" dirty="0" smtClean="0"/>
              <a:t>却ができます</a:t>
            </a:r>
            <a:endParaRPr lang="en-US" altLang="ja-JP" dirty="0" smtClean="0"/>
          </a:p>
          <a:p>
            <a:r>
              <a:rPr lang="ja-JP" altLang="en-US" dirty="0"/>
              <a:t>本の状態は借りることができるかどう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r>
              <a:rPr lang="ja-JP" altLang="en-US" dirty="0"/>
              <a:t>個人情報を変</a:t>
            </a:r>
            <a:r>
              <a:rPr lang="ja-JP" altLang="en-US" dirty="0" smtClean="0"/>
              <a:t>更する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622300"/>
            <a:ext cx="10642600" cy="557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3" y="705394"/>
            <a:ext cx="10450286" cy="52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36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181</TotalTime>
  <Words>298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微軟正黑體</vt:lpstr>
      <vt:lpstr>ＭＳ Ｐゴシック</vt:lpstr>
      <vt:lpstr>ＭＳ Ｐ明朝</vt:lpstr>
      <vt:lpstr>新細明體</vt:lpstr>
      <vt:lpstr>Agency FB</vt:lpstr>
      <vt:lpstr>Arial</vt:lpstr>
      <vt:lpstr>Garamond</vt:lpstr>
      <vt:lpstr>Times New Roman</vt:lpstr>
      <vt:lpstr>Organic</vt:lpstr>
      <vt:lpstr> Webアプリ開発</vt:lpstr>
      <vt:lpstr>  Javaの図書館管理システム</vt:lpstr>
      <vt:lpstr>目標</vt:lpstr>
      <vt:lpstr>システムのユーザー </vt:lpstr>
      <vt:lpstr>PowerPoint Presentation</vt:lpstr>
      <vt:lpstr>機能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Webアプリ開発</dc:title>
  <dc:creator>Quang Le</dc:creator>
  <cp:lastModifiedBy>Quang Le</cp:lastModifiedBy>
  <cp:revision>17</cp:revision>
  <dcterms:created xsi:type="dcterms:W3CDTF">2018-11-28T02:06:38Z</dcterms:created>
  <dcterms:modified xsi:type="dcterms:W3CDTF">2018-12-11T18:49:06Z</dcterms:modified>
</cp:coreProperties>
</file>