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fc0fe1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fc0fe1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9fc0fe1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9fc0fe1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fc0fe1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9fc0fe1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9fc0fe1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9fc0fe1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9fc0fe1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9fc0fe1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fc0fe1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fc0fe1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9fc0fe1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9fc0fe1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Влияние IT-сервисов на экономику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IT-технологии трансформируют экономику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IT-сервисов (облачные платформы, цифровые платежи, маркетплейсы).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Примеры сервисов: AWS, PayPal, Alibaba.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Актуальность темы: цифровизация проникает во все сектора экономики.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IT-сервисы и рост производительности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Облачные технологии снижают затраты на инфраструктуру.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Автоматизация бизнес-процессов ускоряет выполнение операций.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Пример: AWS и Microsoft Azure помогают компаниям хранить и обрабатывать данные.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бизнес-моделей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SaaS и PaaS: переход от продажи продуктов к продаже сервисов.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Примеры: Amazon и Uber используют цифровые экосистемы для создания новых рынков.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IT-сервисы помогают бизнесу быть гибким и конкурентоспособным.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IT-сервисы как драйвер роста новых рынков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Появление стартапов на глобальном рынке через цифровые платформы (Upwork, Fiverr).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 к мировым рынкам через IT-сервисы.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Возможности для малого и среднего бизнеса развиваться глобально.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Новые тренды на рынке труда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Резкий рост спроса на IT-специалистов.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Пример: разработчики, аналитики данных, специалисты по кибербезопасности.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то же время автоматизация сокращает рабочие места в традиционных секторах.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выводы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IT-сервисы повышают производительность и создают новые возможности.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Цифровизация способствует появлению новых рынков и профессий.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Перспективы: IT будет играть все большую роль в экономическом развитии.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