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74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59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25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016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76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601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975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5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48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4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05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27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5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FE9E5-75FB-421D-8643-A3BFB52B7353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02E0F3-129F-4409-9B7A-56583BE89C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4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52B07-AFB5-461F-949A-866D951DA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676" y="2077364"/>
            <a:ext cx="7766936" cy="1646302"/>
          </a:xfrm>
        </p:spPr>
        <p:txBody>
          <a:bodyPr/>
          <a:lstStyle/>
          <a:p>
            <a:pPr algn="ctr"/>
            <a:r>
              <a:rPr lang="en-GB" dirty="0"/>
              <a:t>Insufficient Logging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41C5F1-1E85-4AA5-B8FC-9507EFDF7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676" y="3723663"/>
            <a:ext cx="7766936" cy="1096899"/>
          </a:xfrm>
        </p:spPr>
        <p:txBody>
          <a:bodyPr/>
          <a:lstStyle/>
          <a:p>
            <a:pPr algn="ctr"/>
            <a:r>
              <a:rPr lang="de-DE" dirty="0"/>
              <a:t>Alexander Fischer, Kevin Janisch, Peter Helf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40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E27D0-42B6-42E9-AEB6-8E122EA2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500" dirty="0"/>
              <a:t>Was ist </a:t>
            </a:r>
            <a:r>
              <a:rPr lang="en-GB" sz="4500" dirty="0"/>
              <a:t>Insufficient</a:t>
            </a:r>
            <a:r>
              <a:rPr lang="de-DE" sz="4500" dirty="0"/>
              <a:t> </a:t>
            </a:r>
            <a:r>
              <a:rPr lang="de-DE" sz="4500" dirty="0" err="1"/>
              <a:t>Logging</a:t>
            </a:r>
            <a:endParaRPr lang="en-GB" sz="45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351511-39B0-4F5B-BB2E-8421E9C6D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300" dirty="0"/>
              <a:t>Nicht alle Zugriffe werden </a:t>
            </a:r>
            <a:r>
              <a:rPr lang="de-DE" sz="3300" dirty="0" err="1"/>
              <a:t>gelogged</a:t>
            </a:r>
            <a:endParaRPr lang="de-DE" sz="3300" dirty="0"/>
          </a:p>
          <a:p>
            <a:endParaRPr lang="de-DE" sz="3300" dirty="0"/>
          </a:p>
          <a:p>
            <a:r>
              <a:rPr lang="de-DE" sz="3300" dirty="0"/>
              <a:t>Logs sind nicht genau genug oder falsch</a:t>
            </a:r>
          </a:p>
          <a:p>
            <a:endParaRPr lang="de-DE" sz="3300" dirty="0"/>
          </a:p>
          <a:p>
            <a:r>
              <a:rPr lang="de-DE" sz="3300" dirty="0"/>
              <a:t>Einige Teile der Applikation werden gar nicht überwacht</a:t>
            </a:r>
            <a:endParaRPr lang="en-GB" sz="3300" dirty="0"/>
          </a:p>
        </p:txBody>
      </p:sp>
    </p:spTree>
    <p:extLst>
      <p:ext uri="{BB962C8B-B14F-4D97-AF65-F5344CB8AC3E}">
        <p14:creationId xmlns:p14="http://schemas.microsoft.com/office/powerpoint/2010/main" val="234053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E33FF-CAE0-48EF-9789-4263BC92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26378"/>
            <a:ext cx="9322343" cy="1320800"/>
          </a:xfrm>
        </p:spPr>
        <p:txBody>
          <a:bodyPr>
            <a:noAutofit/>
          </a:bodyPr>
          <a:lstStyle/>
          <a:p>
            <a:r>
              <a:rPr lang="de-DE" sz="4500" dirty="0"/>
              <a:t>Behebung von </a:t>
            </a:r>
            <a:r>
              <a:rPr lang="en-GB" sz="4500" dirty="0"/>
              <a:t>Insufficient</a:t>
            </a:r>
            <a:r>
              <a:rPr lang="de-DE" sz="4500" dirty="0"/>
              <a:t> </a:t>
            </a:r>
            <a:r>
              <a:rPr lang="de-DE" sz="4500" dirty="0" err="1"/>
              <a:t>Logging</a:t>
            </a:r>
            <a:endParaRPr lang="en-GB" sz="45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08B77-AA71-4850-AEE6-B4BFCFB1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300" dirty="0"/>
              <a:t>Sicher stellen das alles </a:t>
            </a:r>
            <a:r>
              <a:rPr lang="de-DE" sz="3300" dirty="0" err="1"/>
              <a:t>gelogged</a:t>
            </a:r>
            <a:r>
              <a:rPr lang="de-DE" sz="3300" dirty="0"/>
              <a:t> wird</a:t>
            </a:r>
          </a:p>
          <a:p>
            <a:endParaRPr lang="de-DE" sz="3300" dirty="0"/>
          </a:p>
          <a:p>
            <a:r>
              <a:rPr lang="de-DE" sz="3300" dirty="0"/>
              <a:t>Alle wichtigen Details loggen</a:t>
            </a:r>
          </a:p>
          <a:p>
            <a:endParaRPr lang="de-DE" sz="3300" dirty="0"/>
          </a:p>
          <a:p>
            <a:r>
              <a:rPr lang="de-DE" sz="3300" dirty="0"/>
              <a:t>Logs sollten leicht zu verstehen sein</a:t>
            </a:r>
          </a:p>
        </p:txBody>
      </p:sp>
    </p:spTree>
    <p:extLst>
      <p:ext uri="{BB962C8B-B14F-4D97-AF65-F5344CB8AC3E}">
        <p14:creationId xmlns:p14="http://schemas.microsoft.com/office/powerpoint/2010/main" val="395989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E33FF-CAE0-48EF-9789-4263BC92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26378"/>
            <a:ext cx="9322343" cy="1320800"/>
          </a:xfrm>
        </p:spPr>
        <p:txBody>
          <a:bodyPr>
            <a:noAutofit/>
          </a:bodyPr>
          <a:lstStyle/>
          <a:p>
            <a:r>
              <a:rPr lang="de-AT" sz="4500" dirty="0"/>
              <a:t>Beispielszenario</a:t>
            </a:r>
            <a:endParaRPr lang="en-GB" sz="45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08B77-AA71-4850-AEE6-B4BFCFB1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6522"/>
            <a:ext cx="8596668" cy="5035825"/>
          </a:xfrm>
        </p:spPr>
        <p:txBody>
          <a:bodyPr>
            <a:normAutofit lnSpcReduction="10000"/>
          </a:bodyPr>
          <a:lstStyle/>
          <a:p>
            <a:r>
              <a:rPr lang="de-DE" sz="3300" dirty="0"/>
              <a:t>Ein Angreifer testet alle User auf ein konkretes Passwort. Dies würde bei ungenügendem </a:t>
            </a:r>
            <a:r>
              <a:rPr lang="de-DE" sz="3300" dirty="0" err="1"/>
              <a:t>Logging</a:t>
            </a:r>
            <a:r>
              <a:rPr lang="de-DE" sz="3300" dirty="0"/>
              <a:t> nur als ein fehlerhafter </a:t>
            </a:r>
            <a:r>
              <a:rPr lang="de-DE" sz="3300" dirty="0" err="1"/>
              <a:t>Loginversuch</a:t>
            </a:r>
            <a:r>
              <a:rPr lang="de-DE" sz="3300" dirty="0"/>
              <a:t> pro User </a:t>
            </a:r>
            <a:r>
              <a:rPr lang="de-DE" sz="3300"/>
              <a:t>aussehen.</a:t>
            </a:r>
            <a:br>
              <a:rPr lang="de-DE" sz="3300"/>
            </a:br>
            <a:endParaRPr lang="de-DE" sz="3300" dirty="0"/>
          </a:p>
          <a:p>
            <a:r>
              <a:rPr lang="de-DE" sz="3300" dirty="0"/>
              <a:t>Würde man hier die IP, von der der Request kommt loggen, könnte man schnell feststellen, dass man angegriffen wurde.</a:t>
            </a:r>
          </a:p>
        </p:txBody>
      </p:sp>
    </p:spTree>
    <p:extLst>
      <p:ext uri="{BB962C8B-B14F-4D97-AF65-F5344CB8AC3E}">
        <p14:creationId xmlns:p14="http://schemas.microsoft.com/office/powerpoint/2010/main" val="46164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D771C-C55D-424E-8DC0-115DB83E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189"/>
            <a:ext cx="10515600" cy="1565621"/>
          </a:xfrm>
        </p:spPr>
        <p:txBody>
          <a:bodyPr>
            <a:normAutofit/>
          </a:bodyPr>
          <a:lstStyle/>
          <a:p>
            <a:pPr algn="ctr"/>
            <a:r>
              <a:rPr lang="de-DE" sz="9600" dirty="0"/>
              <a:t>DEMO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484411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80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Insufficient Logging</vt:lpstr>
      <vt:lpstr>Was ist Insufficient Logging</vt:lpstr>
      <vt:lpstr>Behebung von Insufficient Logging</vt:lpstr>
      <vt:lpstr>Beispielszenario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Insufficient Logging</dc:title>
  <dc:creator>Peter Helf</dc:creator>
  <cp:lastModifiedBy>Kev Janisch</cp:lastModifiedBy>
  <cp:revision>10</cp:revision>
  <dcterms:created xsi:type="dcterms:W3CDTF">2019-06-11T12:23:43Z</dcterms:created>
  <dcterms:modified xsi:type="dcterms:W3CDTF">2019-06-11T13:25:24Z</dcterms:modified>
</cp:coreProperties>
</file>