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mp" ContentType="image/bmp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Зеленкова Валерия Игоревна" initials="ЗВИ" lastIdx="1" clrIdx="0">
    <p:extLst/>
  </p:cmAuthor>
  <p:cmAuthor id="2" name="Зеленкова Валерия Игоревна" initials="ЗВИ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5"/>
    <p:restoredTop sz="94656"/>
  </p:normalViewPr>
  <p:slideViewPr>
    <p:cSldViewPr snapToGrid="0" snapToObjects="1">
      <p:cViewPr varScale="1">
        <p:scale>
          <a:sx n="77" d="100"/>
          <a:sy n="77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0T19:35:02.91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2-20T19:35:02.91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50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4362" y="1832183"/>
            <a:ext cx="9068586" cy="25908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Сделайте меня </a:t>
            </a:r>
            <a:r>
              <a:rPr lang="ru-RU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развидеть</a:t>
            </a:r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это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Зеленкова Лера, 4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75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Дерево решений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700" dirty="0" smtClean="0">
                <a:solidFill>
                  <a:schemeClr val="bg2">
                    <a:lumMod val="50000"/>
                  </a:schemeClr>
                </a:solidFill>
              </a:rPr>
              <a:t>(accuracy = 0.77)</a:t>
            </a:r>
            <a:endParaRPr lang="ru-RU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62" y="1483822"/>
            <a:ext cx="611539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Важность признаков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0" y="2019300"/>
            <a:ext cx="5803900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160" y="1415534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случайный лес)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1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Результаты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160" y="1415534"/>
            <a:ext cx="94751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~ 0.77 accuracy</a:t>
            </a:r>
          </a:p>
          <a:p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Возможно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, мало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данных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 выбор местоимения сильно влияет глагол (в первую очередь): сделайте -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мне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ru-RU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ru-RU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r>
              <a:rPr lang="ru-RU" sz="2400" i="1" dirty="0" smtClean="0">
                <a:solidFill>
                  <a:schemeClr val="bg2">
                    <a:lumMod val="50000"/>
                  </a:schemeClr>
                </a:solidFill>
              </a:rPr>
              <a:t>Предположение, почему: чтобы подчеркнуть, что это калька? Потому что «стандартная» конструкция для РЯ для этого смысла </a:t>
            </a:r>
            <a:r>
              <a:rPr lang="mr-IN" sz="2400" i="1" dirty="0" smtClean="0">
                <a:solidFill>
                  <a:schemeClr val="bg2">
                    <a:lumMod val="50000"/>
                  </a:schemeClr>
                </a:solidFill>
              </a:rPr>
              <a:t>–</a:t>
            </a:r>
            <a:r>
              <a:rPr lang="ru-RU" sz="2400" i="1" dirty="0" smtClean="0">
                <a:solidFill>
                  <a:schemeClr val="bg2">
                    <a:lumMod val="50000"/>
                  </a:schemeClr>
                </a:solidFill>
              </a:rPr>
              <a:t> «заставьте меня»(сесть за уроки)</a:t>
            </a:r>
            <a:endParaRPr lang="ru-RU" sz="24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0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228600"/>
            <a:ext cx="1005840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Сделайте меня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развидеть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это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1" y="3390602"/>
            <a:ext cx="5349240" cy="3305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00200"/>
            <a:ext cx="1158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-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калька с англ. «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make me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unsee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it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»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.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Означает желание говорящего отменить акт наблюдения чего-либо, стереть это из памяти. </a:t>
            </a:r>
            <a:endParaRPr lang="ru-RU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79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smtClean="0">
                <a:solidFill>
                  <a:schemeClr val="bg2">
                    <a:lumMod val="50000"/>
                  </a:schemeClr>
                </a:solidFill>
              </a:rPr>
              <a:t>В русском языке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" y="1905000"/>
            <a:ext cx="11582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На просторах Рунета (в основном в </a:t>
            </a:r>
            <a:r>
              <a:rPr lang="ru-RU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Твиттере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) можно наблюдать несколько вариантов этой конструкции: 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мне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заставьте мне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меня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меня обратно</a:t>
            </a:r>
          </a:p>
          <a:p>
            <a:pPr marL="514350" indent="-514350">
              <a:buAutoNum type="arabicParenR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с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делайте мне обратно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заставьте меня обратно</a:t>
            </a:r>
            <a:endParaRPr lang="ru-RU" sz="2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718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Мемы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90958"/>
            <a:ext cx="4404360" cy="440436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2819400"/>
            <a:ext cx="3771900" cy="37719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23" y="1126899"/>
            <a:ext cx="4346175" cy="3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Данные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" y="19812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171 контекст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Данные получены запросами на странице расширенного поиска </a:t>
            </a: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Твиттера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скопированы вручную и размечены</a:t>
            </a: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550860"/>
            <a:ext cx="11490960" cy="2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Переменные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859340"/>
            <a:ext cx="11475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Зависимая переменная - местоимение мне/меня</a:t>
            </a:r>
          </a:p>
          <a:p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Переменные, используемые для предсказания: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основной глагол (сделайте/заставьте)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вид второго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глагола (инфинитива)</a:t>
            </a:r>
            <a:endParaRPr lang="ru-RU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наличие отрицания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наличие приставки раз- у глагола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отсутствие инфинитива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ничего из вышеперечисленного(выделено в один признак)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наличие у второго глагола прямого дополнения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используется ли данный второй глагол с приставкой раз- в другом значении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есть ли слово "обратно"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Дескриптивная статистика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1040" y="1600200"/>
            <a:ext cx="10805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мне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мне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49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меня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49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меня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- не отличить от обычного "заставьте меня что-нибудь", поэтому не брала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меня обратно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мне обратно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меня обратно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мне обратно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- не встретилось ни одного примера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1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Дескриптивная статистика: корреляция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0" y="1950720"/>
            <a:ext cx="6736080" cy="45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Дескриптивная статистика: корреляция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1040" y="1720840"/>
            <a:ext cx="10683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Target ~ Make: X-squared = 38.477,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1,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5.54e-10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есть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корреляция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Target ~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Is_Back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X-squared = 23.346,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1,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 = 1.353e-06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есть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корреляция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Target ~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Neg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 X-squared = 7.3305,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3,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 = 0.06208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слишком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большое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значение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p-value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(нет корреляции)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Посмотрим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еще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коррелируют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ли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между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собой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Make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и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Is_Back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X-squared = 1.7112,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1,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 = 0.1908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 (нет корреляции)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360</TotalTime>
  <Words>366</Words>
  <Application>Microsoft Macintosh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Century Gothic</vt:lpstr>
      <vt:lpstr>Mangal</vt:lpstr>
      <vt:lpstr>Arial</vt:lpstr>
      <vt:lpstr>Савон</vt:lpstr>
      <vt:lpstr>Сделайте меня развидеть это</vt:lpstr>
      <vt:lpstr>Сделайте меня развидеть это</vt:lpstr>
      <vt:lpstr>В русском языке</vt:lpstr>
      <vt:lpstr>Мемы!</vt:lpstr>
      <vt:lpstr>Данные</vt:lpstr>
      <vt:lpstr>Переменные</vt:lpstr>
      <vt:lpstr>Дескриптивная статистика</vt:lpstr>
      <vt:lpstr>Дескриптивная статистика: корреляция</vt:lpstr>
      <vt:lpstr>Дескриптивная статистика: корреляция</vt:lpstr>
      <vt:lpstr>Дерево решений  (accuracy = 0.77)</vt:lpstr>
      <vt:lpstr>Важность признаков</vt:lpstr>
      <vt:lpstr>Результаты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Сделайте меня развидеть это</dc:title>
  <dc:creator>Зеленкова Валерия Игоревна</dc:creator>
  <cp:lastModifiedBy>Зеленкова Валерия Игоревна</cp:lastModifiedBy>
  <cp:revision>19</cp:revision>
  <dcterms:created xsi:type="dcterms:W3CDTF">2017-12-20T15:07:43Z</dcterms:created>
  <dcterms:modified xsi:type="dcterms:W3CDTF">2017-12-20T21:12:29Z</dcterms:modified>
</cp:coreProperties>
</file>