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mp" ContentType="image/bmp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5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4362" y="1832183"/>
            <a:ext cx="9068586" cy="25908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Зеленкова Лера, 4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5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228600"/>
            <a:ext cx="1005840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3390602"/>
            <a:ext cx="5349240" cy="3305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00200"/>
            <a:ext cx="1158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-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калька с англ. «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make me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unsee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it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»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Означает желание говорящего отменить акт наблюдения чего-либо, стереть это из памяти. </a:t>
            </a:r>
            <a:endParaRPr lang="ru-RU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79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smtClean="0">
                <a:solidFill>
                  <a:schemeClr val="bg2">
                    <a:lumMod val="50000"/>
                  </a:schemeClr>
                </a:solidFill>
              </a:rPr>
              <a:t>В русском языке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" y="1905000"/>
            <a:ext cx="1158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На просторах Рунета (в основном в </a:t>
            </a:r>
            <a:r>
              <a:rPr lang="ru-RU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Твиттере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) можно наблюдать несколько вариантов этой конструкции: </a:t>
            </a:r>
          </a:p>
          <a:p>
            <a:pPr marL="514350" indent="-514350">
              <a:buAutoNum type="arabicParenR"/>
            </a:pP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мне</a:t>
            </a:r>
          </a:p>
          <a:p>
            <a:pPr marL="514350" indent="-514350">
              <a:buAutoNum type="arabicParenR"/>
            </a:pP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мне</a:t>
            </a:r>
          </a:p>
          <a:p>
            <a:pPr marL="514350" indent="-514350">
              <a:buAutoNum type="arabicParenR"/>
            </a:pP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</a:t>
            </a:r>
          </a:p>
          <a:p>
            <a:pPr marL="514350" indent="-514350">
              <a:buAutoNum type="arabicParenR"/>
            </a:pP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 обратно</a:t>
            </a:r>
          </a:p>
          <a:p>
            <a:pPr marL="514350" indent="-514350">
              <a:buAutoNum type="arabicParenR"/>
            </a:pP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с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делайте мне обратно</a:t>
            </a:r>
          </a:p>
          <a:p>
            <a:pPr marL="514350" indent="-514350">
              <a:buAutoNum type="arabicParenR"/>
            </a:pP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меня обратно</a:t>
            </a:r>
            <a:endParaRPr lang="ru-RU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18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Мемы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90958"/>
            <a:ext cx="4404360" cy="44043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819400"/>
            <a:ext cx="3771900" cy="37719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23" y="1126899"/>
            <a:ext cx="4346175" cy="3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74</Words>
  <Application>Microsoft Macintosh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Савон</vt:lpstr>
      <vt:lpstr>Сделайте меня развидеть это</vt:lpstr>
      <vt:lpstr>Сделайте меня развидеть это</vt:lpstr>
      <vt:lpstr>В русском языке</vt:lpstr>
      <vt:lpstr>Мемы!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Сделайте меня развидеть это</dc:title>
  <dc:creator>Зеленкова Валерия Игоревна</dc:creator>
  <cp:lastModifiedBy>Зеленкова Валерия Игоревна</cp:lastModifiedBy>
  <cp:revision>4</cp:revision>
  <dcterms:created xsi:type="dcterms:W3CDTF">2017-12-20T15:07:43Z</dcterms:created>
  <dcterms:modified xsi:type="dcterms:W3CDTF">2017-12-20T15:46:44Z</dcterms:modified>
</cp:coreProperties>
</file>