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4660129"/>
            <a:ext cx="7315200" cy="947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 cap="all" normalizeH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презентации</a:t>
            </a:r>
            <a:endParaRPr lang="en-US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C6CA1428-B36B-6718-3686-B2FDE858DE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3584" y="455063"/>
            <a:ext cx="2582545" cy="33424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F4CDBDE-7C80-5330-0698-8F73C94E1593}"/>
              </a:ext>
            </a:extLst>
          </p:cNvPr>
          <p:cNvSpPr/>
          <p:nvPr/>
        </p:nvSpPr>
        <p:spPr>
          <a:xfrm>
            <a:off x="838199" y="384682"/>
            <a:ext cx="651703" cy="488777"/>
          </a:xfrm>
          <a:custGeom>
            <a:avLst/>
            <a:gdLst/>
            <a:ahLst/>
            <a:cxnLst/>
            <a:rect l="l" t="t" r="r" b="b"/>
            <a:pathLst>
              <a:path w="396240" h="396240">
                <a:moveTo>
                  <a:pt x="245262" y="214896"/>
                </a:moveTo>
                <a:lnTo>
                  <a:pt x="233426" y="214896"/>
                </a:lnTo>
                <a:lnTo>
                  <a:pt x="233832" y="219125"/>
                </a:lnTo>
                <a:lnTo>
                  <a:pt x="234073" y="224396"/>
                </a:lnTo>
                <a:lnTo>
                  <a:pt x="234188" y="231482"/>
                </a:lnTo>
                <a:lnTo>
                  <a:pt x="234188" y="251802"/>
                </a:lnTo>
                <a:lnTo>
                  <a:pt x="234073" y="259511"/>
                </a:lnTo>
                <a:lnTo>
                  <a:pt x="233832" y="265163"/>
                </a:lnTo>
                <a:lnTo>
                  <a:pt x="233426" y="269557"/>
                </a:lnTo>
                <a:lnTo>
                  <a:pt x="245262" y="269557"/>
                </a:lnTo>
                <a:lnTo>
                  <a:pt x="244868" y="265163"/>
                </a:lnTo>
                <a:lnTo>
                  <a:pt x="244614" y="259511"/>
                </a:lnTo>
                <a:lnTo>
                  <a:pt x="244500" y="251802"/>
                </a:lnTo>
                <a:lnTo>
                  <a:pt x="244500" y="231482"/>
                </a:lnTo>
                <a:lnTo>
                  <a:pt x="244614" y="224396"/>
                </a:lnTo>
                <a:lnTo>
                  <a:pt x="244868" y="219125"/>
                </a:lnTo>
                <a:lnTo>
                  <a:pt x="245262" y="214896"/>
                </a:lnTo>
                <a:close/>
              </a:path>
              <a:path w="396240" h="396240">
                <a:moveTo>
                  <a:pt x="296684" y="247853"/>
                </a:moveTo>
                <a:lnTo>
                  <a:pt x="293471" y="243878"/>
                </a:lnTo>
                <a:lnTo>
                  <a:pt x="292900" y="243166"/>
                </a:lnTo>
                <a:lnTo>
                  <a:pt x="286004" y="240982"/>
                </a:lnTo>
                <a:lnTo>
                  <a:pt x="291807" y="238874"/>
                </a:lnTo>
                <a:lnTo>
                  <a:pt x="291985" y="238633"/>
                </a:lnTo>
                <a:lnTo>
                  <a:pt x="295071" y="234505"/>
                </a:lnTo>
                <a:lnTo>
                  <a:pt x="295071" y="219354"/>
                </a:lnTo>
                <a:lnTo>
                  <a:pt x="294589" y="218973"/>
                </a:lnTo>
                <a:lnTo>
                  <a:pt x="288251" y="213969"/>
                </a:lnTo>
                <a:lnTo>
                  <a:pt x="285419" y="213969"/>
                </a:lnTo>
                <a:lnTo>
                  <a:pt x="285419" y="261594"/>
                </a:lnTo>
                <a:lnTo>
                  <a:pt x="282003" y="265582"/>
                </a:lnTo>
                <a:lnTo>
                  <a:pt x="270967" y="265582"/>
                </a:lnTo>
                <a:lnTo>
                  <a:pt x="267423" y="261442"/>
                </a:lnTo>
                <a:lnTo>
                  <a:pt x="267423" y="247853"/>
                </a:lnTo>
                <a:lnTo>
                  <a:pt x="270827" y="243878"/>
                </a:lnTo>
                <a:lnTo>
                  <a:pt x="281940" y="243878"/>
                </a:lnTo>
                <a:lnTo>
                  <a:pt x="285343" y="247929"/>
                </a:lnTo>
                <a:lnTo>
                  <a:pt x="285419" y="261594"/>
                </a:lnTo>
                <a:lnTo>
                  <a:pt x="285419" y="213969"/>
                </a:lnTo>
                <a:lnTo>
                  <a:pt x="284111" y="213969"/>
                </a:lnTo>
                <a:lnTo>
                  <a:pt x="284111" y="222719"/>
                </a:lnTo>
                <a:lnTo>
                  <a:pt x="284111" y="234975"/>
                </a:lnTo>
                <a:lnTo>
                  <a:pt x="281203" y="238633"/>
                </a:lnTo>
                <a:lnTo>
                  <a:pt x="271627" y="238633"/>
                </a:lnTo>
                <a:lnTo>
                  <a:pt x="268719" y="234975"/>
                </a:lnTo>
                <a:lnTo>
                  <a:pt x="268643" y="222554"/>
                </a:lnTo>
                <a:lnTo>
                  <a:pt x="271551" y="218973"/>
                </a:lnTo>
                <a:lnTo>
                  <a:pt x="281203" y="218973"/>
                </a:lnTo>
                <a:lnTo>
                  <a:pt x="284111" y="222719"/>
                </a:lnTo>
                <a:lnTo>
                  <a:pt x="284111" y="213969"/>
                </a:lnTo>
                <a:lnTo>
                  <a:pt x="264731" y="213969"/>
                </a:lnTo>
                <a:lnTo>
                  <a:pt x="257721" y="219354"/>
                </a:lnTo>
                <a:lnTo>
                  <a:pt x="257683" y="234886"/>
                </a:lnTo>
                <a:lnTo>
                  <a:pt x="260883" y="239026"/>
                </a:lnTo>
                <a:lnTo>
                  <a:pt x="266763" y="241134"/>
                </a:lnTo>
                <a:lnTo>
                  <a:pt x="259943" y="243332"/>
                </a:lnTo>
                <a:lnTo>
                  <a:pt x="256209" y="248018"/>
                </a:lnTo>
                <a:lnTo>
                  <a:pt x="256095" y="264795"/>
                </a:lnTo>
                <a:lnTo>
                  <a:pt x="263499" y="270573"/>
                </a:lnTo>
                <a:lnTo>
                  <a:pt x="276123" y="270573"/>
                </a:lnTo>
                <a:lnTo>
                  <a:pt x="284835" y="269494"/>
                </a:lnTo>
                <a:lnTo>
                  <a:pt x="291312" y="266369"/>
                </a:lnTo>
                <a:lnTo>
                  <a:pt x="291947" y="265582"/>
                </a:lnTo>
                <a:lnTo>
                  <a:pt x="295351" y="261353"/>
                </a:lnTo>
                <a:lnTo>
                  <a:pt x="296659" y="255041"/>
                </a:lnTo>
                <a:lnTo>
                  <a:pt x="296684" y="247853"/>
                </a:lnTo>
                <a:close/>
              </a:path>
              <a:path w="396240" h="396240">
                <a:moveTo>
                  <a:pt x="345046" y="247853"/>
                </a:moveTo>
                <a:lnTo>
                  <a:pt x="341833" y="243878"/>
                </a:lnTo>
                <a:lnTo>
                  <a:pt x="341261" y="243166"/>
                </a:lnTo>
                <a:lnTo>
                  <a:pt x="334365" y="240982"/>
                </a:lnTo>
                <a:lnTo>
                  <a:pt x="340169" y="238874"/>
                </a:lnTo>
                <a:lnTo>
                  <a:pt x="340347" y="238633"/>
                </a:lnTo>
                <a:lnTo>
                  <a:pt x="343433" y="234505"/>
                </a:lnTo>
                <a:lnTo>
                  <a:pt x="343433" y="219354"/>
                </a:lnTo>
                <a:lnTo>
                  <a:pt x="342950" y="218973"/>
                </a:lnTo>
                <a:lnTo>
                  <a:pt x="336613" y="213969"/>
                </a:lnTo>
                <a:lnTo>
                  <a:pt x="333781" y="213969"/>
                </a:lnTo>
                <a:lnTo>
                  <a:pt x="333781" y="261594"/>
                </a:lnTo>
                <a:lnTo>
                  <a:pt x="330365" y="265582"/>
                </a:lnTo>
                <a:lnTo>
                  <a:pt x="319328" y="265582"/>
                </a:lnTo>
                <a:lnTo>
                  <a:pt x="315785" y="261442"/>
                </a:lnTo>
                <a:lnTo>
                  <a:pt x="315785" y="247853"/>
                </a:lnTo>
                <a:lnTo>
                  <a:pt x="319189" y="243878"/>
                </a:lnTo>
                <a:lnTo>
                  <a:pt x="330301" y="243878"/>
                </a:lnTo>
                <a:lnTo>
                  <a:pt x="333705" y="247929"/>
                </a:lnTo>
                <a:lnTo>
                  <a:pt x="333781" y="261594"/>
                </a:lnTo>
                <a:lnTo>
                  <a:pt x="333781" y="213969"/>
                </a:lnTo>
                <a:lnTo>
                  <a:pt x="332473" y="213969"/>
                </a:lnTo>
                <a:lnTo>
                  <a:pt x="332473" y="222719"/>
                </a:lnTo>
                <a:lnTo>
                  <a:pt x="332473" y="234975"/>
                </a:lnTo>
                <a:lnTo>
                  <a:pt x="329565" y="238633"/>
                </a:lnTo>
                <a:lnTo>
                  <a:pt x="319989" y="238633"/>
                </a:lnTo>
                <a:lnTo>
                  <a:pt x="317068" y="234975"/>
                </a:lnTo>
                <a:lnTo>
                  <a:pt x="317004" y="222554"/>
                </a:lnTo>
                <a:lnTo>
                  <a:pt x="319913" y="218973"/>
                </a:lnTo>
                <a:lnTo>
                  <a:pt x="329565" y="218973"/>
                </a:lnTo>
                <a:lnTo>
                  <a:pt x="332473" y="222719"/>
                </a:lnTo>
                <a:lnTo>
                  <a:pt x="332473" y="213969"/>
                </a:lnTo>
                <a:lnTo>
                  <a:pt x="313093" y="213969"/>
                </a:lnTo>
                <a:lnTo>
                  <a:pt x="306070" y="219354"/>
                </a:lnTo>
                <a:lnTo>
                  <a:pt x="306031" y="234886"/>
                </a:lnTo>
                <a:lnTo>
                  <a:pt x="309245" y="239026"/>
                </a:lnTo>
                <a:lnTo>
                  <a:pt x="315125" y="241134"/>
                </a:lnTo>
                <a:lnTo>
                  <a:pt x="308305" y="243332"/>
                </a:lnTo>
                <a:lnTo>
                  <a:pt x="304546" y="248018"/>
                </a:lnTo>
                <a:lnTo>
                  <a:pt x="304444" y="264795"/>
                </a:lnTo>
                <a:lnTo>
                  <a:pt x="311861" y="270573"/>
                </a:lnTo>
                <a:lnTo>
                  <a:pt x="324485" y="270573"/>
                </a:lnTo>
                <a:lnTo>
                  <a:pt x="333184" y="269494"/>
                </a:lnTo>
                <a:lnTo>
                  <a:pt x="339661" y="266369"/>
                </a:lnTo>
                <a:lnTo>
                  <a:pt x="340309" y="265582"/>
                </a:lnTo>
                <a:lnTo>
                  <a:pt x="343712" y="261353"/>
                </a:lnTo>
                <a:lnTo>
                  <a:pt x="345008" y="255041"/>
                </a:lnTo>
                <a:lnTo>
                  <a:pt x="345046" y="247853"/>
                </a:lnTo>
                <a:close/>
              </a:path>
              <a:path w="396240" h="396240">
                <a:moveTo>
                  <a:pt x="392823" y="240423"/>
                </a:moveTo>
                <a:lnTo>
                  <a:pt x="392214" y="239801"/>
                </a:lnTo>
                <a:lnTo>
                  <a:pt x="386880" y="234340"/>
                </a:lnTo>
                <a:lnTo>
                  <a:pt x="382016" y="234340"/>
                </a:lnTo>
                <a:lnTo>
                  <a:pt x="382016" y="245262"/>
                </a:lnTo>
                <a:lnTo>
                  <a:pt x="381914" y="260642"/>
                </a:lnTo>
                <a:lnTo>
                  <a:pt x="379031" y="265252"/>
                </a:lnTo>
                <a:lnTo>
                  <a:pt x="368427" y="265252"/>
                </a:lnTo>
                <a:lnTo>
                  <a:pt x="364883" y="260642"/>
                </a:lnTo>
                <a:lnTo>
                  <a:pt x="364299" y="246202"/>
                </a:lnTo>
                <a:lnTo>
                  <a:pt x="366179" y="244017"/>
                </a:lnTo>
                <a:lnTo>
                  <a:pt x="369239" y="241515"/>
                </a:lnTo>
                <a:lnTo>
                  <a:pt x="379107" y="241515"/>
                </a:lnTo>
                <a:lnTo>
                  <a:pt x="382016" y="245262"/>
                </a:lnTo>
                <a:lnTo>
                  <a:pt x="382016" y="234340"/>
                </a:lnTo>
                <a:lnTo>
                  <a:pt x="370751" y="234340"/>
                </a:lnTo>
                <a:lnTo>
                  <a:pt x="366699" y="237147"/>
                </a:lnTo>
                <a:lnTo>
                  <a:pt x="364223" y="239801"/>
                </a:lnTo>
                <a:lnTo>
                  <a:pt x="364591" y="227469"/>
                </a:lnTo>
                <a:lnTo>
                  <a:pt x="368147" y="219036"/>
                </a:lnTo>
                <a:lnTo>
                  <a:pt x="383895" y="219036"/>
                </a:lnTo>
                <a:lnTo>
                  <a:pt x="387464" y="225590"/>
                </a:lnTo>
                <a:lnTo>
                  <a:pt x="387464" y="219036"/>
                </a:lnTo>
                <a:lnTo>
                  <a:pt x="387426" y="215900"/>
                </a:lnTo>
                <a:lnTo>
                  <a:pt x="383540" y="213956"/>
                </a:lnTo>
                <a:lnTo>
                  <a:pt x="376351" y="213956"/>
                </a:lnTo>
                <a:lnTo>
                  <a:pt x="366826" y="215912"/>
                </a:lnTo>
                <a:lnTo>
                  <a:pt x="359384" y="221576"/>
                </a:lnTo>
                <a:lnTo>
                  <a:pt x="354495" y="230759"/>
                </a:lnTo>
                <a:lnTo>
                  <a:pt x="352755" y="243243"/>
                </a:lnTo>
                <a:lnTo>
                  <a:pt x="354164" y="255485"/>
                </a:lnTo>
                <a:lnTo>
                  <a:pt x="358254" y="263994"/>
                </a:lnTo>
                <a:lnTo>
                  <a:pt x="364782" y="268960"/>
                </a:lnTo>
                <a:lnTo>
                  <a:pt x="373519" y="270560"/>
                </a:lnTo>
                <a:lnTo>
                  <a:pt x="381685" y="269214"/>
                </a:lnTo>
                <a:lnTo>
                  <a:pt x="387743" y="265353"/>
                </a:lnTo>
                <a:lnTo>
                  <a:pt x="391515" y="259308"/>
                </a:lnTo>
                <a:lnTo>
                  <a:pt x="392823" y="251358"/>
                </a:lnTo>
                <a:lnTo>
                  <a:pt x="392823" y="241515"/>
                </a:lnTo>
                <a:lnTo>
                  <a:pt x="392823" y="240423"/>
                </a:lnTo>
                <a:close/>
              </a:path>
              <a:path w="396240" h="396240">
                <a:moveTo>
                  <a:pt x="396113" y="192557"/>
                </a:moveTo>
                <a:lnTo>
                  <a:pt x="396100" y="192417"/>
                </a:lnTo>
                <a:lnTo>
                  <a:pt x="395820" y="189979"/>
                </a:lnTo>
                <a:lnTo>
                  <a:pt x="395465" y="186918"/>
                </a:lnTo>
                <a:lnTo>
                  <a:pt x="392976" y="165277"/>
                </a:lnTo>
                <a:lnTo>
                  <a:pt x="380822" y="120281"/>
                </a:lnTo>
                <a:lnTo>
                  <a:pt x="356730" y="79400"/>
                </a:lnTo>
                <a:lnTo>
                  <a:pt x="356730" y="160324"/>
                </a:lnTo>
                <a:lnTo>
                  <a:pt x="349377" y="160997"/>
                </a:lnTo>
                <a:lnTo>
                  <a:pt x="342798" y="140906"/>
                </a:lnTo>
                <a:lnTo>
                  <a:pt x="333565" y="121640"/>
                </a:lnTo>
                <a:lnTo>
                  <a:pt x="321652" y="103479"/>
                </a:lnTo>
                <a:lnTo>
                  <a:pt x="311480" y="91808"/>
                </a:lnTo>
                <a:lnTo>
                  <a:pt x="311480" y="164426"/>
                </a:lnTo>
                <a:lnTo>
                  <a:pt x="302171" y="165277"/>
                </a:lnTo>
                <a:lnTo>
                  <a:pt x="282092" y="127342"/>
                </a:lnTo>
                <a:lnTo>
                  <a:pt x="263728" y="110540"/>
                </a:lnTo>
                <a:lnTo>
                  <a:pt x="263728" y="168744"/>
                </a:lnTo>
                <a:lnTo>
                  <a:pt x="62852" y="186918"/>
                </a:lnTo>
                <a:lnTo>
                  <a:pt x="81026" y="144678"/>
                </a:lnTo>
                <a:lnTo>
                  <a:pt x="126276" y="109359"/>
                </a:lnTo>
                <a:lnTo>
                  <a:pt x="165836" y="101663"/>
                </a:lnTo>
                <a:lnTo>
                  <a:pt x="205397" y="109359"/>
                </a:lnTo>
                <a:lnTo>
                  <a:pt x="240182" y="132448"/>
                </a:lnTo>
                <a:lnTo>
                  <a:pt x="263728" y="168744"/>
                </a:lnTo>
                <a:lnTo>
                  <a:pt x="263728" y="110540"/>
                </a:lnTo>
                <a:lnTo>
                  <a:pt x="250355" y="101663"/>
                </a:lnTo>
                <a:lnTo>
                  <a:pt x="231038" y="88836"/>
                </a:lnTo>
                <a:lnTo>
                  <a:pt x="184213" y="79717"/>
                </a:lnTo>
                <a:lnTo>
                  <a:pt x="137375" y="88836"/>
                </a:lnTo>
                <a:lnTo>
                  <a:pt x="96215" y="116166"/>
                </a:lnTo>
                <a:lnTo>
                  <a:pt x="72605" y="149377"/>
                </a:lnTo>
                <a:lnTo>
                  <a:pt x="61302" y="187058"/>
                </a:lnTo>
                <a:lnTo>
                  <a:pt x="29083" y="189979"/>
                </a:lnTo>
                <a:lnTo>
                  <a:pt x="42329" y="145275"/>
                </a:lnTo>
                <a:lnTo>
                  <a:pt x="70294" y="105905"/>
                </a:lnTo>
                <a:lnTo>
                  <a:pt x="108038" y="78651"/>
                </a:lnTo>
                <a:lnTo>
                  <a:pt x="150876" y="65024"/>
                </a:lnTo>
                <a:lnTo>
                  <a:pt x="195402" y="65024"/>
                </a:lnTo>
                <a:lnTo>
                  <a:pt x="238239" y="78651"/>
                </a:lnTo>
                <a:lnTo>
                  <a:pt x="275983" y="105905"/>
                </a:lnTo>
                <a:lnTo>
                  <a:pt x="305447" y="148653"/>
                </a:lnTo>
                <a:lnTo>
                  <a:pt x="311480" y="164426"/>
                </a:lnTo>
                <a:lnTo>
                  <a:pt x="311480" y="91808"/>
                </a:lnTo>
                <a:lnTo>
                  <a:pt x="307022" y="86690"/>
                </a:lnTo>
                <a:lnTo>
                  <a:pt x="278612" y="65024"/>
                </a:lnTo>
                <a:lnTo>
                  <a:pt x="272186" y="60121"/>
                </a:lnTo>
                <a:lnTo>
                  <a:pt x="232956" y="44170"/>
                </a:lnTo>
                <a:lnTo>
                  <a:pt x="191516" y="38849"/>
                </a:lnTo>
                <a:lnTo>
                  <a:pt x="150075" y="44170"/>
                </a:lnTo>
                <a:lnTo>
                  <a:pt x="110845" y="60121"/>
                </a:lnTo>
                <a:lnTo>
                  <a:pt x="76009" y="86690"/>
                </a:lnTo>
                <a:lnTo>
                  <a:pt x="42710" y="135026"/>
                </a:lnTo>
                <a:lnTo>
                  <a:pt x="28917" y="189992"/>
                </a:lnTo>
                <a:lnTo>
                  <a:pt x="10299" y="191668"/>
                </a:lnTo>
                <a:lnTo>
                  <a:pt x="279" y="192417"/>
                </a:lnTo>
                <a:lnTo>
                  <a:pt x="4775" y="160997"/>
                </a:lnTo>
                <a:lnTo>
                  <a:pt x="4889" y="160324"/>
                </a:lnTo>
                <a:lnTo>
                  <a:pt x="31115" y="100520"/>
                </a:lnTo>
                <a:lnTo>
                  <a:pt x="91452" y="44805"/>
                </a:lnTo>
                <a:lnTo>
                  <a:pt x="134924" y="27139"/>
                </a:lnTo>
                <a:lnTo>
                  <a:pt x="180822" y="21247"/>
                </a:lnTo>
                <a:lnTo>
                  <a:pt x="226733" y="27139"/>
                </a:lnTo>
                <a:lnTo>
                  <a:pt x="270192" y="44805"/>
                </a:lnTo>
                <a:lnTo>
                  <a:pt x="308787" y="74244"/>
                </a:lnTo>
                <a:lnTo>
                  <a:pt x="339217" y="114693"/>
                </a:lnTo>
                <a:lnTo>
                  <a:pt x="356730" y="160324"/>
                </a:lnTo>
                <a:lnTo>
                  <a:pt x="356730" y="79400"/>
                </a:lnTo>
                <a:lnTo>
                  <a:pt x="302399" y="28422"/>
                </a:lnTo>
                <a:lnTo>
                  <a:pt x="262369" y="9474"/>
                </a:lnTo>
                <a:lnTo>
                  <a:pt x="219811" y="0"/>
                </a:lnTo>
                <a:lnTo>
                  <a:pt x="176415" y="0"/>
                </a:lnTo>
                <a:lnTo>
                  <a:pt x="133858" y="9474"/>
                </a:lnTo>
                <a:lnTo>
                  <a:pt x="93814" y="28422"/>
                </a:lnTo>
                <a:lnTo>
                  <a:pt x="57988" y="56845"/>
                </a:lnTo>
                <a:lnTo>
                  <a:pt x="33248" y="86982"/>
                </a:lnTo>
                <a:lnTo>
                  <a:pt x="4330" y="155778"/>
                </a:lnTo>
                <a:lnTo>
                  <a:pt x="0" y="199351"/>
                </a:lnTo>
                <a:lnTo>
                  <a:pt x="114" y="196748"/>
                </a:lnTo>
                <a:lnTo>
                  <a:pt x="406" y="209410"/>
                </a:lnTo>
                <a:lnTo>
                  <a:pt x="6311" y="247700"/>
                </a:lnTo>
                <a:lnTo>
                  <a:pt x="22796" y="290372"/>
                </a:lnTo>
                <a:lnTo>
                  <a:pt x="47701" y="326999"/>
                </a:lnTo>
                <a:lnTo>
                  <a:pt x="79578" y="356743"/>
                </a:lnTo>
                <a:lnTo>
                  <a:pt x="116992" y="378726"/>
                </a:lnTo>
                <a:lnTo>
                  <a:pt x="158483" y="392125"/>
                </a:lnTo>
                <a:lnTo>
                  <a:pt x="202590" y="396074"/>
                </a:lnTo>
                <a:lnTo>
                  <a:pt x="247891" y="389712"/>
                </a:lnTo>
                <a:lnTo>
                  <a:pt x="265938" y="383146"/>
                </a:lnTo>
                <a:lnTo>
                  <a:pt x="283464" y="376770"/>
                </a:lnTo>
                <a:lnTo>
                  <a:pt x="315023" y="357911"/>
                </a:lnTo>
                <a:lnTo>
                  <a:pt x="342099" y="333959"/>
                </a:lnTo>
                <a:lnTo>
                  <a:pt x="364223" y="305739"/>
                </a:lnTo>
                <a:lnTo>
                  <a:pt x="363855" y="305739"/>
                </a:lnTo>
                <a:lnTo>
                  <a:pt x="343865" y="329730"/>
                </a:lnTo>
                <a:lnTo>
                  <a:pt x="319836" y="350100"/>
                </a:lnTo>
                <a:lnTo>
                  <a:pt x="292138" y="366179"/>
                </a:lnTo>
                <a:lnTo>
                  <a:pt x="261124" y="377317"/>
                </a:lnTo>
                <a:lnTo>
                  <a:pt x="212940" y="383146"/>
                </a:lnTo>
                <a:lnTo>
                  <a:pt x="166509" y="376351"/>
                </a:lnTo>
                <a:lnTo>
                  <a:pt x="123952" y="358165"/>
                </a:lnTo>
                <a:lnTo>
                  <a:pt x="87363" y="329831"/>
                </a:lnTo>
                <a:lnTo>
                  <a:pt x="58839" y="292569"/>
                </a:lnTo>
                <a:lnTo>
                  <a:pt x="40500" y="247624"/>
                </a:lnTo>
                <a:lnTo>
                  <a:pt x="34861" y="206743"/>
                </a:lnTo>
                <a:lnTo>
                  <a:pt x="35001" y="196748"/>
                </a:lnTo>
                <a:lnTo>
                  <a:pt x="35077" y="192557"/>
                </a:lnTo>
                <a:lnTo>
                  <a:pt x="43281" y="192557"/>
                </a:lnTo>
                <a:lnTo>
                  <a:pt x="43345" y="203695"/>
                </a:lnTo>
                <a:lnTo>
                  <a:pt x="44170" y="214909"/>
                </a:lnTo>
                <a:lnTo>
                  <a:pt x="64731" y="277736"/>
                </a:lnTo>
                <a:lnTo>
                  <a:pt x="90297" y="311137"/>
                </a:lnTo>
                <a:lnTo>
                  <a:pt x="123101" y="336537"/>
                </a:lnTo>
                <a:lnTo>
                  <a:pt x="161239" y="352844"/>
                </a:lnTo>
                <a:lnTo>
                  <a:pt x="202857" y="358940"/>
                </a:lnTo>
                <a:lnTo>
                  <a:pt x="246049" y="353707"/>
                </a:lnTo>
                <a:lnTo>
                  <a:pt x="268859" y="345922"/>
                </a:lnTo>
                <a:lnTo>
                  <a:pt x="269646" y="345503"/>
                </a:lnTo>
                <a:lnTo>
                  <a:pt x="289699" y="335102"/>
                </a:lnTo>
                <a:lnTo>
                  <a:pt x="308444" y="321602"/>
                </a:lnTo>
                <a:lnTo>
                  <a:pt x="324929" y="305739"/>
                </a:lnTo>
                <a:lnTo>
                  <a:pt x="324713" y="305739"/>
                </a:lnTo>
                <a:lnTo>
                  <a:pt x="303631" y="322351"/>
                </a:lnTo>
                <a:lnTo>
                  <a:pt x="279666" y="334860"/>
                </a:lnTo>
                <a:lnTo>
                  <a:pt x="253326" y="342760"/>
                </a:lnTo>
                <a:lnTo>
                  <a:pt x="225132" y="345503"/>
                </a:lnTo>
                <a:lnTo>
                  <a:pt x="194818" y="342328"/>
                </a:lnTo>
                <a:lnTo>
                  <a:pt x="141427" y="318833"/>
                </a:lnTo>
                <a:lnTo>
                  <a:pt x="117436" y="297459"/>
                </a:lnTo>
                <a:lnTo>
                  <a:pt x="116992" y="296976"/>
                </a:lnTo>
                <a:lnTo>
                  <a:pt x="90030" y="253530"/>
                </a:lnTo>
                <a:lnTo>
                  <a:pt x="80670" y="214477"/>
                </a:lnTo>
                <a:lnTo>
                  <a:pt x="80086" y="203695"/>
                </a:lnTo>
                <a:lnTo>
                  <a:pt x="80289" y="192557"/>
                </a:lnTo>
                <a:lnTo>
                  <a:pt x="89585" y="192557"/>
                </a:lnTo>
                <a:lnTo>
                  <a:pt x="89535" y="203695"/>
                </a:lnTo>
                <a:lnTo>
                  <a:pt x="89966" y="211201"/>
                </a:lnTo>
                <a:lnTo>
                  <a:pt x="114909" y="274459"/>
                </a:lnTo>
                <a:lnTo>
                  <a:pt x="150660" y="306057"/>
                </a:lnTo>
                <a:lnTo>
                  <a:pt x="195656" y="321932"/>
                </a:lnTo>
                <a:lnTo>
                  <a:pt x="245008" y="319214"/>
                </a:lnTo>
                <a:lnTo>
                  <a:pt x="253517" y="316674"/>
                </a:lnTo>
                <a:lnTo>
                  <a:pt x="258737" y="314667"/>
                </a:lnTo>
                <a:lnTo>
                  <a:pt x="261683" y="313550"/>
                </a:lnTo>
                <a:lnTo>
                  <a:pt x="269506" y="309892"/>
                </a:lnTo>
                <a:lnTo>
                  <a:pt x="276999" y="305739"/>
                </a:lnTo>
                <a:lnTo>
                  <a:pt x="274650" y="305739"/>
                </a:lnTo>
                <a:lnTo>
                  <a:pt x="264566" y="309549"/>
                </a:lnTo>
                <a:lnTo>
                  <a:pt x="254038" y="312343"/>
                </a:lnTo>
                <a:lnTo>
                  <a:pt x="243128" y="314083"/>
                </a:lnTo>
                <a:lnTo>
                  <a:pt x="231876" y="314667"/>
                </a:lnTo>
                <a:lnTo>
                  <a:pt x="189865" y="306197"/>
                </a:lnTo>
                <a:lnTo>
                  <a:pt x="155549" y="283057"/>
                </a:lnTo>
                <a:lnTo>
                  <a:pt x="132422" y="248754"/>
                </a:lnTo>
                <a:lnTo>
                  <a:pt x="123939" y="206743"/>
                </a:lnTo>
                <a:lnTo>
                  <a:pt x="123939" y="201841"/>
                </a:lnTo>
                <a:lnTo>
                  <a:pt x="124409" y="197231"/>
                </a:lnTo>
                <a:lnTo>
                  <a:pt x="125056" y="192557"/>
                </a:lnTo>
                <a:lnTo>
                  <a:pt x="396113" y="192557"/>
                </a:lnTo>
                <a:close/>
              </a:path>
            </a:pathLst>
          </a:custGeom>
          <a:solidFill>
            <a:srgbClr val="05336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B686145-5076-A23D-E771-4FE421746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57745"/>
            <a:ext cx="73152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9A4FEA7D-DD48-D2DE-3D61-8547D699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B668A3F-068C-5AB9-7B3B-274C027B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C65E834B-3ADC-B74A-E816-E3277C34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40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ольшой объект с увеличенн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2" y="149313"/>
            <a:ext cx="11016172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2161" y="6356351"/>
            <a:ext cx="2743200" cy="365125"/>
          </a:xfrm>
        </p:spPr>
        <p:txBody>
          <a:bodyPr/>
          <a:lstStyle/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1516E-6014-D757-CCDF-87800827F0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6617" y="932155"/>
            <a:ext cx="11298768" cy="42168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617" y="5149049"/>
            <a:ext cx="11298744" cy="1021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005166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блематика 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2" y="149313"/>
            <a:ext cx="11016172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2161" y="6356351"/>
            <a:ext cx="2743200" cy="365125"/>
          </a:xfrm>
        </p:spPr>
        <p:txBody>
          <a:bodyPr/>
          <a:lstStyle/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8835" y="2406389"/>
            <a:ext cx="4865405" cy="351945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47764" y="2406389"/>
            <a:ext cx="4859689" cy="35194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6AB14C2-3B9B-E65A-27BE-10875AB2C2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6614" y="932156"/>
            <a:ext cx="11298748" cy="674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Вспомогательное определение или пояснение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C9DE80-AB6D-6CE5-B7EF-349A32D160B7}"/>
              </a:ext>
            </a:extLst>
          </p:cNvPr>
          <p:cNvSpPr/>
          <p:nvPr/>
        </p:nvSpPr>
        <p:spPr>
          <a:xfrm>
            <a:off x="984548" y="1758795"/>
            <a:ext cx="4865405" cy="495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8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670CF87-A11D-B45C-E73D-C501E41427E5}"/>
              </a:ext>
            </a:extLst>
          </p:cNvPr>
          <p:cNvSpPr/>
          <p:nvPr/>
        </p:nvSpPr>
        <p:spPr>
          <a:xfrm>
            <a:off x="6342047" y="1758795"/>
            <a:ext cx="4865405" cy="495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800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E3447064-7B5D-A991-6E9B-5CCC95A4B0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2404" y="1829263"/>
            <a:ext cx="4680697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21" name="Текст 19">
            <a:extLst>
              <a:ext uri="{FF2B5EF4-FFF2-40B4-BE49-F238E27FC236}">
                <a16:creationId xmlns:a16="http://schemas.microsoft.com/office/drawing/2014/main" id="{0474384D-7AB2-0BF1-DC5B-EAE531126B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400" y="1829263"/>
            <a:ext cx="4680699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</p:spTree>
    <p:extLst>
      <p:ext uri="{BB962C8B-B14F-4D97-AF65-F5344CB8AC3E}">
        <p14:creationId xmlns:p14="http://schemas.microsoft.com/office/powerpoint/2010/main" val="893808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блематика вопроса с 1 заключ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2" y="149313"/>
            <a:ext cx="11016172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2161" y="6356351"/>
            <a:ext cx="2743200" cy="365125"/>
          </a:xfrm>
        </p:spPr>
        <p:txBody>
          <a:bodyPr/>
          <a:lstStyle/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8835" y="2406389"/>
            <a:ext cx="4865405" cy="2829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47764" y="2406389"/>
            <a:ext cx="4859689" cy="2829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6AB14C2-3B9B-E65A-27BE-10875AB2C2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6614" y="932156"/>
            <a:ext cx="11298748" cy="674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Вспомогательное определение или пояснение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C9DE80-AB6D-6CE5-B7EF-349A32D160B7}"/>
              </a:ext>
            </a:extLst>
          </p:cNvPr>
          <p:cNvSpPr/>
          <p:nvPr/>
        </p:nvSpPr>
        <p:spPr>
          <a:xfrm>
            <a:off x="984548" y="1758795"/>
            <a:ext cx="4865405" cy="495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8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670CF87-A11D-B45C-E73D-C501E41427E5}"/>
              </a:ext>
            </a:extLst>
          </p:cNvPr>
          <p:cNvSpPr/>
          <p:nvPr/>
        </p:nvSpPr>
        <p:spPr>
          <a:xfrm>
            <a:off x="6342047" y="1758795"/>
            <a:ext cx="4865405" cy="495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800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FDBB2043-A339-D4EA-AF0B-ABEC9E334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95282"/>
              </p:ext>
            </p:extLst>
          </p:nvPr>
        </p:nvGraphicFramePr>
        <p:xfrm>
          <a:off x="446613" y="5425361"/>
          <a:ext cx="11298747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298747">
                  <a:extLst>
                    <a:ext uri="{9D8B030D-6E8A-4147-A177-3AD203B41FA5}">
                      <a16:colId xmlns:a16="http://schemas.microsoft.com/office/drawing/2014/main" val="60778829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21920" marR="1219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5977"/>
                  </a:ext>
                </a:extLst>
              </a:tr>
            </a:tbl>
          </a:graphicData>
        </a:graphic>
      </p:graphicFrame>
      <p:sp>
        <p:nvSpPr>
          <p:cNvPr id="17" name="Текст 19">
            <a:extLst>
              <a:ext uri="{FF2B5EF4-FFF2-40B4-BE49-F238E27FC236}">
                <a16:creationId xmlns:a16="http://schemas.microsoft.com/office/drawing/2014/main" id="{7BB5A045-BE61-2446-2937-0EC04ECE10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2404" y="1829263"/>
            <a:ext cx="4680697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18" name="Текст 19">
            <a:extLst>
              <a:ext uri="{FF2B5EF4-FFF2-40B4-BE49-F238E27FC236}">
                <a16:creationId xmlns:a16="http://schemas.microsoft.com/office/drawing/2014/main" id="{DB3D32DB-80F0-B97C-FE30-893F955642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400" y="1829263"/>
            <a:ext cx="4680699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C5D8ED6-A851-F284-5AF5-591F5B1366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6618" y="5426076"/>
            <a:ext cx="11298767" cy="741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16488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блематика вопроса с 2 заключ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2" y="149313"/>
            <a:ext cx="11016172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2161" y="6356351"/>
            <a:ext cx="2743200" cy="365125"/>
          </a:xfrm>
        </p:spPr>
        <p:txBody>
          <a:bodyPr/>
          <a:lstStyle/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78835" y="2406389"/>
            <a:ext cx="4865405" cy="2829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47764" y="2406389"/>
            <a:ext cx="4859689" cy="2829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6AB14C2-3B9B-E65A-27BE-10875AB2C2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6614" y="932156"/>
            <a:ext cx="11298748" cy="674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Вспомогательное определение или пояснение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C9DE80-AB6D-6CE5-B7EF-349A32D160B7}"/>
              </a:ext>
            </a:extLst>
          </p:cNvPr>
          <p:cNvSpPr/>
          <p:nvPr/>
        </p:nvSpPr>
        <p:spPr>
          <a:xfrm>
            <a:off x="984548" y="1758795"/>
            <a:ext cx="4865405" cy="495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8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670CF87-A11D-B45C-E73D-C501E41427E5}"/>
              </a:ext>
            </a:extLst>
          </p:cNvPr>
          <p:cNvSpPr/>
          <p:nvPr/>
        </p:nvSpPr>
        <p:spPr>
          <a:xfrm>
            <a:off x="6342047" y="1758795"/>
            <a:ext cx="4865405" cy="495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800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FDBB2043-A339-D4EA-AF0B-ABEC9E334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87473"/>
              </p:ext>
            </p:extLst>
          </p:nvPr>
        </p:nvGraphicFramePr>
        <p:xfrm>
          <a:off x="446613" y="5425361"/>
          <a:ext cx="11298747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298747">
                  <a:extLst>
                    <a:ext uri="{9D8B030D-6E8A-4147-A177-3AD203B41FA5}">
                      <a16:colId xmlns:a16="http://schemas.microsoft.com/office/drawing/2014/main" val="60778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21920" marR="1219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21920" marR="12192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20003"/>
                  </a:ext>
                </a:extLst>
              </a:tr>
            </a:tbl>
          </a:graphicData>
        </a:graphic>
      </p:graphicFrame>
      <p:sp>
        <p:nvSpPr>
          <p:cNvPr id="17" name="Текст 19">
            <a:extLst>
              <a:ext uri="{FF2B5EF4-FFF2-40B4-BE49-F238E27FC236}">
                <a16:creationId xmlns:a16="http://schemas.microsoft.com/office/drawing/2014/main" id="{7BB5A045-BE61-2446-2937-0EC04ECE10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2404" y="1829263"/>
            <a:ext cx="4680697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18" name="Текст 19">
            <a:extLst>
              <a:ext uri="{FF2B5EF4-FFF2-40B4-BE49-F238E27FC236}">
                <a16:creationId xmlns:a16="http://schemas.microsoft.com/office/drawing/2014/main" id="{DB3D32DB-80F0-B97C-FE30-893F955642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400" y="1829263"/>
            <a:ext cx="4680699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CE5C7308-439B-D698-C660-406EC02B5B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6618" y="5426076"/>
            <a:ext cx="11298767" cy="3651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Заключение 1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C1ABE563-3AA3-1069-4FCB-164A97DA6D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614" y="5791202"/>
            <a:ext cx="11298767" cy="3651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Заключение 2</a:t>
            </a:r>
          </a:p>
        </p:txBody>
      </p:sp>
    </p:spTree>
    <p:extLst>
      <p:ext uri="{BB962C8B-B14F-4D97-AF65-F5344CB8AC3E}">
        <p14:creationId xmlns:p14="http://schemas.microsoft.com/office/powerpoint/2010/main" val="3950234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 с 4 колонками разного цве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2" y="149313"/>
            <a:ext cx="11016172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2161" y="6356351"/>
            <a:ext cx="2743200" cy="365125"/>
          </a:xfrm>
        </p:spPr>
        <p:txBody>
          <a:bodyPr/>
          <a:lstStyle/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617" y="5925845"/>
            <a:ext cx="11298744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таблицы</a:t>
            </a:r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34B1A4FE-B536-E0F9-61DF-882D104CEC1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8938673" y="924610"/>
            <a:ext cx="2806689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Колонка 4</a:t>
            </a:r>
          </a:p>
        </p:txBody>
      </p:sp>
      <p:sp>
        <p:nvSpPr>
          <p:cNvPr id="9" name="Таблица 7">
            <a:extLst>
              <a:ext uri="{FF2B5EF4-FFF2-40B4-BE49-F238E27FC236}">
                <a16:creationId xmlns:a16="http://schemas.microsoft.com/office/drawing/2014/main" id="{DC67AC0E-B2D8-FF2A-D7CB-759DD10FB555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6095989" y="924610"/>
            <a:ext cx="2842683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Колонка 3</a:t>
            </a:r>
          </a:p>
        </p:txBody>
      </p:sp>
      <p:sp>
        <p:nvSpPr>
          <p:cNvPr id="10" name="Таблица 7">
            <a:extLst>
              <a:ext uri="{FF2B5EF4-FFF2-40B4-BE49-F238E27FC236}">
                <a16:creationId xmlns:a16="http://schemas.microsoft.com/office/drawing/2014/main" id="{410536BE-5206-0FBD-B36C-75305260A5A7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3289301" y="924610"/>
            <a:ext cx="2806689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Колонка 2</a:t>
            </a:r>
          </a:p>
        </p:txBody>
      </p:sp>
      <p:sp>
        <p:nvSpPr>
          <p:cNvPr id="11" name="Таблица 7">
            <a:extLst>
              <a:ext uri="{FF2B5EF4-FFF2-40B4-BE49-F238E27FC236}">
                <a16:creationId xmlns:a16="http://schemas.microsoft.com/office/drawing/2014/main" id="{BE4D96F0-0691-DBFC-88C4-DEC53EB44D5B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446617" y="924610"/>
            <a:ext cx="2842683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Колонка 1</a:t>
            </a:r>
          </a:p>
        </p:txBody>
      </p:sp>
    </p:spTree>
    <p:extLst>
      <p:ext uri="{BB962C8B-B14F-4D97-AF65-F5344CB8AC3E}">
        <p14:creationId xmlns:p14="http://schemas.microsoft.com/office/powerpoint/2010/main" val="1062816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EDCCB-90EE-EF95-6E34-747A29144D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639" y="2766219"/>
            <a:ext cx="11298723" cy="1325563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/>
              <a:t>Заголовок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4243161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2" y="149313"/>
            <a:ext cx="11016172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2161" y="6356351"/>
            <a:ext cx="2743200" cy="365125"/>
          </a:xfrm>
        </p:spPr>
        <p:txBody>
          <a:bodyPr/>
          <a:lstStyle/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655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ольшой объект без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2" y="149313"/>
            <a:ext cx="11016172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2161" y="6356351"/>
            <a:ext cx="2743200" cy="365125"/>
          </a:xfrm>
        </p:spPr>
        <p:txBody>
          <a:bodyPr/>
          <a:lstStyle/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1516E-6014-D757-CCDF-87800827F0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6617" y="932156"/>
            <a:ext cx="11298768" cy="5201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</p:spTree>
    <p:extLst>
      <p:ext uri="{BB962C8B-B14F-4D97-AF65-F5344CB8AC3E}">
        <p14:creationId xmlns:p14="http://schemas.microsoft.com/office/powerpoint/2010/main" val="1664777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больших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2" y="149313"/>
            <a:ext cx="11016172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2161" y="6356351"/>
            <a:ext cx="2743200" cy="365125"/>
          </a:xfrm>
        </p:spPr>
        <p:txBody>
          <a:bodyPr/>
          <a:lstStyle/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1516E-6014-D757-CCDF-87800827F0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6618" y="932156"/>
            <a:ext cx="5397623" cy="5201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B5EAA507-A5C0-CCF7-7A6D-5C6E3F49065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47763" y="932155"/>
            <a:ext cx="5397623" cy="5201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</p:spTree>
    <p:extLst>
      <p:ext uri="{BB962C8B-B14F-4D97-AF65-F5344CB8AC3E}">
        <p14:creationId xmlns:p14="http://schemas.microsoft.com/office/powerpoint/2010/main" val="3891466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ольшой объект с мал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2" y="149313"/>
            <a:ext cx="11016172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2161" y="6356351"/>
            <a:ext cx="2743200" cy="365125"/>
          </a:xfrm>
        </p:spPr>
        <p:txBody>
          <a:bodyPr/>
          <a:lstStyle/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1516E-6014-D757-CCDF-87800827F0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6617" y="932155"/>
            <a:ext cx="11298768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617" y="5925845"/>
            <a:ext cx="11298744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4144605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больших объекта с мал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2" y="149313"/>
            <a:ext cx="11016172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2161" y="6356351"/>
            <a:ext cx="2743200" cy="365125"/>
          </a:xfrm>
        </p:spPr>
        <p:txBody>
          <a:bodyPr/>
          <a:lstStyle/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617" y="5925845"/>
            <a:ext cx="11298744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Общее описание объектов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6618" y="932156"/>
            <a:ext cx="5397623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47763" y="932155"/>
            <a:ext cx="5397623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</p:spTree>
    <p:extLst>
      <p:ext uri="{BB962C8B-B14F-4D97-AF65-F5344CB8AC3E}">
        <p14:creationId xmlns:p14="http://schemas.microsoft.com/office/powerpoint/2010/main" val="2223296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Два больших объекта с малыми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2" y="149313"/>
            <a:ext cx="11016172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2161" y="6356351"/>
            <a:ext cx="2743200" cy="365125"/>
          </a:xfrm>
        </p:spPr>
        <p:txBody>
          <a:bodyPr/>
          <a:lstStyle/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618" y="5925845"/>
            <a:ext cx="5397621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6618" y="932156"/>
            <a:ext cx="5397623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47763" y="932155"/>
            <a:ext cx="5397623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6AF70813-CC16-BD4C-B35D-A2DF9A27ED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47763" y="5925845"/>
            <a:ext cx="5397621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801434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больших объекта с малыми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2" y="149313"/>
            <a:ext cx="11016172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2161" y="6356351"/>
            <a:ext cx="2743200" cy="365125"/>
          </a:xfrm>
        </p:spPr>
        <p:txBody>
          <a:bodyPr/>
          <a:lstStyle/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616" y="3012142"/>
            <a:ext cx="5397621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6618" y="932156"/>
            <a:ext cx="5397623" cy="207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47763" y="932156"/>
            <a:ext cx="5397623" cy="2077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6AF70813-CC16-BD4C-B35D-A2DF9A27ED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47763" y="3009260"/>
            <a:ext cx="5397621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02FB4B37-9085-46CB-53B2-2742AFC67A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6616" y="5683958"/>
            <a:ext cx="5397621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10" name="Объект 5">
            <a:extLst>
              <a:ext uri="{FF2B5EF4-FFF2-40B4-BE49-F238E27FC236}">
                <a16:creationId xmlns:a16="http://schemas.microsoft.com/office/drawing/2014/main" id="{2B45CD4C-4193-0D96-F6C2-28C22F31134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46618" y="3603972"/>
            <a:ext cx="5397623" cy="207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1" name="Объект 5">
            <a:extLst>
              <a:ext uri="{FF2B5EF4-FFF2-40B4-BE49-F238E27FC236}">
                <a16:creationId xmlns:a16="http://schemas.microsoft.com/office/drawing/2014/main" id="{AA37682D-1483-1C53-BBFE-4F1AB77001A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47763" y="3603972"/>
            <a:ext cx="5397623" cy="2077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C6741EA-283C-2549-5F75-2B1CA8F9E5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47763" y="5681076"/>
            <a:ext cx="5397621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3589025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639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A912-7401-4951-9623-ADB672681A83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7189" y="6356352"/>
            <a:ext cx="5397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21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2ED5-5152-4D90-8D8A-3516B4F3CED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F8A58065-522B-35AD-B07A-0024CDA9E855}"/>
              </a:ext>
            </a:extLst>
          </p:cNvPr>
          <p:cNvGrpSpPr/>
          <p:nvPr/>
        </p:nvGrpSpPr>
        <p:grpSpPr>
          <a:xfrm>
            <a:off x="0" y="-1"/>
            <a:ext cx="12191739" cy="671119"/>
            <a:chOff x="-530" y="12"/>
            <a:chExt cx="7561580" cy="55499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8862889-5E18-A23B-40A6-A9301FC66181}"/>
                </a:ext>
              </a:extLst>
            </p:cNvPr>
            <p:cNvSpPr/>
            <p:nvPr/>
          </p:nvSpPr>
          <p:spPr>
            <a:xfrm>
              <a:off x="0" y="12"/>
              <a:ext cx="553720" cy="554355"/>
            </a:xfrm>
            <a:custGeom>
              <a:avLst/>
              <a:gdLst/>
              <a:ahLst/>
              <a:cxnLst/>
              <a:rect l="l" t="t" r="r" b="b"/>
              <a:pathLst>
                <a:path w="553720" h="554355">
                  <a:moveTo>
                    <a:pt x="553643" y="0"/>
                  </a:moveTo>
                  <a:lnTo>
                    <a:pt x="0" y="0"/>
                  </a:lnTo>
                  <a:lnTo>
                    <a:pt x="0" y="554316"/>
                  </a:lnTo>
                  <a:lnTo>
                    <a:pt x="553643" y="554316"/>
                  </a:lnTo>
                  <a:lnTo>
                    <a:pt x="553643" y="0"/>
                  </a:lnTo>
                  <a:close/>
                </a:path>
              </a:pathLst>
            </a:custGeom>
            <a:solidFill>
              <a:srgbClr val="05336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14BC4447-673D-5860-F426-3C9E799A7E68}"/>
                </a:ext>
              </a:extLst>
            </p:cNvPr>
            <p:cNvSpPr/>
            <p:nvPr/>
          </p:nvSpPr>
          <p:spPr>
            <a:xfrm>
              <a:off x="-530" y="552737"/>
              <a:ext cx="7561580" cy="0"/>
            </a:xfrm>
            <a:custGeom>
              <a:avLst/>
              <a:gdLst/>
              <a:ahLst/>
              <a:cxnLst/>
              <a:rect l="l" t="t" r="r" b="b"/>
              <a:pathLst>
                <a:path w="7561580">
                  <a:moveTo>
                    <a:pt x="0" y="0"/>
                  </a:moveTo>
                  <a:lnTo>
                    <a:pt x="7561211" y="0"/>
                  </a:lnTo>
                </a:path>
              </a:pathLst>
            </a:custGeom>
            <a:ln w="3810">
              <a:solidFill>
                <a:srgbClr val="05336D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37629104-D3D5-45AA-5B55-A7BD2D9EF09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247" y="87630"/>
              <a:ext cx="378477" cy="378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587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F6C96F-9B36-480C-A0A7-EEC52B20C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60128"/>
            <a:ext cx="7315200" cy="1833805"/>
          </a:xfrm>
        </p:spPr>
        <p:txBody>
          <a:bodyPr>
            <a:normAutofit/>
          </a:bodyPr>
          <a:lstStyle/>
          <a:p>
            <a:r>
              <a:rPr lang="ru-RU" dirty="0"/>
              <a:t>Выполнили:</a:t>
            </a:r>
          </a:p>
          <a:p>
            <a:r>
              <a:rPr lang="ru-RU" dirty="0"/>
              <a:t>Д.В. Беззубов</a:t>
            </a:r>
          </a:p>
          <a:p>
            <a:r>
              <a:rPr lang="ru-RU" dirty="0"/>
              <a:t>В.А. Чернякова</a:t>
            </a:r>
          </a:p>
          <a:p>
            <a:r>
              <a:rPr lang="ru-RU" dirty="0"/>
              <a:t>Т.В. Ярусова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676D8-6F75-4260-8559-1E2194FD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Система подачи заявлений </a:t>
            </a:r>
            <a:br>
              <a:rPr lang="ru-RU" sz="4400" dirty="0"/>
            </a:br>
            <a:r>
              <a:rPr lang="ru-RU" sz="4400" dirty="0"/>
              <a:t>на материальную помощь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53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FAEB7-350B-441C-A5DC-E42A79B8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2" y="0"/>
            <a:ext cx="11016172" cy="65193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Описание разрабатываемой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B3524-2D51-4DE5-99BC-1B2C48522F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120570"/>
      </p:ext>
    </p:extLst>
  </p:cSld>
  <p:clrMapOvr>
    <a:masterClrMapping/>
  </p:clrMapOvr>
</p:sld>
</file>

<file path=ppt/theme/theme1.xml><?xml version="1.0" encoding="utf-8"?>
<a:theme xmlns:a="http://schemas.openxmlformats.org/drawingml/2006/main" name="ETU">
  <a:themeElements>
    <a:clrScheme name="ETU">
      <a:dk1>
        <a:srgbClr val="27348A"/>
      </a:dk1>
      <a:lt1>
        <a:sysClr val="window" lastClr="FFFFFF"/>
      </a:lt1>
      <a:dk2>
        <a:srgbClr val="38489E"/>
      </a:dk2>
      <a:lt2>
        <a:srgbClr val="DADADA"/>
      </a:lt2>
      <a:accent1>
        <a:srgbClr val="05336D"/>
      </a:accent1>
      <a:accent2>
        <a:srgbClr val="AC8543"/>
      </a:accent2>
      <a:accent3>
        <a:srgbClr val="151515"/>
      </a:accent3>
      <a:accent4>
        <a:srgbClr val="151515"/>
      </a:accent4>
      <a:accent5>
        <a:srgbClr val="151515"/>
      </a:accent5>
      <a:accent6>
        <a:srgbClr val="FFFFFF"/>
      </a:accent6>
      <a:hlink>
        <a:srgbClr val="2998E3"/>
      </a:hlink>
      <a:folHlink>
        <a:srgbClr val="7F723D"/>
      </a:folHlink>
    </a:clrScheme>
    <a:fontScheme name="ETU">
      <a:majorFont>
        <a:latin typeface="GillSansC"/>
        <a:ea typeface=""/>
        <a:cs typeface=""/>
      </a:majorFont>
      <a:minorFont>
        <a:latin typeface="PT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TU" id="{2E0C7158-F6FA-44A8-884C-511EA5ECB0D7}" vid="{04ED4DAA-3F7E-492E-9D8A-C35B6E8FC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ETU</Template>
  <TotalTime>7</TotalTime>
  <Words>28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GillSansC</vt:lpstr>
      <vt:lpstr>PT Sans</vt:lpstr>
      <vt:lpstr>ETU</vt:lpstr>
      <vt:lpstr>Система подачи заявлений  на материальную помощь </vt:lpstr>
      <vt:lpstr>Описание разрабатываемой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подачи заявлений  на материальную помощь </dc:title>
  <dc:creator>Lera Chernyakova</dc:creator>
  <cp:lastModifiedBy>Lera Chernyakova</cp:lastModifiedBy>
  <cp:revision>1</cp:revision>
  <dcterms:created xsi:type="dcterms:W3CDTF">2024-12-12T08:23:59Z</dcterms:created>
  <dcterms:modified xsi:type="dcterms:W3CDTF">2024-12-12T08:31:35Z</dcterms:modified>
</cp:coreProperties>
</file>