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65" r:id="rId6"/>
    <p:sldId id="266" r:id="rId7"/>
    <p:sldId id="264" r:id="rId8"/>
    <p:sldId id="258" r:id="rId9"/>
    <p:sldId id="260" r:id="rId10"/>
    <p:sldId id="262" r:id="rId11"/>
    <p:sldId id="261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5210E-DE55-CDB0-1DB7-BC8E4FE1A4F2}" v="112" dt="2019-12-18T19:59:12.369"/>
    <p1510:client id="{C2DB5674-C43A-B6E2-CCE9-7787B5C3A6F0}" v="21" dt="2019-12-18T19:43:58.979"/>
    <p1510:client id="{D62C8334-D3B9-4804-A17D-29C3FFC59DB7}" v="12" dt="2019-12-18T19:08:24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dmer, Max" userId="S::max.widmer@students.lerbermatt.ch::cfce9122-a3e9-46ae-935b-427b9e8e0d25" providerId="AD" clId="Web-{2A45210E-DE55-CDB0-1DB7-BC8E4FE1A4F2}"/>
    <pc:docChg chg="addSld modSld">
      <pc:chgData name="Widmer, Max" userId="S::max.widmer@students.lerbermatt.ch::cfce9122-a3e9-46ae-935b-427b9e8e0d25" providerId="AD" clId="Web-{2A45210E-DE55-CDB0-1DB7-BC8E4FE1A4F2}" dt="2019-12-18T19:59:12.369" v="110" actId="20577"/>
      <pc:docMkLst>
        <pc:docMk/>
      </pc:docMkLst>
      <pc:sldChg chg="addSp modSp new">
        <pc:chgData name="Widmer, Max" userId="S::max.widmer@students.lerbermatt.ch::cfce9122-a3e9-46ae-935b-427b9e8e0d25" providerId="AD" clId="Web-{2A45210E-DE55-CDB0-1DB7-BC8E4FE1A4F2}" dt="2019-12-18T19:10:19.401" v="72" actId="1076"/>
        <pc:sldMkLst>
          <pc:docMk/>
          <pc:sldMk cId="1429070312" sldId="265"/>
        </pc:sldMkLst>
        <pc:spChg chg="add mod">
          <ac:chgData name="Widmer, Max" userId="S::max.widmer@students.lerbermatt.ch::cfce9122-a3e9-46ae-935b-427b9e8e0d25" providerId="AD" clId="Web-{2A45210E-DE55-CDB0-1DB7-BC8E4FE1A4F2}" dt="2019-12-18T19:08:01.183" v="30" actId="14100"/>
          <ac:spMkLst>
            <pc:docMk/>
            <pc:sldMk cId="1429070312" sldId="265"/>
            <ac:spMk id="4" creationId="{F2CE48DC-05C9-492D-BB42-A69BA1F79CDB}"/>
          </ac:spMkLst>
        </pc:spChg>
        <pc:spChg chg="add mod">
          <ac:chgData name="Widmer, Max" userId="S::max.widmer@students.lerbermatt.ch::cfce9122-a3e9-46ae-935b-427b9e8e0d25" providerId="AD" clId="Web-{2A45210E-DE55-CDB0-1DB7-BC8E4FE1A4F2}" dt="2019-12-18T19:07:43.402" v="28" actId="1076"/>
          <ac:spMkLst>
            <pc:docMk/>
            <pc:sldMk cId="1429070312" sldId="265"/>
            <ac:spMk id="5" creationId="{09BA7CE3-2BF7-446C-A37D-702666B9ECB9}"/>
          </ac:spMkLst>
        </pc:spChg>
        <pc:picChg chg="add mod modCrop">
          <ac:chgData name="Widmer, Max" userId="S::max.widmer@students.lerbermatt.ch::cfce9122-a3e9-46ae-935b-427b9e8e0d25" providerId="AD" clId="Web-{2A45210E-DE55-CDB0-1DB7-BC8E4FE1A4F2}" dt="2019-12-18T19:10:19.401" v="72" actId="1076"/>
          <ac:picMkLst>
            <pc:docMk/>
            <pc:sldMk cId="1429070312" sldId="265"/>
            <ac:picMk id="2" creationId="{D29EBF38-34A2-4C41-8167-D680B300AA04}"/>
          </ac:picMkLst>
        </pc:picChg>
      </pc:sldChg>
      <pc:sldChg chg="modSp new">
        <pc:chgData name="Widmer, Max" userId="S::max.widmer@students.lerbermatt.ch::cfce9122-a3e9-46ae-935b-427b9e8e0d25" providerId="AD" clId="Web-{2A45210E-DE55-CDB0-1DB7-BC8E4FE1A4F2}" dt="2019-12-18T19:59:12.369" v="109" actId="20577"/>
        <pc:sldMkLst>
          <pc:docMk/>
          <pc:sldMk cId="2011294071" sldId="266"/>
        </pc:sldMkLst>
        <pc:spChg chg="mod">
          <ac:chgData name="Widmer, Max" userId="S::max.widmer@students.lerbermatt.ch::cfce9122-a3e9-46ae-935b-427b9e8e0d25" providerId="AD" clId="Web-{2A45210E-DE55-CDB0-1DB7-BC8E4FE1A4F2}" dt="2019-12-18T19:09:27.917" v="44" actId="20577"/>
          <ac:spMkLst>
            <pc:docMk/>
            <pc:sldMk cId="2011294071" sldId="266"/>
            <ac:spMk id="2" creationId="{AD768ED7-5B3C-4989-B95F-92D18AB293B7}"/>
          </ac:spMkLst>
        </pc:spChg>
        <pc:spChg chg="mod">
          <ac:chgData name="Widmer, Max" userId="S::max.widmer@students.lerbermatt.ch::cfce9122-a3e9-46ae-935b-427b9e8e0d25" providerId="AD" clId="Web-{2A45210E-DE55-CDB0-1DB7-BC8E4FE1A4F2}" dt="2019-12-18T19:59:12.369" v="109" actId="20577"/>
          <ac:spMkLst>
            <pc:docMk/>
            <pc:sldMk cId="2011294071" sldId="266"/>
            <ac:spMk id="3" creationId="{D3C1B907-F61F-486D-943C-56BE74E02DB9}"/>
          </ac:spMkLst>
        </pc:spChg>
      </pc:sldChg>
    </pc:docChg>
  </pc:docChgLst>
  <pc:docChgLst>
    <pc:chgData name="Berger, Colin" userId="fd07ff2c-d3a2-4261-9bb8-9af1348de872" providerId="ADAL" clId="{D62C8334-D3B9-4804-A17D-29C3FFC59DB7}"/>
    <pc:docChg chg="custSel addSld modSld">
      <pc:chgData name="Berger, Colin" userId="fd07ff2c-d3a2-4261-9bb8-9af1348de872" providerId="ADAL" clId="{D62C8334-D3B9-4804-A17D-29C3FFC59DB7}" dt="2019-12-18T19:08:24.539" v="186"/>
      <pc:docMkLst>
        <pc:docMk/>
      </pc:docMkLst>
      <pc:sldChg chg="modSp">
        <pc:chgData name="Berger, Colin" userId="fd07ff2c-d3a2-4261-9bb8-9af1348de872" providerId="ADAL" clId="{D62C8334-D3B9-4804-A17D-29C3FFC59DB7}" dt="2019-12-18T18:47:16.396" v="184" actId="1076"/>
        <pc:sldMkLst>
          <pc:docMk/>
          <pc:sldMk cId="2676057689" sldId="261"/>
        </pc:sldMkLst>
        <pc:spChg chg="mod">
          <ac:chgData name="Berger, Colin" userId="fd07ff2c-d3a2-4261-9bb8-9af1348de872" providerId="ADAL" clId="{D62C8334-D3B9-4804-A17D-29C3FFC59DB7}" dt="2019-12-17T20:21:16.470" v="179" actId="790"/>
          <ac:spMkLst>
            <pc:docMk/>
            <pc:sldMk cId="2676057689" sldId="261"/>
            <ac:spMk id="2" creationId="{A63A2620-6BBB-4C66-86A7-25182F6B6B3E}"/>
          </ac:spMkLst>
        </pc:spChg>
        <pc:picChg chg="mod">
          <ac:chgData name="Berger, Colin" userId="fd07ff2c-d3a2-4261-9bb8-9af1348de872" providerId="ADAL" clId="{D62C8334-D3B9-4804-A17D-29C3FFC59DB7}" dt="2019-12-18T18:47:16.396" v="184" actId="1076"/>
          <ac:picMkLst>
            <pc:docMk/>
            <pc:sldMk cId="2676057689" sldId="261"/>
            <ac:picMk id="9" creationId="{FE15C2A8-A4BE-4B96-A1AA-E43C1A1A9429}"/>
          </ac:picMkLst>
        </pc:picChg>
      </pc:sldChg>
      <pc:sldChg chg="addSp delSp modSp">
        <pc:chgData name="Berger, Colin" userId="fd07ff2c-d3a2-4261-9bb8-9af1348de872" providerId="ADAL" clId="{D62C8334-D3B9-4804-A17D-29C3FFC59DB7}" dt="2019-12-18T19:08:24.539" v="186"/>
        <pc:sldMkLst>
          <pc:docMk/>
          <pc:sldMk cId="1707450046" sldId="262"/>
        </pc:sldMkLst>
        <pc:spChg chg="mod">
          <ac:chgData name="Berger, Colin" userId="fd07ff2c-d3a2-4261-9bb8-9af1348de872" providerId="ADAL" clId="{D62C8334-D3B9-4804-A17D-29C3FFC59DB7}" dt="2019-12-17T20:19:12.593" v="107" actId="20577"/>
          <ac:spMkLst>
            <pc:docMk/>
            <pc:sldMk cId="1707450046" sldId="262"/>
            <ac:spMk id="2" creationId="{B070D840-CEA7-48E4-B3FB-7D1E9FAC77C4}"/>
          </ac:spMkLst>
        </pc:spChg>
        <pc:spChg chg="add del mod">
          <ac:chgData name="Berger, Colin" userId="fd07ff2c-d3a2-4261-9bb8-9af1348de872" providerId="ADAL" clId="{D62C8334-D3B9-4804-A17D-29C3FFC59DB7}" dt="2019-12-18T19:08:24.539" v="186"/>
          <ac:spMkLst>
            <pc:docMk/>
            <pc:sldMk cId="1707450046" sldId="262"/>
            <ac:spMk id="5" creationId="{7C87EA0B-44C0-45D7-9F04-94C48A0017B9}"/>
          </ac:spMkLst>
        </pc:spChg>
        <pc:picChg chg="del mod">
          <ac:chgData name="Berger, Colin" userId="fd07ff2c-d3a2-4261-9bb8-9af1348de872" providerId="ADAL" clId="{D62C8334-D3B9-4804-A17D-29C3FFC59DB7}" dt="2019-12-18T19:08:22.829" v="185" actId="478"/>
          <ac:picMkLst>
            <pc:docMk/>
            <pc:sldMk cId="1707450046" sldId="262"/>
            <ac:picMk id="4" creationId="{0358EF43-C535-46F7-A276-7189A0AACB4A}"/>
          </ac:picMkLst>
        </pc:picChg>
        <pc:picChg chg="add mod">
          <ac:chgData name="Berger, Colin" userId="fd07ff2c-d3a2-4261-9bb8-9af1348de872" providerId="ADAL" clId="{D62C8334-D3B9-4804-A17D-29C3FFC59DB7}" dt="2019-12-18T19:08:24.539" v="186"/>
          <ac:picMkLst>
            <pc:docMk/>
            <pc:sldMk cId="1707450046" sldId="262"/>
            <ac:picMk id="7" creationId="{A1DE01A2-A229-46B3-B337-D9E8EC0D7C9D}"/>
          </ac:picMkLst>
        </pc:picChg>
      </pc:sldChg>
      <pc:sldChg chg="addSp delSp modSp add">
        <pc:chgData name="Berger, Colin" userId="fd07ff2c-d3a2-4261-9bb8-9af1348de872" providerId="ADAL" clId="{D62C8334-D3B9-4804-A17D-29C3FFC59DB7}" dt="2019-12-17T20:21:31.087" v="180" actId="313"/>
        <pc:sldMkLst>
          <pc:docMk/>
          <pc:sldMk cId="2240032961" sldId="263"/>
        </pc:sldMkLst>
        <pc:spChg chg="del">
          <ac:chgData name="Berger, Colin" userId="fd07ff2c-d3a2-4261-9bb8-9af1348de872" providerId="ADAL" clId="{D62C8334-D3B9-4804-A17D-29C3FFC59DB7}" dt="2019-12-17T20:14:10.046" v="1"/>
          <ac:spMkLst>
            <pc:docMk/>
            <pc:sldMk cId="2240032961" sldId="263"/>
            <ac:spMk id="2" creationId="{2EFDDA1C-A825-4291-95E0-39B642A4E65F}"/>
          </ac:spMkLst>
        </pc:spChg>
        <pc:spChg chg="del">
          <ac:chgData name="Berger, Colin" userId="fd07ff2c-d3a2-4261-9bb8-9af1348de872" providerId="ADAL" clId="{D62C8334-D3B9-4804-A17D-29C3FFC59DB7}" dt="2019-12-17T20:14:10.046" v="1"/>
          <ac:spMkLst>
            <pc:docMk/>
            <pc:sldMk cId="2240032961" sldId="263"/>
            <ac:spMk id="3" creationId="{D6C93CB2-DE3A-4B40-B356-0B27DEB14E8D}"/>
          </ac:spMkLst>
        </pc:spChg>
        <pc:spChg chg="del">
          <ac:chgData name="Berger, Colin" userId="fd07ff2c-d3a2-4261-9bb8-9af1348de872" providerId="ADAL" clId="{D62C8334-D3B9-4804-A17D-29C3FFC59DB7}" dt="2019-12-17T20:14:10.046" v="1"/>
          <ac:spMkLst>
            <pc:docMk/>
            <pc:sldMk cId="2240032961" sldId="263"/>
            <ac:spMk id="4" creationId="{18A57AB2-4328-4A63-B93F-14A9F1587D71}"/>
          </ac:spMkLst>
        </pc:spChg>
        <pc:spChg chg="add mod">
          <ac:chgData name="Berger, Colin" userId="fd07ff2c-d3a2-4261-9bb8-9af1348de872" providerId="ADAL" clId="{D62C8334-D3B9-4804-A17D-29C3FFC59DB7}" dt="2019-12-17T20:21:31.087" v="180" actId="313"/>
          <ac:spMkLst>
            <pc:docMk/>
            <pc:sldMk cId="2240032961" sldId="263"/>
            <ac:spMk id="5" creationId="{8AC170AA-C9E6-4BFA-9DBC-BE3115FE382C}"/>
          </ac:spMkLst>
        </pc:spChg>
        <pc:spChg chg="add del mod">
          <ac:chgData name="Berger, Colin" userId="fd07ff2c-d3a2-4261-9bb8-9af1348de872" providerId="ADAL" clId="{D62C8334-D3B9-4804-A17D-29C3FFC59DB7}" dt="2019-12-17T20:14:41.053" v="16"/>
          <ac:spMkLst>
            <pc:docMk/>
            <pc:sldMk cId="2240032961" sldId="263"/>
            <ac:spMk id="6" creationId="{527C70DF-5B98-494F-BEF1-403021EFC126}"/>
          </ac:spMkLst>
        </pc:spChg>
        <pc:picChg chg="add mod">
          <ac:chgData name="Berger, Colin" userId="fd07ff2c-d3a2-4261-9bb8-9af1348de872" providerId="ADAL" clId="{D62C8334-D3B9-4804-A17D-29C3FFC59DB7}" dt="2019-12-17T20:14:41.053" v="16"/>
          <ac:picMkLst>
            <pc:docMk/>
            <pc:sldMk cId="2240032961" sldId="263"/>
            <ac:picMk id="8" creationId="{CCE5D38A-F2A0-4E92-85BA-19B1C6151A71}"/>
          </ac:picMkLst>
        </pc:picChg>
      </pc:sldChg>
      <pc:sldChg chg="addSp delSp modSp add">
        <pc:chgData name="Berger, Colin" userId="fd07ff2c-d3a2-4261-9bb8-9af1348de872" providerId="ADAL" clId="{D62C8334-D3B9-4804-A17D-29C3FFC59DB7}" dt="2019-12-17T20:20:46.695" v="177" actId="790"/>
        <pc:sldMkLst>
          <pc:docMk/>
          <pc:sldMk cId="597667219" sldId="264"/>
        </pc:sldMkLst>
        <pc:spChg chg="del">
          <ac:chgData name="Berger, Colin" userId="fd07ff2c-d3a2-4261-9bb8-9af1348de872" providerId="ADAL" clId="{D62C8334-D3B9-4804-A17D-29C3FFC59DB7}" dt="2019-12-17T20:19:46.865" v="109"/>
          <ac:spMkLst>
            <pc:docMk/>
            <pc:sldMk cId="597667219" sldId="264"/>
            <ac:spMk id="2" creationId="{B6748A11-430E-4C8E-B9C5-87EF3D96DC48}"/>
          </ac:spMkLst>
        </pc:spChg>
        <pc:spChg chg="del">
          <ac:chgData name="Berger, Colin" userId="fd07ff2c-d3a2-4261-9bb8-9af1348de872" providerId="ADAL" clId="{D62C8334-D3B9-4804-A17D-29C3FFC59DB7}" dt="2019-12-17T20:19:46.865" v="109"/>
          <ac:spMkLst>
            <pc:docMk/>
            <pc:sldMk cId="597667219" sldId="264"/>
            <ac:spMk id="3" creationId="{0BD70F10-0A4E-4736-99F2-727FD9D3F1F3}"/>
          </ac:spMkLst>
        </pc:spChg>
        <pc:spChg chg="add mod">
          <ac:chgData name="Berger, Colin" userId="fd07ff2c-d3a2-4261-9bb8-9af1348de872" providerId="ADAL" clId="{D62C8334-D3B9-4804-A17D-29C3FFC59DB7}" dt="2019-12-17T20:20:05.499" v="134" actId="20577"/>
          <ac:spMkLst>
            <pc:docMk/>
            <pc:sldMk cId="597667219" sldId="264"/>
            <ac:spMk id="4" creationId="{98C90110-17B0-4E54-914C-C150E060251C}"/>
          </ac:spMkLst>
        </pc:spChg>
        <pc:spChg chg="add mod">
          <ac:chgData name="Berger, Colin" userId="fd07ff2c-d3a2-4261-9bb8-9af1348de872" providerId="ADAL" clId="{D62C8334-D3B9-4804-A17D-29C3FFC59DB7}" dt="2019-12-17T20:20:46.695" v="177" actId="790"/>
          <ac:spMkLst>
            <pc:docMk/>
            <pc:sldMk cId="597667219" sldId="264"/>
            <ac:spMk id="5" creationId="{55FCE3AC-44E3-461D-98AE-146EA1504A50}"/>
          </ac:spMkLst>
        </pc:spChg>
      </pc:sldChg>
    </pc:docChg>
  </pc:docChgLst>
  <pc:docChgLst>
    <pc:chgData name="Berger, Colin" userId="S::colin.berger@students.lerbermatt.ch::fd07ff2c-d3a2-4261-9bb8-9af1348de872" providerId="AD" clId="Web-{C2DB5674-C43A-B6E2-CCE9-7787B5C3A6F0}"/>
    <pc:docChg chg="addSld modSld">
      <pc:chgData name="Berger, Colin" userId="S::colin.berger@students.lerbermatt.ch::fd07ff2c-d3a2-4261-9bb8-9af1348de872" providerId="AD" clId="Web-{C2DB5674-C43A-B6E2-CCE9-7787B5C3A6F0}" dt="2019-12-18T19:43:58.979" v="19" actId="20577"/>
      <pc:docMkLst>
        <pc:docMk/>
      </pc:docMkLst>
      <pc:sldChg chg="modSp">
        <pc:chgData name="Berger, Colin" userId="S::colin.berger@students.lerbermatt.ch::fd07ff2c-d3a2-4261-9bb8-9af1348de872" providerId="AD" clId="Web-{C2DB5674-C43A-B6E2-CCE9-7787B5C3A6F0}" dt="2019-12-18T19:42:28.572" v="2" actId="20577"/>
        <pc:sldMkLst>
          <pc:docMk/>
          <pc:sldMk cId="2011294071" sldId="266"/>
        </pc:sldMkLst>
        <pc:spChg chg="mod">
          <ac:chgData name="Berger, Colin" userId="S::colin.berger@students.lerbermatt.ch::fd07ff2c-d3a2-4261-9bb8-9af1348de872" providerId="AD" clId="Web-{C2DB5674-C43A-B6E2-CCE9-7787B5C3A6F0}" dt="2019-12-18T19:42:28.572" v="2" actId="20577"/>
          <ac:spMkLst>
            <pc:docMk/>
            <pc:sldMk cId="2011294071" sldId="266"/>
            <ac:spMk id="3" creationId="{D3C1B907-F61F-486D-943C-56BE74E02DB9}"/>
          </ac:spMkLst>
        </pc:spChg>
      </pc:sldChg>
      <pc:sldChg chg="modSp new">
        <pc:chgData name="Berger, Colin" userId="S::colin.berger@students.lerbermatt.ch::fd07ff2c-d3a2-4261-9bb8-9af1348de872" providerId="AD" clId="Web-{C2DB5674-C43A-B6E2-CCE9-7787B5C3A6F0}" dt="2019-12-18T19:43:58.979" v="19" actId="20577"/>
        <pc:sldMkLst>
          <pc:docMk/>
          <pc:sldMk cId="3018347967" sldId="267"/>
        </pc:sldMkLst>
        <pc:spChg chg="mod">
          <ac:chgData name="Berger, Colin" userId="S::colin.berger@students.lerbermatt.ch::fd07ff2c-d3a2-4261-9bb8-9af1348de872" providerId="AD" clId="Web-{C2DB5674-C43A-B6E2-CCE9-7787B5C3A6F0}" dt="2019-12-18T19:43:58.979" v="19" actId="20577"/>
          <ac:spMkLst>
            <pc:docMk/>
            <pc:sldMk cId="3018347967" sldId="267"/>
            <ac:spMk id="2" creationId="{8ACEDC33-FC65-4CAF-9D50-2DD4047181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DF05CF7-D8FD-4C27-A235-A657D173B9BC}" type="datetimeFigureOut">
              <a:rPr lang="de-CH" smtClean="0"/>
              <a:t>18.12.2019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379CB9-4633-4304-AD69-529DDAA65596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64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5CF7-D8FD-4C27-A235-A657D173B9BC}" type="datetimeFigureOut">
              <a:rPr lang="de-CH" smtClean="0"/>
              <a:t>18.12.2019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9CB9-4633-4304-AD69-529DDAA655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124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5CF7-D8FD-4C27-A235-A657D173B9BC}" type="datetimeFigureOut">
              <a:rPr lang="de-CH" smtClean="0"/>
              <a:t>18.12.2019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9CB9-4633-4304-AD69-529DDAA655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164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5CF7-D8FD-4C27-A235-A657D173B9BC}" type="datetimeFigureOut">
              <a:rPr lang="de-CH" smtClean="0"/>
              <a:t>18.12.2019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9CB9-4633-4304-AD69-529DDAA655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464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5CF7-D8FD-4C27-A235-A657D173B9BC}" type="datetimeFigureOut">
              <a:rPr lang="de-CH" smtClean="0"/>
              <a:t>18.12.2019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9CB9-4633-4304-AD69-529DDAA65596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89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5CF7-D8FD-4C27-A235-A657D173B9BC}" type="datetimeFigureOut">
              <a:rPr lang="de-CH" smtClean="0"/>
              <a:t>18.12.2019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9CB9-4633-4304-AD69-529DDAA655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093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5CF7-D8FD-4C27-A235-A657D173B9BC}" type="datetimeFigureOut">
              <a:rPr lang="de-CH" smtClean="0"/>
              <a:t>18.12.2019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9CB9-4633-4304-AD69-529DDAA655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875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5CF7-D8FD-4C27-A235-A657D173B9BC}" type="datetimeFigureOut">
              <a:rPr lang="de-CH" smtClean="0"/>
              <a:t>18.12.2019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9CB9-4633-4304-AD69-529DDAA655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016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5CF7-D8FD-4C27-A235-A657D173B9BC}" type="datetimeFigureOut">
              <a:rPr lang="de-CH" smtClean="0"/>
              <a:t>18.12.2019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9CB9-4633-4304-AD69-529DDAA655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353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5CF7-D8FD-4C27-A235-A657D173B9BC}" type="datetimeFigureOut">
              <a:rPr lang="de-CH" smtClean="0"/>
              <a:t>18.12.2019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9CB9-4633-4304-AD69-529DDAA655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918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5CF7-D8FD-4C27-A235-A657D173B9BC}" type="datetimeFigureOut">
              <a:rPr lang="de-CH" smtClean="0"/>
              <a:t>18.12.2019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9CB9-4633-4304-AD69-529DDAA655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549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DF05CF7-D8FD-4C27-A235-A657D173B9BC}" type="datetimeFigureOut">
              <a:rPr lang="de-CH" smtClean="0"/>
              <a:t>18.12.2019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B379CB9-4633-4304-AD69-529DDAA655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387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1So6wFGpI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385E5-3B7D-4FD6-9762-E1AA83BA3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Mother Earth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6D3B7E-21F8-48AE-B862-2B77AA0D6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/>
              <a:t>Colin, Max</a:t>
            </a:r>
          </a:p>
        </p:txBody>
      </p:sp>
    </p:spTree>
    <p:extLst>
      <p:ext uri="{BB962C8B-B14F-4D97-AF65-F5344CB8AC3E}">
        <p14:creationId xmlns:p14="http://schemas.microsoft.com/office/powerpoint/2010/main" val="100614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DC33-FC65-4CAF-9D50-2DD40471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C3547-0928-41B7-BC71-AA81378A7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4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D29EBF38-34A2-4C41-8167-D680B300A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28" r="787" b="3915"/>
          <a:stretch/>
        </p:blipFill>
        <p:spPr>
          <a:xfrm>
            <a:off x="229687" y="83459"/>
            <a:ext cx="3931243" cy="669123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2CE48DC-05C9-492D-BB42-A69BA1F79CDB}"/>
              </a:ext>
            </a:extLst>
          </p:cNvPr>
          <p:cNvSpPr txBox="1"/>
          <p:nvPr/>
        </p:nvSpPr>
        <p:spPr>
          <a:xfrm>
            <a:off x="3829353" y="85877"/>
            <a:ext cx="8119532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9BA7CE3-2BF7-446C-A37D-702666B9ECB9}"/>
              </a:ext>
            </a:extLst>
          </p:cNvPr>
          <p:cNvSpPr txBox="1"/>
          <p:nvPr/>
        </p:nvSpPr>
        <p:spPr>
          <a:xfrm>
            <a:off x="3841447" y="6411686"/>
            <a:ext cx="8119532" cy="36328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07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68ED7-5B3C-4989-B95F-92D18AB2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Author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C1B907-F61F-486D-943C-56BE74E02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Pandamonium09</a:t>
            </a:r>
          </a:p>
          <a:p>
            <a:r>
              <a:rPr lang="de-DE">
                <a:ea typeface="+mn-lt"/>
                <a:cs typeface="+mn-lt"/>
              </a:rPr>
              <a:t>Markus Pretorious</a:t>
            </a:r>
          </a:p>
          <a:p>
            <a:r>
              <a:rPr lang="en-US">
                <a:ea typeface="+mn-lt"/>
                <a:cs typeface="+mn-lt"/>
                <a:hlinkClick r:id="rId2"/>
              </a:rPr>
              <a:t>https://www.youtube.com/watch?v=n1So6wFGpIo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29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8C90110-17B0-4E54-914C-C150E060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Topics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FCE3AC-44E3-461D-98AE-146EA1504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of this poem</a:t>
            </a:r>
          </a:p>
        </p:txBody>
      </p:sp>
    </p:spTree>
    <p:extLst>
      <p:ext uri="{BB962C8B-B14F-4D97-AF65-F5344CB8AC3E}">
        <p14:creationId xmlns:p14="http://schemas.microsoft.com/office/powerpoint/2010/main" val="59766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CA21765-0E0D-4B1C-8FAE-17DD7810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Light</a:t>
            </a:r>
          </a:p>
        </p:txBody>
      </p:sp>
      <p:pic>
        <p:nvPicPr>
          <p:cNvPr id="5" name="Inhaltsplatzhalter 4" descr="Earth at Night">
            <a:extLst>
              <a:ext uri="{FF2B5EF4-FFF2-40B4-BE49-F238E27FC236}">
                <a16:creationId xmlns:a16="http://schemas.microsoft.com/office/drawing/2014/main" id="{9A485493-3C68-48F8-B457-751A3401BFB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3387793" y="2057400"/>
            <a:ext cx="5383076" cy="40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940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A6B8A-2B1A-4C61-BA6D-05BD026D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Pollution</a:t>
            </a:r>
          </a:p>
        </p:txBody>
      </p:sp>
      <p:pic>
        <p:nvPicPr>
          <p:cNvPr id="5" name="Inhaltsplatzhalter 4" descr="The Lujiazui Financial District in Pudong in smog in Shanghai, China, in December 2013.&#10;">
            <a:extLst>
              <a:ext uri="{FF2B5EF4-FFF2-40B4-BE49-F238E27FC236}">
                <a16:creationId xmlns:a16="http://schemas.microsoft.com/office/drawing/2014/main" id="{BAD31E27-7129-49D7-8745-4E5BF71C1CFD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2484899"/>
            <a:ext cx="4754563" cy="3167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nhaltsplatzhalter 6" descr="London has highly levels of toxic air that are harmful to people&amp;#39;s health">
            <a:extLst>
              <a:ext uri="{FF2B5EF4-FFF2-40B4-BE49-F238E27FC236}">
                <a16:creationId xmlns:a16="http://schemas.microsoft.com/office/drawing/2014/main" id="{6E3863D2-DFED-42E3-B3EE-81A425A2A35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7450" y="2731542"/>
            <a:ext cx="4754563" cy="2674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774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0D840-CEA7-48E4-B3FB-7D1E9FAC7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Ocean Trash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1DE01A2-A229-46B3-B337-D9E8EC0D7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771" y="2057400"/>
            <a:ext cx="6059121" cy="4038600"/>
          </a:xfrm>
        </p:spPr>
      </p:pic>
    </p:spTree>
    <p:extLst>
      <p:ext uri="{BB962C8B-B14F-4D97-AF65-F5344CB8AC3E}">
        <p14:creationId xmlns:p14="http://schemas.microsoft.com/office/powerpoint/2010/main" val="170745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A2620-6BBB-4C66-86A7-25182F6B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Island of plastic</a:t>
            </a:r>
          </a:p>
        </p:txBody>
      </p:sp>
      <p:pic>
        <p:nvPicPr>
          <p:cNvPr id="9" name="Inhaltsplatzhalter 8" descr="https://www.bz-berlin.de/data/uploads/2018/04/afp_ug16v_1524501178-1920x1080.jpg">
            <a:extLst>
              <a:ext uri="{FF2B5EF4-FFF2-40B4-BE49-F238E27FC236}">
                <a16:creationId xmlns:a16="http://schemas.microsoft.com/office/drawing/2014/main" id="{FE15C2A8-A4BE-4B96-A1AA-E43C1A1A9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2711116"/>
            <a:ext cx="4602885" cy="2598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nhaltsplatzhalter 9" descr="https://upload.wikimedia.org/wikipedia/commons/thumb/c/c2/Currents.svg/1024px-Currents.svg.png">
            <a:extLst>
              <a:ext uri="{FF2B5EF4-FFF2-40B4-BE49-F238E27FC236}">
                <a16:creationId xmlns:a16="http://schemas.microsoft.com/office/drawing/2014/main" id="{1D6E926B-DBEC-426B-97F4-CE20785CCAF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4918511" cy="46378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605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AC170AA-C9E6-4BFA-9DBC-BE3115FE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Deforestation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CE5D38A-F2A0-4E92-85BA-19B1C6151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21" y="2057400"/>
            <a:ext cx="4423820" cy="4038600"/>
          </a:xfrm>
        </p:spPr>
      </p:pic>
    </p:spTree>
    <p:extLst>
      <p:ext uri="{BB962C8B-B14F-4D97-AF65-F5344CB8AC3E}">
        <p14:creationId xmlns:p14="http://schemas.microsoft.com/office/powerpoint/2010/main" val="224003296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91BAF092BD60E43B96C7BDE6CD9ACFC" ma:contentTypeVersion="9" ma:contentTypeDescription="Ein neues Dokument erstellen." ma:contentTypeScope="" ma:versionID="a9b85e6acfcfc7cd2c9f03e4e480ef7f">
  <xsd:schema xmlns:xsd="http://www.w3.org/2001/XMLSchema" xmlns:xs="http://www.w3.org/2001/XMLSchema" xmlns:p="http://schemas.microsoft.com/office/2006/metadata/properties" xmlns:ns3="ad670440-99ac-4888-a901-adf7deaf0541" xmlns:ns4="9d4260e0-3417-4813-80e9-7d1af68cf57f" targetNamespace="http://schemas.microsoft.com/office/2006/metadata/properties" ma:root="true" ma:fieldsID="8ad7e69eb21ee9fd110231a7ca609213" ns3:_="" ns4:_="">
    <xsd:import namespace="ad670440-99ac-4888-a901-adf7deaf0541"/>
    <xsd:import namespace="9d4260e0-3417-4813-80e9-7d1af68cf57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4:MediaServiceMetadata" minOccurs="0"/>
                <xsd:element ref="ns4:MediaServiceFastMetadata" minOccurs="0"/>
                <xsd:element ref="ns3:SharedWithDetails" minOccurs="0"/>
                <xsd:element ref="ns3:SharingHintHash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670440-99ac-4888-a901-adf7deaf054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260e0-3417-4813-80e9-7d1af68cf5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6698FC-CF98-4CB8-8AC6-C1F85B5D12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D52E09-6DDA-42B4-BB4D-C4A8542F0BF1}">
  <ds:schemaRefs>
    <ds:schemaRef ds:uri="9d4260e0-3417-4813-80e9-7d1af68cf57f"/>
    <ds:schemaRef ds:uri="ad670440-99ac-4888-a901-adf7deaf054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02B4F0C-9537-4A22-B47D-928F55A9E183}">
  <ds:schemaRefs>
    <ds:schemaRef ds:uri="9d4260e0-3417-4813-80e9-7d1af68cf57f"/>
    <ds:schemaRef ds:uri="ad670440-99ac-4888-a901-adf7deaf05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TM03457444[[fn=Fundament]]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Basis</vt:lpstr>
      <vt:lpstr>Mother Earth</vt:lpstr>
      <vt:lpstr>PowerPoint Presentation</vt:lpstr>
      <vt:lpstr>Author</vt:lpstr>
      <vt:lpstr>Topics</vt:lpstr>
      <vt:lpstr>Light</vt:lpstr>
      <vt:lpstr>Pollution</vt:lpstr>
      <vt:lpstr>Ocean Trash</vt:lpstr>
      <vt:lpstr>Island of plastic</vt:lpstr>
      <vt:lpstr>Deforestation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Mother Earth</dc:title>
  <dc:creator>Colin Berger</dc:creator>
  <cp:revision>1</cp:revision>
  <dcterms:created xsi:type="dcterms:W3CDTF">2019-12-17T19:52:33Z</dcterms:created>
  <dcterms:modified xsi:type="dcterms:W3CDTF">2019-12-18T19:59:29Z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0x010100E91BAF092BD60E43B96C7BDE6CD9ACFC</vt:lpwstr>
  </property>
</Properties>
</file>