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0AA98-930D-8A78-CAA9-95DE8885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DC46B-568C-BF39-B3A3-A386C1AB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9ED26-7A90-7EB5-9184-52A8F5D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6D59E-B29B-16E2-498A-E3EAAF0F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E8F848-44EA-0F3F-DBF1-09173102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6B980-D2AC-BF83-E331-B6F45559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E95D3-2C11-9A94-F595-AE63E82F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C77CF-1800-EA34-6051-C2D4B73F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1D32C7-4682-1ECB-B4E4-7E3AB805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C4ED62-4C65-E1C6-B697-E42C76E6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5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B930C5-5046-DC09-D943-5DB10697F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6A9B43-7502-7756-505A-7E1E71B6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7FCEE-ED52-9770-566C-F1516CC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14E767-C8C5-DC6E-C349-8796AB3A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96CAD-F44D-6E46-83A1-750793F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8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7F396-D9F3-5315-F62A-D00055B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29379-34B9-EAE7-C60D-C54BD9E9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E30A66-E2DD-FEBE-A374-8967D9D6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FD865-F5C4-1CDB-AAD1-B10FB14D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77A2A-0CEC-828F-A19A-57C6D84D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0A8B-B7B8-7FEB-C33A-CBA54B15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B2CCB9-8753-44E5-845A-766772F8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9CD44-92FD-4330-D6C6-295D0DBB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C9E28-56BF-9EB9-12B6-F6B931F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5D0B80-AEA8-AB3B-0C89-F12EAABC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7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84FFA-9CE3-2D90-A620-A26E138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5E41F-8838-4386-4BD5-6D2446A5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40419-AF50-84DF-0D53-85182290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EA564-5CFE-6DA2-544C-DB813DFB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28653-FDAD-D3F1-D6F8-AF5FB2E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47323-B076-76E3-DCCD-865684B6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2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4E63-1D3D-0B65-22E8-92E8E560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7FC960-9EFE-F1C9-9D47-A1A083BF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A3735A-3283-FDB3-77D8-8687180B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F8C88-3FCD-C5C7-AB99-619877317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82027B-3AD5-2EE9-FA8B-788767DF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8B6DE4-CCD9-5B7E-51CF-A75852E3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F3CABC-AD8D-C713-7FF5-4FBB211D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C3AE3C-FC0A-A9FA-F52E-44EB0F4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76991-7A95-C3E6-D8D9-4FCA11B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A9E168-5D90-B380-3396-C5940B8C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835F2C-B847-51FB-AA10-6E4CD931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267597-3152-0CD7-D44F-2E40D488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13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1049C5-5356-BFBF-B061-234793E3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E9E0AA-D855-2811-CAA6-5A9D8A8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8BD376-961C-DDDC-485F-B19065AF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58C55-EB25-5CF9-F005-9FD8F449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4B928-D72E-9327-F2E9-19D1D84F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074CC3-3770-9024-B657-0034C44F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1AAB4F-82D6-CF03-C8C3-83FE2069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A59E9-8A8C-5CE6-4C58-DA80D8A5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FC6B8A-7349-67CB-5ABF-32D8DEE5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1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AD742-742B-69CC-0321-7B491A01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4170A5-F481-5B2D-FA2D-03E4BABD1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46206-ECF5-F331-04C0-2F7CC2C0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757D5-8786-641A-B976-5AFB3F4F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672261-215B-E79C-D72F-63F330B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92BBD2-5F1D-D88D-F292-7C3D8499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7CA5D-56F9-280E-7BEA-B6908646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13C245-291C-78EC-DE05-9E9A6036D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5D638-B513-3C05-A6DF-80BBAB1B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130A2-3EB3-4594-B843-ECD93BE14B33}" type="datetimeFigureOut">
              <a:rPr lang="ru-RU" smtClean="0"/>
              <a:t>12.01.2025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D719A-D0C2-6572-E884-6F23EBBDF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423B1-FF65-ED81-C1AD-BD5C8BB05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03254-45B6-4DE9-B325-834D3C2B7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7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FE79C-FFF9-388E-F8F1-64E7043D7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62" y="442991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Вронская Валерия</a:t>
            </a:r>
            <a:br>
              <a:rPr lang="ru-RU" sz="4000" dirty="0"/>
            </a:br>
            <a:r>
              <a:rPr lang="ru-RU" sz="4000" dirty="0"/>
              <a:t>школа Интеграл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A7350D-773A-4D8C-E579-5CF0C6349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9229"/>
            <a:ext cx="9144000" cy="1655762"/>
          </a:xfrm>
        </p:spPr>
        <p:txBody>
          <a:bodyPr/>
          <a:lstStyle/>
          <a:p>
            <a:r>
              <a:rPr lang="ru-RU" dirty="0"/>
              <a:t>Аркадная игра, где требуется очистить игровое поле от блоков, попадая по ним шариком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8F9CB00-4675-80E6-09D9-295425DAFF4B}"/>
              </a:ext>
            </a:extLst>
          </p:cNvPr>
          <p:cNvSpPr txBox="1">
            <a:spLocks/>
          </p:cNvSpPr>
          <p:nvPr/>
        </p:nvSpPr>
        <p:spPr>
          <a:xfrm>
            <a:off x="1524000" y="4827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/>
              <a:t>Арканоид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5F02E-8538-6FC3-AB19-D4D769EBDA80}"/>
              </a:ext>
            </a:extLst>
          </p:cNvPr>
          <p:cNvSpPr txBox="1"/>
          <p:nvPr/>
        </p:nvSpPr>
        <p:spPr>
          <a:xfrm>
            <a:off x="10668000" y="6142262"/>
            <a:ext cx="107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496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6D1B5-DADD-C42F-861B-88D63798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34E7B-21B8-6587-D874-7FDDB76C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Разработанная игра позволяет окунуться в мир компьютерных игр 80-х годов. Правила игры</a:t>
            </a:r>
            <a:r>
              <a:rPr lang="en-US" dirty="0"/>
              <a:t>:</a:t>
            </a:r>
            <a:endParaRPr lang="ru-RU" dirty="0"/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Игрок управляет небольшой платформой-ракеткой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латформу-ракетку можно передвигать горизонтально от одной стенки до другой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Ракетку следует подставлять под летящий шарик и отбивать, чтобы тот не упал вниз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Удар шарика по кирпичу приводит к разрушению кирпича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После того как все кирпичи на данном уровне разбиты, 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игра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62608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8D7A-CE38-7681-3270-271DC24F8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CA09C-63E0-23D6-DF50-DC6CBE6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2798B-AE4B-1797-9279-09E6B702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программе использовано более пятисот строк</a:t>
            </a:r>
            <a:r>
              <a:rPr lang="en-US" dirty="0"/>
              <a:t> </a:t>
            </a:r>
            <a:r>
              <a:rPr lang="ru-RU" dirty="0"/>
              <a:t>кода и определено более десяти функций. Программа использует следующие методы</a:t>
            </a:r>
            <a:r>
              <a:rPr lang="en-US" dirty="0"/>
              <a:t>:</a:t>
            </a:r>
          </a:p>
          <a:p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3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88C86-D273-51A3-C4DD-085807BF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D6037-9E1A-54D7-C3F9-B649D5B7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1D34CD-72FC-4A21-34B2-B24BFDF0A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1433262"/>
            <a:ext cx="9659816" cy="54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5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87DD-3537-C66B-73E7-FCA25B02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C573C-979A-573A-F691-30B74527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1FD8B-3098-5E96-EEE4-3D89DBC1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Дальнейшие планы по развитию программы</a:t>
            </a:r>
            <a:r>
              <a:rPr lang="en-US" dirty="0"/>
              <a:t>:</a:t>
            </a:r>
          </a:p>
          <a:p>
            <a:r>
              <a:rPr lang="ru-RU" dirty="0"/>
              <a:t>Увеличить количество уровней</a:t>
            </a:r>
          </a:p>
          <a:p>
            <a:r>
              <a:rPr lang="ru-RU" dirty="0"/>
              <a:t>Сделать различную скорость для разных уровней игры</a:t>
            </a:r>
          </a:p>
          <a:p>
            <a:r>
              <a:rPr lang="ru-RU" dirty="0"/>
              <a:t>Создать статистику попыток</a:t>
            </a:r>
          </a:p>
          <a:p>
            <a:r>
              <a:rPr lang="ru-RU" dirty="0"/>
              <a:t>Создать профиль игрока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95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131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Вронская Валерия школа Интеграл</vt:lpstr>
      <vt:lpstr>Введение</vt:lpstr>
      <vt:lpstr>Описание реализации</vt:lpstr>
      <vt:lpstr>Внешний вид программы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Lerika</dc:creator>
  <cp:lastModifiedBy>Lerika</cp:lastModifiedBy>
  <cp:revision>4</cp:revision>
  <dcterms:created xsi:type="dcterms:W3CDTF">2024-11-01T21:42:26Z</dcterms:created>
  <dcterms:modified xsi:type="dcterms:W3CDTF">2025-01-12T13:26:40Z</dcterms:modified>
</cp:coreProperties>
</file>