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LERIN ASTRO J C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2277</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2024-04-04T10:34:58Z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