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4"/>
  </p:notesMasterIdLst>
  <p:sldIdLst>
    <p:sldId id="256" r:id="rId3"/>
    <p:sldId id="293" r:id="rId4"/>
    <p:sldId id="291" r:id="rId5"/>
    <p:sldId id="290" r:id="rId6"/>
    <p:sldId id="292" r:id="rId7"/>
    <p:sldId id="261" r:id="rId8"/>
    <p:sldId id="257" r:id="rId9"/>
    <p:sldId id="294" r:id="rId10"/>
    <p:sldId id="295" r:id="rId11"/>
    <p:sldId id="296" r:id="rId12"/>
    <p:sldId id="258" r:id="rId13"/>
    <p:sldId id="259" r:id="rId14"/>
    <p:sldId id="260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5"/>
      <p:bold r:id="rId46"/>
      <p:italic r:id="rId47"/>
      <p:boldItalic r:id="rId48"/>
    </p:embeddedFont>
    <p:embeddedFont>
      <p:font typeface="Fira Sans Extra Condensed Medium" panose="020B0604020202020204" charset="0"/>
      <p:regular r:id="rId49"/>
      <p:bold r:id="rId50"/>
      <p:italic r:id="rId51"/>
      <p:boldItalic r:id="rId52"/>
    </p:embeddedFont>
    <p:embeddedFont>
      <p:font typeface="Lato Light" panose="020F0502020204030203" pitchFamily="34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font" Target="fonts/font22.fntdata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font" Target="fonts/font25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font" Target="fonts/font2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3da427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3da427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567a8f41a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567a8f41a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567a8f41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567a8f41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567a8f41a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567a8f41a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567a8f41a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567a8f41a_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567a8f41a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567a8f41a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567a8f41a_2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567a8f41a_2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567a8f41a_2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567a8f41a_2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567a8f41a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567a8f41a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567a8f41a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567a8f41a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567a8f41a_2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567a8f41a_2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567a8f41a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567a8f41a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25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567a8f41a_2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567a8f41a_2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9567a8f41a_2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9567a8f41a_2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567a8f41a_2_1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567a8f41a_2_1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9567a8f41a_2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9567a8f41a_2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9567a8f41a_2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9567a8f41a_2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567a8f41a_2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567a8f41a_2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9567a8f41a_2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9567a8f41a_2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567a8f41a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567a8f41a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9567a8f41a_3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9567a8f41a_3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567a8f41a_3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567a8f41a_3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da4275b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da4275b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35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567a8f41a_3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567a8f41a_3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9567a8f41a_3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9567a8f41a_3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567a8f41a_3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9567a8f41a_3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9567a8f41a_3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9567a8f41a_3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SLIDES_API194912070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SLIDES_API194912070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SLIDES_API194912070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SLIDES_API194912070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567a8f41a_3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567a8f41a_3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3da4275b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3da4275b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3da4275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3da4275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da4275b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da4275b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3da4275b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3da4275b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da4275b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da4275b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da4275b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da4275b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53050" y="1577400"/>
            <a:ext cx="3333900" cy="14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24575" y="3039000"/>
            <a:ext cx="25623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dient Medical Infographics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4114800" cy="5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mustafatz/diabetes-predic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5353050" y="1577400"/>
            <a:ext cx="3333900" cy="14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Análise de Dados Diabetes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1"/>
          </p:nvPr>
        </p:nvSpPr>
        <p:spPr>
          <a:xfrm>
            <a:off x="5701990" y="3039000"/>
            <a:ext cx="2984885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Lerina Mesquita Mastruian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" name="Google Shape;59;p16"/>
          <p:cNvSpPr/>
          <p:nvPr/>
        </p:nvSpPr>
        <p:spPr>
          <a:xfrm rot="5400000">
            <a:off x="1061787" y="-545800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6"/>
          <p:cNvSpPr/>
          <p:nvPr/>
        </p:nvSpPr>
        <p:spPr>
          <a:xfrm rot="5400000">
            <a:off x="2168603" y="1391807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6"/>
          <p:cNvSpPr/>
          <p:nvPr/>
        </p:nvSpPr>
        <p:spPr>
          <a:xfrm rot="5400000">
            <a:off x="-19977" y="1391807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/>
          <p:nvPr/>
        </p:nvSpPr>
        <p:spPr>
          <a:xfrm rot="5400000">
            <a:off x="3253725" y="3352619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/>
          <p:nvPr/>
        </p:nvSpPr>
        <p:spPr>
          <a:xfrm rot="5400000">
            <a:off x="1065145" y="3352619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 rot="5400000">
            <a:off x="-1123435" y="3352619"/>
            <a:ext cx="2331600" cy="20232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rgbClr val="BCD8EA"/>
              </a:gs>
              <a:gs pos="100000">
                <a:srgbClr val="609CC4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6"/>
          <p:cNvGrpSpPr/>
          <p:nvPr/>
        </p:nvGrpSpPr>
        <p:grpSpPr>
          <a:xfrm>
            <a:off x="1850659" y="4035414"/>
            <a:ext cx="657387" cy="657387"/>
            <a:chOff x="-24338900" y="2710600"/>
            <a:chExt cx="295375" cy="295375"/>
          </a:xfrm>
        </p:grpSpPr>
        <p:sp>
          <p:nvSpPr>
            <p:cNvPr id="66" name="Google Shape;66;p16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6"/>
          <p:cNvGrpSpPr/>
          <p:nvPr/>
        </p:nvGrpSpPr>
        <p:grpSpPr>
          <a:xfrm>
            <a:off x="4064434" y="4036531"/>
            <a:ext cx="660892" cy="655161"/>
            <a:chOff x="-22859750" y="2335900"/>
            <a:chExt cx="296950" cy="294375"/>
          </a:xfrm>
        </p:grpSpPr>
        <p:sp>
          <p:nvSpPr>
            <p:cNvPr id="69" name="Google Shape;69;p16"/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6"/>
          <p:cNvGrpSpPr/>
          <p:nvPr/>
        </p:nvGrpSpPr>
        <p:grpSpPr>
          <a:xfrm>
            <a:off x="3121661" y="2074582"/>
            <a:ext cx="426035" cy="657442"/>
            <a:chOff x="-23917525" y="1970225"/>
            <a:chExt cx="191425" cy="295400"/>
          </a:xfrm>
        </p:grpSpPr>
        <p:sp>
          <p:nvSpPr>
            <p:cNvPr id="73" name="Google Shape;73;p16"/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6"/>
          <p:cNvSpPr/>
          <p:nvPr/>
        </p:nvSpPr>
        <p:spPr>
          <a:xfrm>
            <a:off x="817210" y="2072877"/>
            <a:ext cx="657387" cy="660892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1892219" y="60135"/>
            <a:ext cx="671408" cy="658722"/>
            <a:chOff x="-26993200" y="1961775"/>
            <a:chExt cx="301675" cy="295975"/>
          </a:xfrm>
        </p:grpSpPr>
        <p:sp>
          <p:nvSpPr>
            <p:cNvPr id="78" name="Google Shape;78;p16"/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-209625" y="4033733"/>
            <a:ext cx="503153" cy="660892"/>
            <a:chOff x="-23177950" y="2340425"/>
            <a:chExt cx="226075" cy="296950"/>
          </a:xfrm>
        </p:grpSpPr>
        <p:sp>
          <p:nvSpPr>
            <p:cNvPr id="82" name="Google Shape;82;p16"/>
            <p:cNvSpPr/>
            <p:nvPr/>
          </p:nvSpPr>
          <p:spPr>
            <a:xfrm>
              <a:off x="-23177950" y="2340425"/>
              <a:ext cx="226075" cy="296950"/>
            </a:xfrm>
            <a:custGeom>
              <a:avLst/>
              <a:gdLst/>
              <a:ahLst/>
              <a:cxnLst/>
              <a:rect l="l" t="t" r="r" b="b"/>
              <a:pathLst>
                <a:path w="9043" h="11878" extrusionOk="0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23081850" y="2425475"/>
              <a:ext cx="96100" cy="151250"/>
            </a:xfrm>
            <a:custGeom>
              <a:avLst/>
              <a:gdLst/>
              <a:ahLst/>
              <a:cxnLst/>
              <a:rect l="l" t="t" r="r" b="b"/>
              <a:pathLst>
                <a:path w="3844" h="6050" extrusionOk="0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834A-1BE7-44BD-2722-C31A046A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01277C-63AC-857D-BF6D-B7342B1CBD73}"/>
              </a:ext>
            </a:extLst>
          </p:cNvPr>
          <p:cNvSpPr txBox="1"/>
          <p:nvPr/>
        </p:nvSpPr>
        <p:spPr>
          <a:xfrm>
            <a:off x="661640" y="1319393"/>
            <a:ext cx="75865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Colocando o parâmetro de 200 onde o indivíduo já seria classificado como diabético:</a:t>
            </a:r>
          </a:p>
          <a:p>
            <a:endParaRPr lang="pt-BR" dirty="0"/>
          </a:p>
          <a:p>
            <a:r>
              <a:rPr lang="pt-BR" dirty="0"/>
              <a:t>**Idade**: Podemos comentar que nesses </a:t>
            </a:r>
            <a:r>
              <a:rPr lang="pt-BR" dirty="0" err="1"/>
              <a:t>indíviduos</a:t>
            </a:r>
            <a:r>
              <a:rPr lang="pt-BR" dirty="0"/>
              <a:t> a diabete começa aos 40 anos, onde começamos a ter outros patamares de valores de 800 a 1400 no grupo de idade entre 55 a 80 anos.</a:t>
            </a:r>
          </a:p>
          <a:p>
            <a:endParaRPr lang="pt-BR" dirty="0"/>
          </a:p>
          <a:p>
            <a:r>
              <a:rPr lang="pt-BR" dirty="0"/>
              <a:t>**Índice de massa corpórea**: Os indivíduos desse grupo na sua maioria estão com IMC variando entre 25 - 40, já indicando que os mesmos estão na faixa de sobrepeso e obesidade grau I e II</a:t>
            </a:r>
          </a:p>
          <a:p>
            <a:endParaRPr lang="pt-BR" dirty="0"/>
          </a:p>
          <a:p>
            <a:r>
              <a:rPr lang="pt-BR" dirty="0"/>
              <a:t>**Hemoglobina Glicada**: A maior quantidade de indivíduos está nas faixas de 5,5 a 7,0</a:t>
            </a:r>
          </a:p>
          <a:p>
            <a:endParaRPr lang="pt-BR" dirty="0"/>
          </a:p>
          <a:p>
            <a:r>
              <a:rPr lang="pt-BR" dirty="0"/>
              <a:t>**Nível de </a:t>
            </a:r>
            <a:r>
              <a:rPr lang="pt-BR" dirty="0" err="1"/>
              <a:t>acúçar</a:t>
            </a:r>
            <a:r>
              <a:rPr lang="pt-BR" dirty="0"/>
              <a:t> no sangue**: Os indivíduos desse grupo na sua maioria estão com fator de </a:t>
            </a:r>
            <a:r>
              <a:rPr lang="pt-BR" dirty="0" err="1"/>
              <a:t>acúçar</a:t>
            </a:r>
            <a:r>
              <a:rPr lang="pt-BR" dirty="0"/>
              <a:t> no sangue variando entre 125 e 160</a:t>
            </a:r>
          </a:p>
        </p:txBody>
      </p:sp>
    </p:spTree>
    <p:extLst>
      <p:ext uri="{BB962C8B-B14F-4D97-AF65-F5344CB8AC3E}">
        <p14:creationId xmlns:p14="http://schemas.microsoft.com/office/powerpoint/2010/main" val="251689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876109" y="1750894"/>
            <a:ext cx="1953179" cy="2771928"/>
          </a:xfrm>
          <a:custGeom>
            <a:avLst/>
            <a:gdLst/>
            <a:ahLst/>
            <a:cxnLst/>
            <a:rect l="l" t="t" r="r" b="b"/>
            <a:pathLst>
              <a:path w="21183" h="21600" extrusionOk="0">
                <a:moveTo>
                  <a:pt x="6837" y="0"/>
                </a:moveTo>
                <a:lnTo>
                  <a:pt x="6304" y="11896"/>
                </a:lnTo>
                <a:lnTo>
                  <a:pt x="10115" y="11984"/>
                </a:lnTo>
                <a:lnTo>
                  <a:pt x="10387" y="5819"/>
                </a:lnTo>
                <a:cubicBezTo>
                  <a:pt x="10807" y="5990"/>
                  <a:pt x="11286" y="6091"/>
                  <a:pt x="11799" y="6080"/>
                </a:cubicBezTo>
                <a:cubicBezTo>
                  <a:pt x="12816" y="6059"/>
                  <a:pt x="13721" y="5638"/>
                  <a:pt x="14293" y="5029"/>
                </a:cubicBezTo>
                <a:cubicBezTo>
                  <a:pt x="14344" y="4975"/>
                  <a:pt x="14392" y="4920"/>
                  <a:pt x="14437" y="4864"/>
                </a:cubicBezTo>
                <a:cubicBezTo>
                  <a:pt x="15870" y="5413"/>
                  <a:pt x="17048" y="6141"/>
                  <a:pt x="17879" y="7040"/>
                </a:cubicBezTo>
                <a:cubicBezTo>
                  <a:pt x="19250" y="8523"/>
                  <a:pt x="19623" y="10355"/>
                  <a:pt x="18956" y="12341"/>
                </a:cubicBezTo>
                <a:cubicBezTo>
                  <a:pt x="17917" y="15436"/>
                  <a:pt x="14349" y="17736"/>
                  <a:pt x="10109" y="18168"/>
                </a:cubicBezTo>
                <a:lnTo>
                  <a:pt x="10109" y="16337"/>
                </a:lnTo>
                <a:lnTo>
                  <a:pt x="12811" y="16337"/>
                </a:lnTo>
                <a:lnTo>
                  <a:pt x="12811" y="15424"/>
                </a:lnTo>
                <a:lnTo>
                  <a:pt x="2958" y="15424"/>
                </a:lnTo>
                <a:lnTo>
                  <a:pt x="2958" y="16337"/>
                </a:lnTo>
                <a:lnTo>
                  <a:pt x="5665" y="16337"/>
                </a:lnTo>
                <a:lnTo>
                  <a:pt x="5665" y="19312"/>
                </a:lnTo>
                <a:lnTo>
                  <a:pt x="0" y="19312"/>
                </a:lnTo>
                <a:lnTo>
                  <a:pt x="0" y="21600"/>
                </a:lnTo>
                <a:lnTo>
                  <a:pt x="15769" y="21600"/>
                </a:lnTo>
                <a:lnTo>
                  <a:pt x="15769" y="19312"/>
                </a:lnTo>
                <a:lnTo>
                  <a:pt x="11820" y="19312"/>
                </a:lnTo>
                <a:cubicBezTo>
                  <a:pt x="16159" y="18468"/>
                  <a:pt x="19703" y="15947"/>
                  <a:pt x="20805" y="12664"/>
                </a:cubicBezTo>
                <a:cubicBezTo>
                  <a:pt x="21600" y="10296"/>
                  <a:pt x="21135" y="8089"/>
                  <a:pt x="19462" y="6280"/>
                </a:cubicBezTo>
                <a:cubicBezTo>
                  <a:pt x="18352" y="5079"/>
                  <a:pt x="16769" y="4131"/>
                  <a:pt x="14820" y="3462"/>
                </a:cubicBezTo>
                <a:cubicBezTo>
                  <a:pt x="14558" y="2431"/>
                  <a:pt x="13305" y="1647"/>
                  <a:pt x="11799" y="1647"/>
                </a:cubicBezTo>
                <a:cubicBezTo>
                  <a:pt x="11359" y="1647"/>
                  <a:pt x="10947" y="1715"/>
                  <a:pt x="10568" y="1835"/>
                </a:cubicBezTo>
                <a:lnTo>
                  <a:pt x="10642" y="88"/>
                </a:lnTo>
                <a:lnTo>
                  <a:pt x="6837" y="0"/>
                </a:lnTo>
                <a:close/>
                <a:moveTo>
                  <a:pt x="11799" y="3017"/>
                </a:moveTo>
                <a:cubicBezTo>
                  <a:pt x="12376" y="3012"/>
                  <a:pt x="12879" y="3300"/>
                  <a:pt x="12982" y="3708"/>
                </a:cubicBezTo>
                <a:cubicBezTo>
                  <a:pt x="13088" y="4130"/>
                  <a:pt x="12736" y="4539"/>
                  <a:pt x="12167" y="4660"/>
                </a:cubicBezTo>
                <a:cubicBezTo>
                  <a:pt x="12051" y="4688"/>
                  <a:pt x="11928" y="4706"/>
                  <a:pt x="11799" y="4706"/>
                </a:cubicBezTo>
                <a:cubicBezTo>
                  <a:pt x="11152" y="4706"/>
                  <a:pt x="10625" y="4326"/>
                  <a:pt x="10626" y="3862"/>
                </a:cubicBezTo>
                <a:cubicBezTo>
                  <a:pt x="10628" y="3397"/>
                  <a:pt x="11153" y="3023"/>
                  <a:pt x="11799" y="3017"/>
                </a:cubicBezTo>
                <a:close/>
              </a:path>
            </a:pathLst>
          </a:custGeom>
          <a:solidFill>
            <a:srgbClr val="CCCCCC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416828" y="3323094"/>
            <a:ext cx="1220670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672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676488" y="1461637"/>
            <a:ext cx="723222" cy="2479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63500" cap="flat" cmpd="sng">
            <a:solidFill>
              <a:schemeClr val="accent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442289" y="1067768"/>
            <a:ext cx="765900" cy="765900"/>
          </a:xfrm>
          <a:prstGeom prst="ellipse">
            <a:avLst/>
          </a:pr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33730" y="3790090"/>
            <a:ext cx="765900" cy="765900"/>
          </a:xfrm>
          <a:prstGeom prst="ellipse">
            <a:avLst/>
          </a:prstGeom>
          <a:gradFill>
            <a:gsLst>
              <a:gs pos="0">
                <a:srgbClr val="35A68C"/>
              </a:gs>
              <a:gs pos="100000">
                <a:srgbClr val="194037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33730" y="2547951"/>
            <a:ext cx="765900" cy="765900"/>
          </a:xfrm>
          <a:prstGeom prst="ellipse">
            <a:avLst/>
          </a:pr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999600" y="1007531"/>
            <a:ext cx="2110800" cy="907419"/>
            <a:chOff x="5999600" y="1007531"/>
            <a:chExt cx="2110800" cy="907419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6781797" y="1007531"/>
              <a:ext cx="13284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5999600" y="1348250"/>
              <a:ext cx="21108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Mercury is also the smallest planet of all of them in the Solar System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5999100" y="2415313"/>
            <a:ext cx="2110943" cy="907411"/>
            <a:chOff x="5999100" y="2415314"/>
            <a:chExt cx="2110943" cy="907411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6781643" y="2415314"/>
              <a:ext cx="1328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5999100" y="2756025"/>
              <a:ext cx="21108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actually a very cold place full of iron oxide dust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5999575" y="3823086"/>
            <a:ext cx="2110800" cy="907389"/>
            <a:chOff x="5999575" y="3823086"/>
            <a:chExt cx="2110800" cy="907389"/>
          </a:xfrm>
        </p:grpSpPr>
        <p:sp>
          <p:nvSpPr>
            <p:cNvPr id="125" name="Google Shape;125;p18"/>
            <p:cNvSpPr txBox="1"/>
            <p:nvPr/>
          </p:nvSpPr>
          <p:spPr>
            <a:xfrm>
              <a:off x="6781797" y="3823086"/>
              <a:ext cx="13284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5999575" y="4163775"/>
              <a:ext cx="2110800" cy="5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planet and farthest-known one from the Sun of all of them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p18"/>
          <p:cNvSpPr/>
          <p:nvPr/>
        </p:nvSpPr>
        <p:spPr>
          <a:xfrm>
            <a:off x="1416828" y="4556036"/>
            <a:ext cx="1220670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672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1177782" y="2696988"/>
            <a:ext cx="477793" cy="467825"/>
            <a:chOff x="-22881800" y="1971800"/>
            <a:chExt cx="301675" cy="295400"/>
          </a:xfrm>
        </p:grpSpPr>
        <p:sp>
          <p:nvSpPr>
            <p:cNvPr id="129" name="Google Shape;129;p18"/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3601934" y="1227283"/>
            <a:ext cx="446632" cy="467785"/>
            <a:chOff x="-24328675" y="1971025"/>
            <a:chExt cx="282000" cy="295375"/>
          </a:xfrm>
        </p:grpSpPr>
        <p:sp>
          <p:nvSpPr>
            <p:cNvPr id="136" name="Google Shape;136;p18"/>
            <p:cNvSpPr/>
            <p:nvPr/>
          </p:nvSpPr>
          <p:spPr>
            <a:xfrm>
              <a:off x="-24217625" y="209232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1009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09" y="1418"/>
                  </a:cubicBezTo>
                  <a:cubicBezTo>
                    <a:pt x="820" y="1418"/>
                    <a:pt x="663" y="1260"/>
                    <a:pt x="663" y="1071"/>
                  </a:cubicBezTo>
                  <a:cubicBezTo>
                    <a:pt x="663" y="851"/>
                    <a:pt x="820" y="693"/>
                    <a:pt x="1009" y="693"/>
                  </a:cubicBezTo>
                  <a:close/>
                  <a:moveTo>
                    <a:pt x="1009" y="0"/>
                  </a:moveTo>
                  <a:cubicBezTo>
                    <a:pt x="442" y="0"/>
                    <a:pt x="1" y="473"/>
                    <a:pt x="1" y="1008"/>
                  </a:cubicBezTo>
                  <a:cubicBezTo>
                    <a:pt x="1" y="1607"/>
                    <a:pt x="474" y="2048"/>
                    <a:pt x="1009" y="2048"/>
                  </a:cubicBezTo>
                  <a:cubicBezTo>
                    <a:pt x="1576" y="2048"/>
                    <a:pt x="2049" y="1575"/>
                    <a:pt x="2049" y="1008"/>
                  </a:cubicBezTo>
                  <a:cubicBezTo>
                    <a:pt x="2080" y="473"/>
                    <a:pt x="1608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-24328675" y="1971025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2017" y="2080"/>
                  </a:moveTo>
                  <a:cubicBezTo>
                    <a:pt x="2206" y="2080"/>
                    <a:pt x="2364" y="2237"/>
                    <a:pt x="2364" y="2458"/>
                  </a:cubicBezTo>
                  <a:cubicBezTo>
                    <a:pt x="2364" y="2647"/>
                    <a:pt x="2206" y="2804"/>
                    <a:pt x="2017" y="2804"/>
                  </a:cubicBezTo>
                  <a:cubicBezTo>
                    <a:pt x="1797" y="2804"/>
                    <a:pt x="1639" y="2647"/>
                    <a:pt x="1639" y="2458"/>
                  </a:cubicBezTo>
                  <a:cubicBezTo>
                    <a:pt x="1639" y="2237"/>
                    <a:pt x="1797" y="2080"/>
                    <a:pt x="2017" y="2080"/>
                  </a:cubicBezTo>
                  <a:close/>
                  <a:moveTo>
                    <a:pt x="5451" y="662"/>
                  </a:moveTo>
                  <a:cubicBezTo>
                    <a:pt x="5861" y="662"/>
                    <a:pt x="6302" y="1198"/>
                    <a:pt x="6617" y="2080"/>
                  </a:cubicBezTo>
                  <a:cubicBezTo>
                    <a:pt x="6680" y="2237"/>
                    <a:pt x="6743" y="2458"/>
                    <a:pt x="6806" y="2647"/>
                  </a:cubicBezTo>
                  <a:cubicBezTo>
                    <a:pt x="6365" y="2804"/>
                    <a:pt x="5955" y="2962"/>
                    <a:pt x="5451" y="3151"/>
                  </a:cubicBezTo>
                  <a:cubicBezTo>
                    <a:pt x="5042" y="2962"/>
                    <a:pt x="4569" y="2773"/>
                    <a:pt x="4128" y="2647"/>
                  </a:cubicBezTo>
                  <a:cubicBezTo>
                    <a:pt x="4191" y="2458"/>
                    <a:pt x="4254" y="2237"/>
                    <a:pt x="4317" y="2080"/>
                  </a:cubicBezTo>
                  <a:cubicBezTo>
                    <a:pt x="4632" y="1229"/>
                    <a:pt x="5073" y="662"/>
                    <a:pt x="5451" y="662"/>
                  </a:cubicBezTo>
                  <a:close/>
                  <a:moveTo>
                    <a:pt x="3970" y="3308"/>
                  </a:moveTo>
                  <a:cubicBezTo>
                    <a:pt x="4191" y="3403"/>
                    <a:pt x="4411" y="3466"/>
                    <a:pt x="4632" y="3560"/>
                  </a:cubicBezTo>
                  <a:cubicBezTo>
                    <a:pt x="4506" y="3623"/>
                    <a:pt x="4380" y="3718"/>
                    <a:pt x="4254" y="3781"/>
                  </a:cubicBezTo>
                  <a:cubicBezTo>
                    <a:pt x="4128" y="3875"/>
                    <a:pt x="4002" y="3938"/>
                    <a:pt x="3844" y="4033"/>
                  </a:cubicBezTo>
                  <a:lnTo>
                    <a:pt x="3970" y="3308"/>
                  </a:lnTo>
                  <a:close/>
                  <a:moveTo>
                    <a:pt x="6963" y="3340"/>
                  </a:moveTo>
                  <a:lnTo>
                    <a:pt x="7089" y="4064"/>
                  </a:lnTo>
                  <a:cubicBezTo>
                    <a:pt x="6963" y="3970"/>
                    <a:pt x="6806" y="3907"/>
                    <a:pt x="6680" y="3812"/>
                  </a:cubicBezTo>
                  <a:cubicBezTo>
                    <a:pt x="6554" y="3718"/>
                    <a:pt x="6396" y="3655"/>
                    <a:pt x="6302" y="3592"/>
                  </a:cubicBezTo>
                  <a:cubicBezTo>
                    <a:pt x="6522" y="3497"/>
                    <a:pt x="6774" y="3403"/>
                    <a:pt x="6963" y="3340"/>
                  </a:cubicBezTo>
                  <a:close/>
                  <a:moveTo>
                    <a:pt x="10240" y="4285"/>
                  </a:moveTo>
                  <a:cubicBezTo>
                    <a:pt x="10271" y="4285"/>
                    <a:pt x="10366" y="4285"/>
                    <a:pt x="10397" y="4317"/>
                  </a:cubicBezTo>
                  <a:cubicBezTo>
                    <a:pt x="10460" y="4380"/>
                    <a:pt x="10523" y="4443"/>
                    <a:pt x="10555" y="4537"/>
                  </a:cubicBezTo>
                  <a:cubicBezTo>
                    <a:pt x="10586" y="4600"/>
                    <a:pt x="10555" y="4726"/>
                    <a:pt x="10492" y="4821"/>
                  </a:cubicBezTo>
                  <a:cubicBezTo>
                    <a:pt x="10452" y="4920"/>
                    <a:pt x="10336" y="4982"/>
                    <a:pt x="10225" y="4982"/>
                  </a:cubicBezTo>
                  <a:cubicBezTo>
                    <a:pt x="10160" y="4982"/>
                    <a:pt x="10097" y="4961"/>
                    <a:pt x="10051" y="4915"/>
                  </a:cubicBezTo>
                  <a:cubicBezTo>
                    <a:pt x="9956" y="4884"/>
                    <a:pt x="9925" y="4821"/>
                    <a:pt x="9893" y="4726"/>
                  </a:cubicBezTo>
                  <a:cubicBezTo>
                    <a:pt x="9830" y="4663"/>
                    <a:pt x="9893" y="4537"/>
                    <a:pt x="9925" y="4443"/>
                  </a:cubicBezTo>
                  <a:cubicBezTo>
                    <a:pt x="9988" y="4348"/>
                    <a:pt x="10114" y="4285"/>
                    <a:pt x="10240" y="4285"/>
                  </a:cubicBezTo>
                  <a:close/>
                  <a:moveTo>
                    <a:pt x="8922" y="2925"/>
                  </a:moveTo>
                  <a:cubicBezTo>
                    <a:pt x="9452" y="2925"/>
                    <a:pt x="9823" y="3054"/>
                    <a:pt x="9956" y="3277"/>
                  </a:cubicBezTo>
                  <a:cubicBezTo>
                    <a:pt x="9988" y="3340"/>
                    <a:pt x="10019" y="3466"/>
                    <a:pt x="10019" y="3592"/>
                  </a:cubicBezTo>
                  <a:cubicBezTo>
                    <a:pt x="9704" y="3623"/>
                    <a:pt x="9452" y="3812"/>
                    <a:pt x="9295" y="4096"/>
                  </a:cubicBezTo>
                  <a:cubicBezTo>
                    <a:pt x="9137" y="4317"/>
                    <a:pt x="9137" y="4600"/>
                    <a:pt x="9169" y="4884"/>
                  </a:cubicBezTo>
                  <a:cubicBezTo>
                    <a:pt x="9169" y="4978"/>
                    <a:pt x="9200" y="5010"/>
                    <a:pt x="9232" y="5041"/>
                  </a:cubicBezTo>
                  <a:cubicBezTo>
                    <a:pt x="9169" y="5167"/>
                    <a:pt x="9043" y="5293"/>
                    <a:pt x="8917" y="5388"/>
                  </a:cubicBezTo>
                  <a:cubicBezTo>
                    <a:pt x="8570" y="5073"/>
                    <a:pt x="8224" y="4821"/>
                    <a:pt x="7814" y="4537"/>
                  </a:cubicBezTo>
                  <a:cubicBezTo>
                    <a:pt x="7783" y="4033"/>
                    <a:pt x="7719" y="3560"/>
                    <a:pt x="7625" y="3119"/>
                  </a:cubicBezTo>
                  <a:cubicBezTo>
                    <a:pt x="7814" y="3088"/>
                    <a:pt x="8035" y="3025"/>
                    <a:pt x="8192" y="2993"/>
                  </a:cubicBezTo>
                  <a:cubicBezTo>
                    <a:pt x="8459" y="2947"/>
                    <a:pt x="8704" y="2925"/>
                    <a:pt x="8922" y="2925"/>
                  </a:cubicBezTo>
                  <a:close/>
                  <a:moveTo>
                    <a:pt x="2868" y="3088"/>
                  </a:moveTo>
                  <a:lnTo>
                    <a:pt x="3340" y="3182"/>
                  </a:lnTo>
                  <a:cubicBezTo>
                    <a:pt x="3246" y="3623"/>
                    <a:pt x="3183" y="4096"/>
                    <a:pt x="3151" y="4600"/>
                  </a:cubicBezTo>
                  <a:cubicBezTo>
                    <a:pt x="2742" y="4884"/>
                    <a:pt x="2364" y="5199"/>
                    <a:pt x="2049" y="5482"/>
                  </a:cubicBezTo>
                  <a:cubicBezTo>
                    <a:pt x="1891" y="5325"/>
                    <a:pt x="1765" y="5199"/>
                    <a:pt x="1639" y="5041"/>
                  </a:cubicBezTo>
                  <a:cubicBezTo>
                    <a:pt x="1009" y="4253"/>
                    <a:pt x="788" y="3623"/>
                    <a:pt x="977" y="3308"/>
                  </a:cubicBezTo>
                  <a:cubicBezTo>
                    <a:pt x="1009" y="3245"/>
                    <a:pt x="1103" y="3151"/>
                    <a:pt x="1198" y="3119"/>
                  </a:cubicBezTo>
                  <a:cubicBezTo>
                    <a:pt x="1419" y="3340"/>
                    <a:pt x="1671" y="3497"/>
                    <a:pt x="1986" y="3497"/>
                  </a:cubicBezTo>
                  <a:cubicBezTo>
                    <a:pt x="2364" y="3497"/>
                    <a:pt x="2679" y="3308"/>
                    <a:pt x="2868" y="3088"/>
                  </a:cubicBezTo>
                  <a:close/>
                  <a:moveTo>
                    <a:pt x="3057" y="5451"/>
                  </a:moveTo>
                  <a:lnTo>
                    <a:pt x="3057" y="5923"/>
                  </a:lnTo>
                  <a:lnTo>
                    <a:pt x="3057" y="6364"/>
                  </a:lnTo>
                  <a:cubicBezTo>
                    <a:pt x="2868" y="6207"/>
                    <a:pt x="2679" y="6049"/>
                    <a:pt x="2521" y="5923"/>
                  </a:cubicBezTo>
                  <a:cubicBezTo>
                    <a:pt x="2679" y="5766"/>
                    <a:pt x="2868" y="5577"/>
                    <a:pt x="3057" y="5451"/>
                  </a:cubicBezTo>
                  <a:close/>
                  <a:moveTo>
                    <a:pt x="7909" y="5451"/>
                  </a:moveTo>
                  <a:cubicBezTo>
                    <a:pt x="8098" y="5577"/>
                    <a:pt x="8318" y="5766"/>
                    <a:pt x="8476" y="5923"/>
                  </a:cubicBezTo>
                  <a:cubicBezTo>
                    <a:pt x="8318" y="6081"/>
                    <a:pt x="8098" y="6238"/>
                    <a:pt x="7909" y="6364"/>
                  </a:cubicBezTo>
                  <a:lnTo>
                    <a:pt x="7909" y="5923"/>
                  </a:lnTo>
                  <a:lnTo>
                    <a:pt x="7909" y="5451"/>
                  </a:lnTo>
                  <a:close/>
                  <a:moveTo>
                    <a:pt x="5483" y="3938"/>
                  </a:moveTo>
                  <a:cubicBezTo>
                    <a:pt x="5735" y="4096"/>
                    <a:pt x="6050" y="4253"/>
                    <a:pt x="6333" y="4411"/>
                  </a:cubicBezTo>
                  <a:cubicBezTo>
                    <a:pt x="6617" y="4569"/>
                    <a:pt x="6900" y="4758"/>
                    <a:pt x="7152" y="4915"/>
                  </a:cubicBezTo>
                  <a:cubicBezTo>
                    <a:pt x="7184" y="5230"/>
                    <a:pt x="7184" y="5545"/>
                    <a:pt x="7184" y="5923"/>
                  </a:cubicBezTo>
                  <a:cubicBezTo>
                    <a:pt x="7184" y="6238"/>
                    <a:pt x="7184" y="6585"/>
                    <a:pt x="7152" y="6900"/>
                  </a:cubicBezTo>
                  <a:cubicBezTo>
                    <a:pt x="6932" y="7057"/>
                    <a:pt x="6648" y="7246"/>
                    <a:pt x="6333" y="7404"/>
                  </a:cubicBezTo>
                  <a:cubicBezTo>
                    <a:pt x="6050" y="7562"/>
                    <a:pt x="5735" y="7719"/>
                    <a:pt x="5483" y="7877"/>
                  </a:cubicBezTo>
                  <a:cubicBezTo>
                    <a:pt x="5199" y="7719"/>
                    <a:pt x="4884" y="7562"/>
                    <a:pt x="4601" y="7404"/>
                  </a:cubicBezTo>
                  <a:cubicBezTo>
                    <a:pt x="4317" y="7246"/>
                    <a:pt x="4065" y="7057"/>
                    <a:pt x="3781" y="6900"/>
                  </a:cubicBezTo>
                  <a:cubicBezTo>
                    <a:pt x="3750" y="6585"/>
                    <a:pt x="3750" y="6238"/>
                    <a:pt x="3750" y="5923"/>
                  </a:cubicBezTo>
                  <a:cubicBezTo>
                    <a:pt x="3750" y="5577"/>
                    <a:pt x="3750" y="5230"/>
                    <a:pt x="3781" y="4915"/>
                  </a:cubicBezTo>
                  <a:cubicBezTo>
                    <a:pt x="4065" y="4726"/>
                    <a:pt x="4317" y="4569"/>
                    <a:pt x="4601" y="4411"/>
                  </a:cubicBezTo>
                  <a:cubicBezTo>
                    <a:pt x="4884" y="4253"/>
                    <a:pt x="5199" y="4096"/>
                    <a:pt x="5483" y="3938"/>
                  </a:cubicBezTo>
                  <a:close/>
                  <a:moveTo>
                    <a:pt x="3876" y="7751"/>
                  </a:moveTo>
                  <a:cubicBezTo>
                    <a:pt x="4002" y="7845"/>
                    <a:pt x="4159" y="7908"/>
                    <a:pt x="4285" y="8003"/>
                  </a:cubicBezTo>
                  <a:cubicBezTo>
                    <a:pt x="4411" y="8066"/>
                    <a:pt x="4506" y="8160"/>
                    <a:pt x="4664" y="8223"/>
                  </a:cubicBezTo>
                  <a:cubicBezTo>
                    <a:pt x="4443" y="8318"/>
                    <a:pt x="4191" y="8444"/>
                    <a:pt x="4002" y="8475"/>
                  </a:cubicBezTo>
                  <a:lnTo>
                    <a:pt x="3876" y="7751"/>
                  </a:lnTo>
                  <a:close/>
                  <a:moveTo>
                    <a:pt x="7089" y="7751"/>
                  </a:moveTo>
                  <a:lnTo>
                    <a:pt x="6963" y="8475"/>
                  </a:lnTo>
                  <a:cubicBezTo>
                    <a:pt x="6711" y="8381"/>
                    <a:pt x="6522" y="8318"/>
                    <a:pt x="6302" y="8223"/>
                  </a:cubicBezTo>
                  <a:cubicBezTo>
                    <a:pt x="6396" y="8160"/>
                    <a:pt x="6554" y="8066"/>
                    <a:pt x="6680" y="8003"/>
                  </a:cubicBezTo>
                  <a:cubicBezTo>
                    <a:pt x="6806" y="7908"/>
                    <a:pt x="6963" y="7845"/>
                    <a:pt x="7089" y="7751"/>
                  </a:cubicBezTo>
                  <a:close/>
                  <a:moveTo>
                    <a:pt x="1986" y="6396"/>
                  </a:moveTo>
                  <a:cubicBezTo>
                    <a:pt x="2364" y="6711"/>
                    <a:pt x="2710" y="6963"/>
                    <a:pt x="3088" y="7278"/>
                  </a:cubicBezTo>
                  <a:cubicBezTo>
                    <a:pt x="3151" y="7814"/>
                    <a:pt x="3214" y="8286"/>
                    <a:pt x="3309" y="8696"/>
                  </a:cubicBezTo>
                  <a:cubicBezTo>
                    <a:pt x="3088" y="8727"/>
                    <a:pt x="2931" y="8790"/>
                    <a:pt x="2742" y="8790"/>
                  </a:cubicBezTo>
                  <a:cubicBezTo>
                    <a:pt x="2475" y="8836"/>
                    <a:pt x="2230" y="8858"/>
                    <a:pt x="2011" y="8858"/>
                  </a:cubicBezTo>
                  <a:cubicBezTo>
                    <a:pt x="1482" y="8858"/>
                    <a:pt x="1111" y="8730"/>
                    <a:pt x="977" y="8507"/>
                  </a:cubicBezTo>
                  <a:cubicBezTo>
                    <a:pt x="788" y="8160"/>
                    <a:pt x="1009" y="7530"/>
                    <a:pt x="1608" y="6805"/>
                  </a:cubicBezTo>
                  <a:cubicBezTo>
                    <a:pt x="1734" y="6648"/>
                    <a:pt x="1828" y="6553"/>
                    <a:pt x="1986" y="6396"/>
                  </a:cubicBezTo>
                  <a:close/>
                  <a:moveTo>
                    <a:pt x="8980" y="6364"/>
                  </a:moveTo>
                  <a:cubicBezTo>
                    <a:pt x="9137" y="6553"/>
                    <a:pt x="9232" y="6648"/>
                    <a:pt x="9358" y="6805"/>
                  </a:cubicBezTo>
                  <a:cubicBezTo>
                    <a:pt x="9956" y="7530"/>
                    <a:pt x="10177" y="8160"/>
                    <a:pt x="9988" y="8507"/>
                  </a:cubicBezTo>
                  <a:cubicBezTo>
                    <a:pt x="9858" y="8745"/>
                    <a:pt x="9505" y="8864"/>
                    <a:pt x="9000" y="8864"/>
                  </a:cubicBezTo>
                  <a:cubicBezTo>
                    <a:pt x="8770" y="8864"/>
                    <a:pt x="8509" y="8839"/>
                    <a:pt x="8224" y="8790"/>
                  </a:cubicBezTo>
                  <a:cubicBezTo>
                    <a:pt x="8035" y="8727"/>
                    <a:pt x="7877" y="8696"/>
                    <a:pt x="7656" y="8664"/>
                  </a:cubicBezTo>
                  <a:cubicBezTo>
                    <a:pt x="7751" y="8223"/>
                    <a:pt x="7814" y="7751"/>
                    <a:pt x="7877" y="7246"/>
                  </a:cubicBezTo>
                  <a:cubicBezTo>
                    <a:pt x="8255" y="6963"/>
                    <a:pt x="8665" y="6648"/>
                    <a:pt x="8980" y="6364"/>
                  </a:cubicBezTo>
                  <a:close/>
                  <a:moveTo>
                    <a:pt x="4159" y="10334"/>
                  </a:moveTo>
                  <a:cubicBezTo>
                    <a:pt x="4285" y="10334"/>
                    <a:pt x="4411" y="10397"/>
                    <a:pt x="4474" y="10491"/>
                  </a:cubicBezTo>
                  <a:cubicBezTo>
                    <a:pt x="4537" y="10554"/>
                    <a:pt x="4537" y="10649"/>
                    <a:pt x="4537" y="10743"/>
                  </a:cubicBezTo>
                  <a:cubicBezTo>
                    <a:pt x="4474" y="10838"/>
                    <a:pt x="4443" y="10901"/>
                    <a:pt x="4380" y="10964"/>
                  </a:cubicBezTo>
                  <a:cubicBezTo>
                    <a:pt x="4319" y="10994"/>
                    <a:pt x="4259" y="11008"/>
                    <a:pt x="4200" y="11008"/>
                  </a:cubicBezTo>
                  <a:cubicBezTo>
                    <a:pt x="4076" y="11008"/>
                    <a:pt x="3962" y="10945"/>
                    <a:pt x="3876" y="10838"/>
                  </a:cubicBezTo>
                  <a:cubicBezTo>
                    <a:pt x="3844" y="10743"/>
                    <a:pt x="3844" y="10680"/>
                    <a:pt x="3844" y="10554"/>
                  </a:cubicBezTo>
                  <a:cubicBezTo>
                    <a:pt x="3876" y="10491"/>
                    <a:pt x="3939" y="10397"/>
                    <a:pt x="4002" y="10365"/>
                  </a:cubicBezTo>
                  <a:cubicBezTo>
                    <a:pt x="4033" y="10334"/>
                    <a:pt x="4128" y="10334"/>
                    <a:pt x="4159" y="10334"/>
                  </a:cubicBezTo>
                  <a:close/>
                  <a:moveTo>
                    <a:pt x="5420" y="8664"/>
                  </a:moveTo>
                  <a:cubicBezTo>
                    <a:pt x="5861" y="8853"/>
                    <a:pt x="6333" y="9042"/>
                    <a:pt x="6774" y="9168"/>
                  </a:cubicBezTo>
                  <a:cubicBezTo>
                    <a:pt x="6774" y="9326"/>
                    <a:pt x="6680" y="9515"/>
                    <a:pt x="6617" y="9735"/>
                  </a:cubicBezTo>
                  <a:cubicBezTo>
                    <a:pt x="6302" y="10586"/>
                    <a:pt x="5861" y="11153"/>
                    <a:pt x="5451" y="11153"/>
                  </a:cubicBezTo>
                  <a:cubicBezTo>
                    <a:pt x="5388" y="11153"/>
                    <a:pt x="5262" y="11090"/>
                    <a:pt x="5136" y="11059"/>
                  </a:cubicBezTo>
                  <a:cubicBezTo>
                    <a:pt x="5136" y="11027"/>
                    <a:pt x="5199" y="10996"/>
                    <a:pt x="5199" y="10933"/>
                  </a:cubicBezTo>
                  <a:cubicBezTo>
                    <a:pt x="5262" y="10680"/>
                    <a:pt x="5231" y="10397"/>
                    <a:pt x="5073" y="10145"/>
                  </a:cubicBezTo>
                  <a:cubicBezTo>
                    <a:pt x="4916" y="9830"/>
                    <a:pt x="4601" y="9704"/>
                    <a:pt x="4254" y="9641"/>
                  </a:cubicBezTo>
                  <a:cubicBezTo>
                    <a:pt x="4191" y="9483"/>
                    <a:pt x="4128" y="9326"/>
                    <a:pt x="4096" y="9168"/>
                  </a:cubicBezTo>
                  <a:cubicBezTo>
                    <a:pt x="4506" y="9011"/>
                    <a:pt x="4947" y="8853"/>
                    <a:pt x="5420" y="8664"/>
                  </a:cubicBezTo>
                  <a:close/>
                  <a:moveTo>
                    <a:pt x="5420" y="0"/>
                  </a:moveTo>
                  <a:cubicBezTo>
                    <a:pt x="4727" y="0"/>
                    <a:pt x="4096" y="662"/>
                    <a:pt x="3624" y="1859"/>
                  </a:cubicBezTo>
                  <a:cubicBezTo>
                    <a:pt x="3529" y="2048"/>
                    <a:pt x="3498" y="2237"/>
                    <a:pt x="3403" y="2458"/>
                  </a:cubicBezTo>
                  <a:cubicBezTo>
                    <a:pt x="3246" y="2395"/>
                    <a:pt x="3151" y="2363"/>
                    <a:pt x="2994" y="2363"/>
                  </a:cubicBezTo>
                  <a:cubicBezTo>
                    <a:pt x="2962" y="1828"/>
                    <a:pt x="2521" y="1418"/>
                    <a:pt x="1954" y="1418"/>
                  </a:cubicBezTo>
                  <a:cubicBezTo>
                    <a:pt x="1387" y="1418"/>
                    <a:pt x="946" y="1891"/>
                    <a:pt x="946" y="2426"/>
                  </a:cubicBezTo>
                  <a:cubicBezTo>
                    <a:pt x="662" y="2552"/>
                    <a:pt x="473" y="2710"/>
                    <a:pt x="347" y="2962"/>
                  </a:cubicBezTo>
                  <a:cubicBezTo>
                    <a:pt x="1" y="3592"/>
                    <a:pt x="221" y="4443"/>
                    <a:pt x="1072" y="5419"/>
                  </a:cubicBezTo>
                  <a:cubicBezTo>
                    <a:pt x="1166" y="5577"/>
                    <a:pt x="1324" y="5766"/>
                    <a:pt x="1482" y="5892"/>
                  </a:cubicBezTo>
                  <a:cubicBezTo>
                    <a:pt x="1324" y="6049"/>
                    <a:pt x="1229" y="6207"/>
                    <a:pt x="1072" y="6364"/>
                  </a:cubicBezTo>
                  <a:cubicBezTo>
                    <a:pt x="221" y="7372"/>
                    <a:pt x="1" y="8223"/>
                    <a:pt x="347" y="8853"/>
                  </a:cubicBezTo>
                  <a:cubicBezTo>
                    <a:pt x="631" y="9326"/>
                    <a:pt x="1166" y="9578"/>
                    <a:pt x="2017" y="9578"/>
                  </a:cubicBezTo>
                  <a:cubicBezTo>
                    <a:pt x="2269" y="9578"/>
                    <a:pt x="2553" y="9515"/>
                    <a:pt x="2868" y="9483"/>
                  </a:cubicBezTo>
                  <a:lnTo>
                    <a:pt x="3466" y="9357"/>
                  </a:lnTo>
                  <a:cubicBezTo>
                    <a:pt x="3498" y="9515"/>
                    <a:pt x="3529" y="9704"/>
                    <a:pt x="3624" y="9798"/>
                  </a:cubicBezTo>
                  <a:cubicBezTo>
                    <a:pt x="3403" y="9956"/>
                    <a:pt x="3246" y="10145"/>
                    <a:pt x="3183" y="10397"/>
                  </a:cubicBezTo>
                  <a:cubicBezTo>
                    <a:pt x="3120" y="10680"/>
                    <a:pt x="3151" y="10933"/>
                    <a:pt x="3309" y="11185"/>
                  </a:cubicBezTo>
                  <a:cubicBezTo>
                    <a:pt x="3498" y="11500"/>
                    <a:pt x="3844" y="11689"/>
                    <a:pt x="4222" y="11689"/>
                  </a:cubicBezTo>
                  <a:cubicBezTo>
                    <a:pt x="4380" y="11689"/>
                    <a:pt x="4569" y="11657"/>
                    <a:pt x="4727" y="11531"/>
                  </a:cubicBezTo>
                  <a:cubicBezTo>
                    <a:pt x="4947" y="11689"/>
                    <a:pt x="5199" y="11815"/>
                    <a:pt x="5483" y="11815"/>
                  </a:cubicBezTo>
                  <a:cubicBezTo>
                    <a:pt x="6176" y="11815"/>
                    <a:pt x="6806" y="11153"/>
                    <a:pt x="7278" y="9956"/>
                  </a:cubicBezTo>
                  <a:cubicBezTo>
                    <a:pt x="7373" y="9767"/>
                    <a:pt x="7404" y="9578"/>
                    <a:pt x="7467" y="9357"/>
                  </a:cubicBezTo>
                  <a:cubicBezTo>
                    <a:pt x="7688" y="9420"/>
                    <a:pt x="7909" y="9452"/>
                    <a:pt x="8098" y="9483"/>
                  </a:cubicBezTo>
                  <a:cubicBezTo>
                    <a:pt x="8413" y="9515"/>
                    <a:pt x="8696" y="9578"/>
                    <a:pt x="8980" y="9578"/>
                  </a:cubicBezTo>
                  <a:cubicBezTo>
                    <a:pt x="9767" y="9578"/>
                    <a:pt x="10366" y="9326"/>
                    <a:pt x="10618" y="8853"/>
                  </a:cubicBezTo>
                  <a:cubicBezTo>
                    <a:pt x="10996" y="8223"/>
                    <a:pt x="10744" y="7372"/>
                    <a:pt x="9925" y="6364"/>
                  </a:cubicBezTo>
                  <a:cubicBezTo>
                    <a:pt x="9799" y="6207"/>
                    <a:pt x="9641" y="6049"/>
                    <a:pt x="9484" y="5892"/>
                  </a:cubicBezTo>
                  <a:cubicBezTo>
                    <a:pt x="9610" y="5797"/>
                    <a:pt x="9673" y="5671"/>
                    <a:pt x="9799" y="5577"/>
                  </a:cubicBezTo>
                  <a:cubicBezTo>
                    <a:pt x="9956" y="5671"/>
                    <a:pt x="10114" y="5703"/>
                    <a:pt x="10240" y="5703"/>
                  </a:cubicBezTo>
                  <a:cubicBezTo>
                    <a:pt x="10586" y="5703"/>
                    <a:pt x="10933" y="5514"/>
                    <a:pt x="11154" y="5199"/>
                  </a:cubicBezTo>
                  <a:cubicBezTo>
                    <a:pt x="11248" y="4915"/>
                    <a:pt x="11280" y="4663"/>
                    <a:pt x="11217" y="4380"/>
                  </a:cubicBezTo>
                  <a:cubicBezTo>
                    <a:pt x="11122" y="4096"/>
                    <a:pt x="10965" y="3875"/>
                    <a:pt x="10744" y="3749"/>
                  </a:cubicBezTo>
                  <a:cubicBezTo>
                    <a:pt x="10775" y="3466"/>
                    <a:pt x="10712" y="3182"/>
                    <a:pt x="10586" y="2962"/>
                  </a:cubicBezTo>
                  <a:cubicBezTo>
                    <a:pt x="10325" y="2486"/>
                    <a:pt x="9740" y="2262"/>
                    <a:pt x="8927" y="2262"/>
                  </a:cubicBezTo>
                  <a:cubicBezTo>
                    <a:pt x="8663" y="2262"/>
                    <a:pt x="8375" y="2285"/>
                    <a:pt x="8066" y="2332"/>
                  </a:cubicBezTo>
                  <a:cubicBezTo>
                    <a:pt x="7877" y="2363"/>
                    <a:pt x="7656" y="2395"/>
                    <a:pt x="7436" y="2458"/>
                  </a:cubicBezTo>
                  <a:cubicBezTo>
                    <a:pt x="7341" y="2237"/>
                    <a:pt x="7310" y="2017"/>
                    <a:pt x="7247" y="1859"/>
                  </a:cubicBezTo>
                  <a:cubicBezTo>
                    <a:pt x="6806" y="630"/>
                    <a:pt x="6144" y="0"/>
                    <a:pt x="5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/>
          <p:nvPr/>
        </p:nvSpPr>
        <p:spPr>
          <a:xfrm>
            <a:off x="1169672" y="3939602"/>
            <a:ext cx="494027" cy="466875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748530" y="1452075"/>
            <a:ext cx="7646940" cy="15222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8" y="0"/>
                </a:moveTo>
                <a:cubicBezTo>
                  <a:pt x="1926" y="0"/>
                  <a:pt x="1802" y="745"/>
                  <a:pt x="1802" y="1656"/>
                </a:cubicBezTo>
                <a:lnTo>
                  <a:pt x="1802" y="7735"/>
                </a:lnTo>
                <a:lnTo>
                  <a:pt x="438" y="7735"/>
                </a:lnTo>
                <a:cubicBezTo>
                  <a:pt x="438" y="6205"/>
                  <a:pt x="438" y="3918"/>
                  <a:pt x="438" y="3918"/>
                </a:cubicBezTo>
                <a:cubicBezTo>
                  <a:pt x="438" y="3008"/>
                  <a:pt x="340" y="2262"/>
                  <a:pt x="219" y="2262"/>
                </a:cubicBezTo>
                <a:cubicBezTo>
                  <a:pt x="99" y="2262"/>
                  <a:pt x="0" y="3008"/>
                  <a:pt x="0" y="3918"/>
                </a:cubicBezTo>
                <a:lnTo>
                  <a:pt x="0" y="17682"/>
                </a:lnTo>
                <a:cubicBezTo>
                  <a:pt x="0" y="18592"/>
                  <a:pt x="99" y="19338"/>
                  <a:pt x="219" y="19338"/>
                </a:cubicBezTo>
                <a:cubicBezTo>
                  <a:pt x="340" y="19338"/>
                  <a:pt x="438" y="18592"/>
                  <a:pt x="438" y="17682"/>
                </a:cubicBezTo>
                <a:cubicBezTo>
                  <a:pt x="438" y="17682"/>
                  <a:pt x="438" y="15395"/>
                  <a:pt x="438" y="13865"/>
                </a:cubicBezTo>
                <a:lnTo>
                  <a:pt x="1802" y="13865"/>
                </a:lnTo>
                <a:lnTo>
                  <a:pt x="1802" y="19944"/>
                </a:lnTo>
                <a:cubicBezTo>
                  <a:pt x="1802" y="20855"/>
                  <a:pt x="1926" y="21600"/>
                  <a:pt x="2078" y="21600"/>
                </a:cubicBezTo>
                <a:lnTo>
                  <a:pt x="2159" y="21600"/>
                </a:lnTo>
                <a:cubicBezTo>
                  <a:pt x="2311" y="21600"/>
                  <a:pt x="2435" y="20855"/>
                  <a:pt x="2435" y="19944"/>
                </a:cubicBezTo>
                <a:cubicBezTo>
                  <a:pt x="2435" y="19944"/>
                  <a:pt x="2435" y="19012"/>
                  <a:pt x="2435" y="18900"/>
                </a:cubicBezTo>
                <a:lnTo>
                  <a:pt x="15260" y="18900"/>
                </a:lnTo>
                <a:cubicBezTo>
                  <a:pt x="15412" y="18900"/>
                  <a:pt x="15536" y="18155"/>
                  <a:pt x="15536" y="17244"/>
                </a:cubicBezTo>
                <a:lnTo>
                  <a:pt x="15536" y="17003"/>
                </a:lnTo>
                <a:lnTo>
                  <a:pt x="15812" y="17003"/>
                </a:lnTo>
                <a:cubicBezTo>
                  <a:pt x="16110" y="17003"/>
                  <a:pt x="16354" y="15565"/>
                  <a:pt x="16363" y="13792"/>
                </a:cubicBezTo>
                <a:lnTo>
                  <a:pt x="17265" y="13792"/>
                </a:lnTo>
                <a:cubicBezTo>
                  <a:pt x="17532" y="13792"/>
                  <a:pt x="17756" y="12753"/>
                  <a:pt x="17806" y="11384"/>
                </a:cubicBezTo>
                <a:lnTo>
                  <a:pt x="21600" y="11384"/>
                </a:lnTo>
                <a:cubicBezTo>
                  <a:pt x="21600" y="11384"/>
                  <a:pt x="21413" y="10216"/>
                  <a:pt x="21137" y="10216"/>
                </a:cubicBezTo>
                <a:cubicBezTo>
                  <a:pt x="20894" y="10216"/>
                  <a:pt x="18450" y="10216"/>
                  <a:pt x="17806" y="10216"/>
                </a:cubicBezTo>
                <a:cubicBezTo>
                  <a:pt x="17756" y="8847"/>
                  <a:pt x="17532" y="7808"/>
                  <a:pt x="17265" y="7808"/>
                </a:cubicBezTo>
                <a:lnTo>
                  <a:pt x="16363" y="7808"/>
                </a:lnTo>
                <a:cubicBezTo>
                  <a:pt x="16354" y="6035"/>
                  <a:pt x="16110" y="4597"/>
                  <a:pt x="15812" y="4597"/>
                </a:cubicBezTo>
                <a:lnTo>
                  <a:pt x="15536" y="4597"/>
                </a:lnTo>
                <a:lnTo>
                  <a:pt x="15536" y="4356"/>
                </a:lnTo>
                <a:cubicBezTo>
                  <a:pt x="15536" y="3445"/>
                  <a:pt x="15412" y="2700"/>
                  <a:pt x="15260" y="2700"/>
                </a:cubicBezTo>
                <a:lnTo>
                  <a:pt x="2435" y="2700"/>
                </a:lnTo>
                <a:cubicBezTo>
                  <a:pt x="2435" y="2588"/>
                  <a:pt x="2435" y="1656"/>
                  <a:pt x="2435" y="1656"/>
                </a:cubicBezTo>
                <a:cubicBezTo>
                  <a:pt x="2435" y="745"/>
                  <a:pt x="2311" y="0"/>
                  <a:pt x="2159" y="0"/>
                </a:cubicBezTo>
                <a:lnTo>
                  <a:pt x="20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608265" y="1843956"/>
            <a:ext cx="1928700" cy="738600"/>
          </a:xfrm>
          <a:prstGeom prst="rect">
            <a:avLst/>
          </a:prstGeom>
          <a:gradFill>
            <a:gsLst>
              <a:gs pos="0">
                <a:srgbClr val="4CBCA2"/>
              </a:gs>
              <a:gs pos="100000">
                <a:schemeClr val="accent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616108" y="1843956"/>
            <a:ext cx="1448400" cy="738600"/>
          </a:xfrm>
          <a:prstGeom prst="rect">
            <a:avLst/>
          </a:pr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143687" y="1843956"/>
            <a:ext cx="1052400" cy="738600"/>
          </a:xfrm>
          <a:prstGeom prst="rect">
            <a:avLst/>
          </a:pr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1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940888" y="3610426"/>
            <a:ext cx="2310600" cy="1123399"/>
            <a:chOff x="976350" y="3610426"/>
            <a:chExt cx="2310600" cy="1123399"/>
          </a:xfrm>
        </p:grpSpPr>
        <p:sp>
          <p:nvSpPr>
            <p:cNvPr id="149" name="Google Shape;149;p19"/>
            <p:cNvSpPr txBox="1"/>
            <p:nvPr/>
          </p:nvSpPr>
          <p:spPr>
            <a:xfrm>
              <a:off x="976350" y="3930125"/>
              <a:ext cx="2310600" cy="8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1600050" y="3610426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16700" y="3610426"/>
            <a:ext cx="2310600" cy="1123399"/>
            <a:chOff x="3337800" y="3610426"/>
            <a:chExt cx="2310600" cy="1123399"/>
          </a:xfrm>
        </p:grpSpPr>
        <p:sp>
          <p:nvSpPr>
            <p:cNvPr id="152" name="Google Shape;152;p19"/>
            <p:cNvSpPr txBox="1"/>
            <p:nvPr/>
          </p:nvSpPr>
          <p:spPr>
            <a:xfrm>
              <a:off x="3337800" y="3930125"/>
              <a:ext cx="2310600" cy="8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3961500" y="3610426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5892512" y="3610426"/>
            <a:ext cx="2310600" cy="1123399"/>
            <a:chOff x="5699375" y="3610426"/>
            <a:chExt cx="2310600" cy="1123399"/>
          </a:xfrm>
        </p:grpSpPr>
        <p:sp>
          <p:nvSpPr>
            <p:cNvPr id="155" name="Google Shape;155;p19"/>
            <p:cNvSpPr txBox="1"/>
            <p:nvPr/>
          </p:nvSpPr>
          <p:spPr>
            <a:xfrm>
              <a:off x="5699375" y="3930125"/>
              <a:ext cx="2310600" cy="8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have rings and is composed mostly of hydrogen and helium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323075" y="3610426"/>
              <a:ext cx="10632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Medical Infographics</a:t>
            </a:r>
            <a:endParaRPr dirty="0"/>
          </a:p>
        </p:txBody>
      </p:sp>
      <p:sp>
        <p:nvSpPr>
          <p:cNvPr id="162" name="Google Shape;162;p20"/>
          <p:cNvSpPr/>
          <p:nvPr/>
        </p:nvSpPr>
        <p:spPr>
          <a:xfrm rot="-2670333">
            <a:off x="1976472" y="2682117"/>
            <a:ext cx="612327" cy="1421452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rot="-2670333">
            <a:off x="1581189" y="2103731"/>
            <a:ext cx="1420538" cy="612327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gradFill>
            <a:gsLst>
              <a:gs pos="0">
                <a:srgbClr val="3CEDC8"/>
              </a:gs>
              <a:gs pos="100000">
                <a:schemeClr val="accent2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rot="-2670333">
            <a:off x="2968301" y="1707327"/>
            <a:ext cx="612327" cy="1421452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 rot="-2670333">
            <a:off x="2557235" y="3095043"/>
            <a:ext cx="1420538" cy="615944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 rot="-2668953">
            <a:off x="1296666" y="2491191"/>
            <a:ext cx="1130985" cy="2625377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 rot="-2668953">
            <a:off x="566589" y="1423608"/>
            <a:ext cx="2623770" cy="1130950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gradFill>
            <a:gsLst>
              <a:gs pos="0">
                <a:srgbClr val="3CEDC8"/>
              </a:gs>
              <a:gs pos="100000">
                <a:schemeClr val="accent2"/>
              </a:gs>
            </a:gsLst>
            <a:lin ang="5400012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 rot="-2668953">
            <a:off x="3129400" y="691432"/>
            <a:ext cx="1130985" cy="2625377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-2668953">
            <a:off x="2370158" y="3253872"/>
            <a:ext cx="2623770" cy="1137629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5605534" y="1057275"/>
            <a:ext cx="3000300" cy="726650"/>
            <a:chOff x="5686484" y="1057275"/>
            <a:chExt cx="3000300" cy="726650"/>
          </a:xfrm>
        </p:grpSpPr>
        <p:sp>
          <p:nvSpPr>
            <p:cNvPr id="171" name="Google Shape;171;p20"/>
            <p:cNvSpPr txBox="1"/>
            <p:nvPr/>
          </p:nvSpPr>
          <p:spPr>
            <a:xfrm>
              <a:off x="7439035" y="1057275"/>
              <a:ext cx="124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5686484" y="1333325"/>
              <a:ext cx="30003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5605534" y="2040601"/>
            <a:ext cx="3000300" cy="726671"/>
            <a:chOff x="5686484" y="1885201"/>
            <a:chExt cx="3000300" cy="726671"/>
          </a:xfrm>
        </p:grpSpPr>
        <p:sp>
          <p:nvSpPr>
            <p:cNvPr id="174" name="Google Shape;174;p20"/>
            <p:cNvSpPr txBox="1"/>
            <p:nvPr/>
          </p:nvSpPr>
          <p:spPr>
            <a:xfrm>
              <a:off x="7439035" y="1885201"/>
              <a:ext cx="124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5686484" y="2161273"/>
              <a:ext cx="30003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5605534" y="3023949"/>
            <a:ext cx="3000300" cy="726651"/>
            <a:chOff x="5686484" y="2713149"/>
            <a:chExt cx="3000300" cy="726651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7439035" y="2713149"/>
              <a:ext cx="124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5686484" y="2989199"/>
              <a:ext cx="30003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5605450" y="4007275"/>
            <a:ext cx="3000364" cy="726650"/>
            <a:chOff x="5686425" y="3541075"/>
            <a:chExt cx="3000364" cy="726650"/>
          </a:xfrm>
        </p:grpSpPr>
        <p:sp>
          <p:nvSpPr>
            <p:cNvPr id="180" name="Google Shape;180;p20"/>
            <p:cNvSpPr txBox="1"/>
            <p:nvPr/>
          </p:nvSpPr>
          <p:spPr>
            <a:xfrm>
              <a:off x="7504189" y="3541075"/>
              <a:ext cx="1182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5686425" y="3817125"/>
              <a:ext cx="30003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1606040" y="1726344"/>
            <a:ext cx="290107" cy="354107"/>
            <a:chOff x="-24683100" y="2340425"/>
            <a:chExt cx="242625" cy="296150"/>
          </a:xfrm>
        </p:grpSpPr>
        <p:sp>
          <p:nvSpPr>
            <p:cNvPr id="183" name="Google Shape;183;p20"/>
            <p:cNvSpPr/>
            <p:nvPr/>
          </p:nvSpPr>
          <p:spPr>
            <a:xfrm>
              <a:off x="-24683100" y="2392400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-24649225" y="2541250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-24544475" y="2340425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-24501150" y="2375075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1584853" y="3752195"/>
            <a:ext cx="332464" cy="353180"/>
            <a:chOff x="-24330250" y="2340425"/>
            <a:chExt cx="278050" cy="295375"/>
          </a:xfrm>
        </p:grpSpPr>
        <p:sp>
          <p:nvSpPr>
            <p:cNvPr id="188" name="Google Shape;188;p20"/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3642406" y="1736940"/>
            <a:ext cx="356946" cy="332464"/>
            <a:chOff x="-25477800" y="2357750"/>
            <a:chExt cx="298525" cy="278050"/>
          </a:xfrm>
        </p:grpSpPr>
        <p:sp>
          <p:nvSpPr>
            <p:cNvPr id="196" name="Google Shape;196;p20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3629177" y="3760581"/>
            <a:ext cx="353180" cy="354107"/>
            <a:chOff x="-25104475" y="2340425"/>
            <a:chExt cx="295375" cy="296150"/>
          </a:xfrm>
        </p:grpSpPr>
        <p:sp>
          <p:nvSpPr>
            <p:cNvPr id="199" name="Google Shape;199;p20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 flipH="1">
            <a:off x="-5619" y="-14939"/>
            <a:ext cx="2529828" cy="5163736"/>
          </a:xfrm>
          <a:custGeom>
            <a:avLst/>
            <a:gdLst/>
            <a:ahLst/>
            <a:cxnLst/>
            <a:rect l="l" t="t" r="r" b="b"/>
            <a:pathLst>
              <a:path w="60912" h="124330" extrusionOk="0">
                <a:moveTo>
                  <a:pt x="45574" y="0"/>
                </a:moveTo>
                <a:cubicBezTo>
                  <a:pt x="44779" y="2069"/>
                  <a:pt x="40502" y="12951"/>
                  <a:pt x="36523" y="18501"/>
                </a:cubicBezTo>
                <a:cubicBezTo>
                  <a:pt x="34474" y="21365"/>
                  <a:pt x="28586" y="24488"/>
                  <a:pt x="20350" y="27094"/>
                </a:cubicBezTo>
                <a:cubicBezTo>
                  <a:pt x="16690" y="28248"/>
                  <a:pt x="14621" y="32067"/>
                  <a:pt x="15616" y="35787"/>
                </a:cubicBezTo>
                <a:cubicBezTo>
                  <a:pt x="15994" y="37180"/>
                  <a:pt x="16471" y="38572"/>
                  <a:pt x="17068" y="39945"/>
                </a:cubicBezTo>
                <a:cubicBezTo>
                  <a:pt x="18262" y="42750"/>
                  <a:pt x="20430" y="45356"/>
                  <a:pt x="22260" y="47246"/>
                </a:cubicBezTo>
                <a:cubicBezTo>
                  <a:pt x="19793" y="48320"/>
                  <a:pt x="16511" y="50031"/>
                  <a:pt x="13229" y="52597"/>
                </a:cubicBezTo>
                <a:cubicBezTo>
                  <a:pt x="7181" y="57331"/>
                  <a:pt x="0" y="65925"/>
                  <a:pt x="0" y="80089"/>
                </a:cubicBezTo>
                <a:cubicBezTo>
                  <a:pt x="0" y="94650"/>
                  <a:pt x="7181" y="104855"/>
                  <a:pt x="13885" y="111201"/>
                </a:cubicBezTo>
                <a:cubicBezTo>
                  <a:pt x="14860" y="112136"/>
                  <a:pt x="15815" y="112971"/>
                  <a:pt x="16750" y="113727"/>
                </a:cubicBezTo>
                <a:cubicBezTo>
                  <a:pt x="12612" y="120152"/>
                  <a:pt x="11438" y="124330"/>
                  <a:pt x="11438" y="124330"/>
                </a:cubicBezTo>
                <a:lnTo>
                  <a:pt x="60912" y="124330"/>
                </a:lnTo>
                <a:lnTo>
                  <a:pt x="6091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 flipH="1">
            <a:off x="343616" y="2401622"/>
            <a:ext cx="2090085" cy="2149958"/>
          </a:xfrm>
          <a:custGeom>
            <a:avLst/>
            <a:gdLst/>
            <a:ahLst/>
            <a:cxnLst/>
            <a:rect l="l" t="t" r="r" b="b"/>
            <a:pathLst>
              <a:path w="47924" h="49294" extrusionOk="0">
                <a:moveTo>
                  <a:pt x="20780" y="0"/>
                </a:moveTo>
                <a:cubicBezTo>
                  <a:pt x="19464" y="0"/>
                  <a:pt x="18186" y="168"/>
                  <a:pt x="17009" y="512"/>
                </a:cubicBezTo>
                <a:cubicBezTo>
                  <a:pt x="17009" y="512"/>
                  <a:pt x="4775" y="4431"/>
                  <a:pt x="2706" y="17520"/>
                </a:cubicBezTo>
                <a:cubicBezTo>
                  <a:pt x="1" y="34747"/>
                  <a:pt x="12155" y="45270"/>
                  <a:pt x="26936" y="48791"/>
                </a:cubicBezTo>
                <a:cubicBezTo>
                  <a:pt x="28386" y="49135"/>
                  <a:pt x="29758" y="49294"/>
                  <a:pt x="31049" y="49294"/>
                </a:cubicBezTo>
                <a:cubicBezTo>
                  <a:pt x="42916" y="49294"/>
                  <a:pt x="47923" y="35869"/>
                  <a:pt x="43546" y="28998"/>
                </a:cubicBezTo>
                <a:cubicBezTo>
                  <a:pt x="38672" y="21379"/>
                  <a:pt x="35171" y="22593"/>
                  <a:pt x="35450" y="12865"/>
                </a:cubicBezTo>
                <a:cubicBezTo>
                  <a:pt x="35667" y="4642"/>
                  <a:pt x="27698" y="0"/>
                  <a:pt x="20780" y="0"/>
                </a:cubicBezTo>
                <a:close/>
              </a:path>
            </a:pathLst>
          </a:cu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 flipH="1">
            <a:off x="591560" y="2911832"/>
            <a:ext cx="1594192" cy="1639765"/>
          </a:xfrm>
          <a:custGeom>
            <a:avLst/>
            <a:gdLst/>
            <a:ahLst/>
            <a:cxnLst/>
            <a:rect l="l" t="t" r="r" b="b"/>
            <a:pathLst>
              <a:path w="47924" h="49294" extrusionOk="0">
                <a:moveTo>
                  <a:pt x="20780" y="0"/>
                </a:moveTo>
                <a:cubicBezTo>
                  <a:pt x="19464" y="0"/>
                  <a:pt x="18186" y="168"/>
                  <a:pt x="17009" y="512"/>
                </a:cubicBezTo>
                <a:cubicBezTo>
                  <a:pt x="17009" y="512"/>
                  <a:pt x="4775" y="4431"/>
                  <a:pt x="2706" y="17520"/>
                </a:cubicBezTo>
                <a:cubicBezTo>
                  <a:pt x="1" y="34747"/>
                  <a:pt x="12155" y="45270"/>
                  <a:pt x="26936" y="48791"/>
                </a:cubicBezTo>
                <a:cubicBezTo>
                  <a:pt x="28386" y="49135"/>
                  <a:pt x="29758" y="49294"/>
                  <a:pt x="31049" y="49294"/>
                </a:cubicBezTo>
                <a:cubicBezTo>
                  <a:pt x="42916" y="49294"/>
                  <a:pt x="47923" y="35869"/>
                  <a:pt x="43546" y="28998"/>
                </a:cubicBezTo>
                <a:cubicBezTo>
                  <a:pt x="38672" y="21379"/>
                  <a:pt x="35171" y="22593"/>
                  <a:pt x="35450" y="12865"/>
                </a:cubicBezTo>
                <a:cubicBezTo>
                  <a:pt x="35667" y="4642"/>
                  <a:pt x="27698" y="0"/>
                  <a:pt x="20780" y="0"/>
                </a:cubicBezTo>
                <a:close/>
              </a:path>
            </a:pathLst>
          </a:custGeom>
          <a:gradFill>
            <a:gsLst>
              <a:gs pos="0">
                <a:srgbClr val="35A68C"/>
              </a:gs>
              <a:gs pos="100000">
                <a:srgbClr val="19403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5343600" y="1105784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5343600" y="1381834"/>
            <a:ext cx="2657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8115230" y="1183014"/>
            <a:ext cx="572400" cy="572100"/>
          </a:xfrm>
          <a:prstGeom prst="ellipse">
            <a:avLst/>
          </a:prstGeom>
          <a:gradFill>
            <a:gsLst>
              <a:gs pos="0">
                <a:srgbClr val="CBEADE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8244037" y="1331707"/>
            <a:ext cx="315224" cy="274808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5343600" y="2089110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343600" y="2365182"/>
            <a:ext cx="2657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8115230" y="2166351"/>
            <a:ext cx="572400" cy="572100"/>
          </a:xfrm>
          <a:prstGeom prst="ellipse">
            <a:avLst/>
          </a:prstGeom>
          <a:gradFill>
            <a:gsLst>
              <a:gs pos="0">
                <a:srgbClr val="34E1BC"/>
              </a:gs>
              <a:gs pos="100000">
                <a:srgbClr val="187A65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8264783" y="2294841"/>
            <a:ext cx="273729" cy="315219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5343600" y="3072458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343600" y="3348508"/>
            <a:ext cx="2657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 full of iron oxide dust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8115230" y="3149688"/>
            <a:ext cx="572400" cy="572100"/>
          </a:xfrm>
          <a:prstGeom prst="ellipse">
            <a:avLst/>
          </a:prstGeom>
          <a:gradFill>
            <a:gsLst>
              <a:gs pos="0">
                <a:srgbClr val="35A68C"/>
              </a:gs>
              <a:gs pos="100000">
                <a:srgbClr val="194037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8264242" y="3278170"/>
            <a:ext cx="274804" cy="315221"/>
          </a:xfrm>
          <a:custGeom>
            <a:avLst/>
            <a:gdLst/>
            <a:ahLst/>
            <a:cxnLst/>
            <a:rect l="l" t="t" r="r" b="b"/>
            <a:pathLst>
              <a:path w="10429" h="11816" extrusionOk="0">
                <a:moveTo>
                  <a:pt x="1072" y="3561"/>
                </a:moveTo>
                <a:cubicBezTo>
                  <a:pt x="1261" y="3561"/>
                  <a:pt x="1418" y="3718"/>
                  <a:pt x="1418" y="3907"/>
                </a:cubicBezTo>
                <a:lnTo>
                  <a:pt x="1418" y="4916"/>
                </a:lnTo>
                <a:lnTo>
                  <a:pt x="694" y="4916"/>
                </a:lnTo>
                <a:lnTo>
                  <a:pt x="694" y="3907"/>
                </a:lnTo>
                <a:cubicBezTo>
                  <a:pt x="694" y="3718"/>
                  <a:pt x="851" y="3561"/>
                  <a:pt x="1072" y="3561"/>
                </a:cubicBezTo>
                <a:close/>
                <a:moveTo>
                  <a:pt x="5230" y="3561"/>
                </a:moveTo>
                <a:cubicBezTo>
                  <a:pt x="5419" y="3561"/>
                  <a:pt x="5577" y="3718"/>
                  <a:pt x="5577" y="3907"/>
                </a:cubicBezTo>
                <a:lnTo>
                  <a:pt x="5577" y="4916"/>
                </a:lnTo>
                <a:lnTo>
                  <a:pt x="4884" y="4916"/>
                </a:lnTo>
                <a:lnTo>
                  <a:pt x="4884" y="3907"/>
                </a:lnTo>
                <a:cubicBezTo>
                  <a:pt x="4884" y="3718"/>
                  <a:pt x="5041" y="3561"/>
                  <a:pt x="5230" y="3561"/>
                </a:cubicBezTo>
                <a:close/>
                <a:moveTo>
                  <a:pt x="8696" y="4348"/>
                </a:moveTo>
                <a:cubicBezTo>
                  <a:pt x="9294" y="4348"/>
                  <a:pt x="9736" y="4821"/>
                  <a:pt x="9736" y="5357"/>
                </a:cubicBezTo>
                <a:cubicBezTo>
                  <a:pt x="9736" y="5924"/>
                  <a:pt x="9263" y="6396"/>
                  <a:pt x="8696" y="6396"/>
                </a:cubicBezTo>
                <a:cubicBezTo>
                  <a:pt x="8097" y="6396"/>
                  <a:pt x="7688" y="5924"/>
                  <a:pt x="7688" y="5357"/>
                </a:cubicBezTo>
                <a:cubicBezTo>
                  <a:pt x="7688" y="4821"/>
                  <a:pt x="8160" y="4348"/>
                  <a:pt x="8696" y="4348"/>
                </a:cubicBezTo>
                <a:close/>
                <a:moveTo>
                  <a:pt x="5482" y="5609"/>
                </a:moveTo>
                <a:cubicBezTo>
                  <a:pt x="5388" y="6176"/>
                  <a:pt x="5073" y="6774"/>
                  <a:pt x="4569" y="7121"/>
                </a:cubicBezTo>
                <a:cubicBezTo>
                  <a:pt x="4120" y="7475"/>
                  <a:pt x="3582" y="7653"/>
                  <a:pt x="3036" y="7653"/>
                </a:cubicBezTo>
                <a:cubicBezTo>
                  <a:pt x="2854" y="7653"/>
                  <a:pt x="2671" y="7633"/>
                  <a:pt x="2489" y="7593"/>
                </a:cubicBezTo>
                <a:cubicBezTo>
                  <a:pt x="1639" y="7404"/>
                  <a:pt x="946" y="6617"/>
                  <a:pt x="757" y="5640"/>
                </a:cubicBezTo>
                <a:lnTo>
                  <a:pt x="1418" y="5640"/>
                </a:lnTo>
                <a:cubicBezTo>
                  <a:pt x="1481" y="5955"/>
                  <a:pt x="1639" y="6270"/>
                  <a:pt x="1891" y="6491"/>
                </a:cubicBezTo>
                <a:cubicBezTo>
                  <a:pt x="2206" y="6806"/>
                  <a:pt x="2647" y="7026"/>
                  <a:pt x="3119" y="7026"/>
                </a:cubicBezTo>
                <a:cubicBezTo>
                  <a:pt x="3183" y="7026"/>
                  <a:pt x="3309" y="7026"/>
                  <a:pt x="3372" y="6963"/>
                </a:cubicBezTo>
                <a:cubicBezTo>
                  <a:pt x="4096" y="6837"/>
                  <a:pt x="4600" y="6302"/>
                  <a:pt x="4758" y="5609"/>
                </a:cubicBezTo>
                <a:close/>
                <a:moveTo>
                  <a:pt x="2426" y="1"/>
                </a:moveTo>
                <a:cubicBezTo>
                  <a:pt x="2237" y="1"/>
                  <a:pt x="2080" y="158"/>
                  <a:pt x="2080" y="347"/>
                </a:cubicBezTo>
                <a:lnTo>
                  <a:pt x="2080" y="725"/>
                </a:lnTo>
                <a:lnTo>
                  <a:pt x="1733" y="725"/>
                </a:lnTo>
                <a:cubicBezTo>
                  <a:pt x="1135" y="725"/>
                  <a:pt x="694" y="1198"/>
                  <a:pt x="694" y="1734"/>
                </a:cubicBezTo>
                <a:lnTo>
                  <a:pt x="694" y="2836"/>
                </a:lnTo>
                <a:cubicBezTo>
                  <a:pt x="316" y="2994"/>
                  <a:pt x="1" y="3340"/>
                  <a:pt x="1" y="3813"/>
                </a:cubicBezTo>
                <a:lnTo>
                  <a:pt x="1" y="5073"/>
                </a:lnTo>
                <a:lnTo>
                  <a:pt x="1" y="5231"/>
                </a:lnTo>
                <a:cubicBezTo>
                  <a:pt x="32" y="5924"/>
                  <a:pt x="284" y="6554"/>
                  <a:pt x="662" y="7058"/>
                </a:cubicBezTo>
                <a:cubicBezTo>
                  <a:pt x="1103" y="7656"/>
                  <a:pt x="1702" y="8035"/>
                  <a:pt x="2395" y="8224"/>
                </a:cubicBezTo>
                <a:cubicBezTo>
                  <a:pt x="2521" y="8287"/>
                  <a:pt x="2678" y="8287"/>
                  <a:pt x="2804" y="8318"/>
                </a:cubicBezTo>
                <a:lnTo>
                  <a:pt x="2804" y="8696"/>
                </a:lnTo>
                <a:cubicBezTo>
                  <a:pt x="2804" y="10429"/>
                  <a:pt x="4222" y="11815"/>
                  <a:pt x="5892" y="11815"/>
                </a:cubicBezTo>
                <a:cubicBezTo>
                  <a:pt x="7625" y="11815"/>
                  <a:pt x="9011" y="10397"/>
                  <a:pt x="9011" y="8696"/>
                </a:cubicBezTo>
                <a:lnTo>
                  <a:pt x="9011" y="6932"/>
                </a:lnTo>
                <a:cubicBezTo>
                  <a:pt x="9830" y="6837"/>
                  <a:pt x="10429" y="6176"/>
                  <a:pt x="10429" y="5325"/>
                </a:cubicBezTo>
                <a:cubicBezTo>
                  <a:pt x="10429" y="4380"/>
                  <a:pt x="9641" y="3592"/>
                  <a:pt x="8696" y="3592"/>
                </a:cubicBezTo>
                <a:cubicBezTo>
                  <a:pt x="7751" y="3592"/>
                  <a:pt x="6963" y="4380"/>
                  <a:pt x="6963" y="5325"/>
                </a:cubicBezTo>
                <a:cubicBezTo>
                  <a:pt x="6963" y="6144"/>
                  <a:pt x="7562" y="6837"/>
                  <a:pt x="8349" y="7026"/>
                </a:cubicBezTo>
                <a:lnTo>
                  <a:pt x="8349" y="8791"/>
                </a:lnTo>
                <a:cubicBezTo>
                  <a:pt x="8349" y="10114"/>
                  <a:pt x="7247" y="11216"/>
                  <a:pt x="5892" y="11216"/>
                </a:cubicBezTo>
                <a:cubicBezTo>
                  <a:pt x="4569" y="11216"/>
                  <a:pt x="3466" y="10114"/>
                  <a:pt x="3466" y="8791"/>
                </a:cubicBezTo>
                <a:lnTo>
                  <a:pt x="3466" y="8350"/>
                </a:lnTo>
                <a:cubicBezTo>
                  <a:pt x="4065" y="8287"/>
                  <a:pt x="4600" y="8066"/>
                  <a:pt x="5073" y="7688"/>
                </a:cubicBezTo>
                <a:cubicBezTo>
                  <a:pt x="5829" y="7089"/>
                  <a:pt x="6270" y="6176"/>
                  <a:pt x="6270" y="5231"/>
                </a:cubicBezTo>
                <a:lnTo>
                  <a:pt x="6270" y="3876"/>
                </a:lnTo>
                <a:cubicBezTo>
                  <a:pt x="6270" y="3435"/>
                  <a:pt x="5986" y="3025"/>
                  <a:pt x="5545" y="2868"/>
                </a:cubicBezTo>
                <a:lnTo>
                  <a:pt x="5545" y="1765"/>
                </a:lnTo>
                <a:cubicBezTo>
                  <a:pt x="5545" y="1198"/>
                  <a:pt x="5073" y="757"/>
                  <a:pt x="4537" y="757"/>
                </a:cubicBezTo>
                <a:lnTo>
                  <a:pt x="4159" y="757"/>
                </a:lnTo>
                <a:lnTo>
                  <a:pt x="4159" y="410"/>
                </a:lnTo>
                <a:cubicBezTo>
                  <a:pt x="4159" y="190"/>
                  <a:pt x="4002" y="32"/>
                  <a:pt x="3813" y="32"/>
                </a:cubicBezTo>
                <a:cubicBezTo>
                  <a:pt x="3624" y="32"/>
                  <a:pt x="3466" y="190"/>
                  <a:pt x="3466" y="410"/>
                </a:cubicBezTo>
                <a:lnTo>
                  <a:pt x="3466" y="1765"/>
                </a:lnTo>
                <a:cubicBezTo>
                  <a:pt x="3466" y="1986"/>
                  <a:pt x="3624" y="2143"/>
                  <a:pt x="3813" y="2143"/>
                </a:cubicBezTo>
                <a:cubicBezTo>
                  <a:pt x="4002" y="2143"/>
                  <a:pt x="4159" y="1986"/>
                  <a:pt x="4159" y="1765"/>
                </a:cubicBezTo>
                <a:lnTo>
                  <a:pt x="4159" y="1418"/>
                </a:lnTo>
                <a:lnTo>
                  <a:pt x="4537" y="1418"/>
                </a:lnTo>
                <a:cubicBezTo>
                  <a:pt x="4726" y="1418"/>
                  <a:pt x="4884" y="1576"/>
                  <a:pt x="4884" y="1765"/>
                </a:cubicBezTo>
                <a:lnTo>
                  <a:pt x="4884" y="2868"/>
                </a:lnTo>
                <a:cubicBezTo>
                  <a:pt x="4474" y="3025"/>
                  <a:pt x="4159" y="3403"/>
                  <a:pt x="4159" y="3876"/>
                </a:cubicBezTo>
                <a:lnTo>
                  <a:pt x="4159" y="5168"/>
                </a:lnTo>
                <a:cubicBezTo>
                  <a:pt x="4159" y="5703"/>
                  <a:pt x="3813" y="6176"/>
                  <a:pt x="3309" y="6270"/>
                </a:cubicBezTo>
                <a:lnTo>
                  <a:pt x="3151" y="6270"/>
                </a:lnTo>
                <a:cubicBezTo>
                  <a:pt x="2867" y="6270"/>
                  <a:pt x="2584" y="6144"/>
                  <a:pt x="2395" y="5955"/>
                </a:cubicBezTo>
                <a:cubicBezTo>
                  <a:pt x="2206" y="5766"/>
                  <a:pt x="2080" y="5483"/>
                  <a:pt x="2080" y="5199"/>
                </a:cubicBezTo>
                <a:lnTo>
                  <a:pt x="2080" y="3813"/>
                </a:lnTo>
                <a:cubicBezTo>
                  <a:pt x="2080" y="3403"/>
                  <a:pt x="1796" y="2994"/>
                  <a:pt x="1387" y="2836"/>
                </a:cubicBezTo>
                <a:lnTo>
                  <a:pt x="1387" y="1734"/>
                </a:lnTo>
                <a:cubicBezTo>
                  <a:pt x="1387" y="1545"/>
                  <a:pt x="1544" y="1387"/>
                  <a:pt x="1733" y="1387"/>
                </a:cubicBezTo>
                <a:lnTo>
                  <a:pt x="2080" y="1387"/>
                </a:lnTo>
                <a:lnTo>
                  <a:pt x="2080" y="1734"/>
                </a:lnTo>
                <a:cubicBezTo>
                  <a:pt x="2080" y="1923"/>
                  <a:pt x="2237" y="2080"/>
                  <a:pt x="2426" y="2080"/>
                </a:cubicBezTo>
                <a:cubicBezTo>
                  <a:pt x="2647" y="2080"/>
                  <a:pt x="2804" y="1923"/>
                  <a:pt x="2804" y="1734"/>
                </a:cubicBezTo>
                <a:lnTo>
                  <a:pt x="2804" y="347"/>
                </a:lnTo>
                <a:cubicBezTo>
                  <a:pt x="2804" y="158"/>
                  <a:pt x="2647" y="1"/>
                  <a:pt x="24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5343600" y="4055785"/>
            <a:ext cx="1182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343600" y="4331834"/>
            <a:ext cx="2657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of all of them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8115230" y="4133014"/>
            <a:ext cx="572400" cy="572100"/>
          </a:xfrm>
          <a:prstGeom prst="ellipse">
            <a:avLst/>
          </a:prstGeom>
          <a:gradFill>
            <a:gsLst>
              <a:gs pos="0">
                <a:srgbClr val="CAE1F0"/>
              </a:gs>
              <a:gs pos="100000">
                <a:srgbClr val="6AA6CE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8244190" y="4261497"/>
            <a:ext cx="315212" cy="315219"/>
            <a:chOff x="-27358650" y="1961575"/>
            <a:chExt cx="296950" cy="296175"/>
          </a:xfrm>
        </p:grpSpPr>
        <p:sp>
          <p:nvSpPr>
            <p:cNvPr id="258" name="Google Shape;258;p22"/>
            <p:cNvSpPr/>
            <p:nvPr/>
          </p:nvSpPr>
          <p:spPr>
            <a:xfrm>
              <a:off x="-27358650" y="196157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7246025" y="21521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2"/>
          <p:cNvSpPr/>
          <p:nvPr/>
        </p:nvSpPr>
        <p:spPr>
          <a:xfrm flipH="1">
            <a:off x="757145" y="3252436"/>
            <a:ext cx="1263037" cy="1299143"/>
          </a:xfrm>
          <a:custGeom>
            <a:avLst/>
            <a:gdLst/>
            <a:ahLst/>
            <a:cxnLst/>
            <a:rect l="l" t="t" r="r" b="b"/>
            <a:pathLst>
              <a:path w="47924" h="49294" extrusionOk="0">
                <a:moveTo>
                  <a:pt x="20780" y="0"/>
                </a:moveTo>
                <a:cubicBezTo>
                  <a:pt x="19464" y="0"/>
                  <a:pt x="18186" y="168"/>
                  <a:pt x="17009" y="512"/>
                </a:cubicBezTo>
                <a:cubicBezTo>
                  <a:pt x="17009" y="512"/>
                  <a:pt x="4775" y="4431"/>
                  <a:pt x="2706" y="17520"/>
                </a:cubicBezTo>
                <a:cubicBezTo>
                  <a:pt x="1" y="34747"/>
                  <a:pt x="12155" y="45270"/>
                  <a:pt x="26936" y="48791"/>
                </a:cubicBezTo>
                <a:cubicBezTo>
                  <a:pt x="28386" y="49135"/>
                  <a:pt x="29758" y="49294"/>
                  <a:pt x="31049" y="49294"/>
                </a:cubicBezTo>
                <a:cubicBezTo>
                  <a:pt x="42916" y="49294"/>
                  <a:pt x="47923" y="35869"/>
                  <a:pt x="43546" y="28998"/>
                </a:cubicBezTo>
                <a:cubicBezTo>
                  <a:pt x="38672" y="21379"/>
                  <a:pt x="35171" y="22593"/>
                  <a:pt x="35450" y="12865"/>
                </a:cubicBezTo>
                <a:cubicBezTo>
                  <a:pt x="35667" y="4642"/>
                  <a:pt x="27698" y="0"/>
                  <a:pt x="20780" y="0"/>
                </a:cubicBezTo>
                <a:close/>
              </a:path>
            </a:pathLst>
          </a:custGeom>
          <a:gradFill>
            <a:gsLst>
              <a:gs pos="0">
                <a:srgbClr val="34E1BC"/>
              </a:gs>
              <a:gs pos="100000">
                <a:srgbClr val="187A6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3678810" y="4151878"/>
            <a:ext cx="111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 Weeks</a:t>
            </a:r>
            <a:endParaRPr sz="1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3678810" y="3556462"/>
            <a:ext cx="1254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 Weeks</a:t>
            </a:r>
            <a:endParaRPr sz="1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3678810" y="2961046"/>
            <a:ext cx="125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28 Weeks</a:t>
            </a:r>
            <a:endParaRPr sz="1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3678810" y="2365630"/>
            <a:ext cx="12537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39 Weeks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" name="Google Shape;265;p22"/>
          <p:cNvSpPr/>
          <p:nvPr/>
        </p:nvSpPr>
        <p:spPr>
          <a:xfrm flipH="1">
            <a:off x="945536" y="3640029"/>
            <a:ext cx="886235" cy="911569"/>
          </a:xfrm>
          <a:custGeom>
            <a:avLst/>
            <a:gdLst/>
            <a:ahLst/>
            <a:cxnLst/>
            <a:rect l="l" t="t" r="r" b="b"/>
            <a:pathLst>
              <a:path w="47924" h="49294" extrusionOk="0">
                <a:moveTo>
                  <a:pt x="20780" y="0"/>
                </a:moveTo>
                <a:cubicBezTo>
                  <a:pt x="19464" y="0"/>
                  <a:pt x="18186" y="168"/>
                  <a:pt x="17009" y="512"/>
                </a:cubicBezTo>
                <a:cubicBezTo>
                  <a:pt x="17009" y="512"/>
                  <a:pt x="4775" y="4431"/>
                  <a:pt x="2706" y="17520"/>
                </a:cubicBezTo>
                <a:cubicBezTo>
                  <a:pt x="1" y="34747"/>
                  <a:pt x="12155" y="45270"/>
                  <a:pt x="26936" y="48791"/>
                </a:cubicBezTo>
                <a:cubicBezTo>
                  <a:pt x="28386" y="49135"/>
                  <a:pt x="29758" y="49294"/>
                  <a:pt x="31049" y="49294"/>
                </a:cubicBezTo>
                <a:cubicBezTo>
                  <a:pt x="42916" y="49294"/>
                  <a:pt x="47923" y="35869"/>
                  <a:pt x="43546" y="28998"/>
                </a:cubicBezTo>
                <a:cubicBezTo>
                  <a:pt x="38672" y="21379"/>
                  <a:pt x="35171" y="22593"/>
                  <a:pt x="35450" y="12865"/>
                </a:cubicBezTo>
                <a:cubicBezTo>
                  <a:pt x="35667" y="4642"/>
                  <a:pt x="27698" y="0"/>
                  <a:pt x="20780" y="0"/>
                </a:cubicBezTo>
                <a:close/>
              </a:path>
            </a:pathLst>
          </a:custGeom>
          <a:gradFill>
            <a:gsLst>
              <a:gs pos="0">
                <a:srgbClr val="CBEADE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1512510" y="2533480"/>
            <a:ext cx="2090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1652910" y="3128905"/>
            <a:ext cx="194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Google Shape;268;p22"/>
          <p:cNvCxnSpPr/>
          <p:nvPr/>
        </p:nvCxnSpPr>
        <p:spPr>
          <a:xfrm rot="10800000">
            <a:off x="1767210" y="3724330"/>
            <a:ext cx="183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Google Shape;269;p22"/>
          <p:cNvCxnSpPr/>
          <p:nvPr/>
        </p:nvCxnSpPr>
        <p:spPr>
          <a:xfrm rot="10800000">
            <a:off x="1443210" y="4319755"/>
            <a:ext cx="215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3"/>
          <p:cNvGrpSpPr/>
          <p:nvPr/>
        </p:nvGrpSpPr>
        <p:grpSpPr>
          <a:xfrm>
            <a:off x="1578539" y="1209725"/>
            <a:ext cx="5986370" cy="866571"/>
            <a:chOff x="1578539" y="1133525"/>
            <a:chExt cx="5986370" cy="866571"/>
          </a:xfrm>
        </p:grpSpPr>
        <p:sp>
          <p:nvSpPr>
            <p:cNvPr id="275" name="Google Shape;275;p23"/>
            <p:cNvSpPr/>
            <p:nvPr/>
          </p:nvSpPr>
          <p:spPr>
            <a:xfrm>
              <a:off x="1578539" y="1133525"/>
              <a:ext cx="905728" cy="8665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210" y="0"/>
                  </a:moveTo>
                  <a:lnTo>
                    <a:pt x="21600" y="0"/>
                  </a:lnTo>
                  <a:cubicBezTo>
                    <a:pt x="20937" y="3311"/>
                    <a:pt x="20569" y="6962"/>
                    <a:pt x="20569" y="10800"/>
                  </a:cubicBezTo>
                  <a:cubicBezTo>
                    <a:pt x="20569" y="14638"/>
                    <a:pt x="20937" y="18289"/>
                    <a:pt x="21600" y="21600"/>
                  </a:cubicBezTo>
                  <a:lnTo>
                    <a:pt x="9210" y="21600"/>
                  </a:lnTo>
                  <a:cubicBezTo>
                    <a:pt x="4144" y="21600"/>
                    <a:pt x="0" y="17269"/>
                    <a:pt x="0" y="11976"/>
                  </a:cubicBezTo>
                  <a:lnTo>
                    <a:pt x="0" y="10800"/>
                  </a:lnTo>
                  <a:lnTo>
                    <a:pt x="0" y="9624"/>
                  </a:lnTo>
                  <a:cubicBezTo>
                    <a:pt x="0" y="4331"/>
                    <a:pt x="4144" y="0"/>
                    <a:pt x="9210" y="0"/>
                  </a:cubicBezTo>
                  <a:close/>
                </a:path>
              </a:pathLst>
            </a:cu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432785" y="1133525"/>
              <a:ext cx="5132124" cy="8665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2" y="0"/>
                  </a:moveTo>
                  <a:lnTo>
                    <a:pt x="4261" y="0"/>
                  </a:lnTo>
                  <a:lnTo>
                    <a:pt x="8958" y="0"/>
                  </a:lnTo>
                  <a:cubicBezTo>
                    <a:pt x="8958" y="0"/>
                    <a:pt x="9430" y="0"/>
                    <a:pt x="9864" y="582"/>
                  </a:cubicBezTo>
                  <a:cubicBezTo>
                    <a:pt x="14385" y="6629"/>
                    <a:pt x="16991" y="8075"/>
                    <a:pt x="19397" y="8531"/>
                  </a:cubicBezTo>
                  <a:cubicBezTo>
                    <a:pt x="19860" y="8619"/>
                    <a:pt x="21252" y="8531"/>
                    <a:pt x="21252" y="8531"/>
                  </a:cubicBezTo>
                  <a:cubicBezTo>
                    <a:pt x="21443" y="8531"/>
                    <a:pt x="21600" y="9460"/>
                    <a:pt x="21600" y="10594"/>
                  </a:cubicBezTo>
                  <a:lnTo>
                    <a:pt x="21600" y="10800"/>
                  </a:lnTo>
                  <a:lnTo>
                    <a:pt x="21600" y="11006"/>
                  </a:lnTo>
                  <a:cubicBezTo>
                    <a:pt x="21600" y="12140"/>
                    <a:pt x="21443" y="13069"/>
                    <a:pt x="21252" y="13069"/>
                  </a:cubicBezTo>
                  <a:cubicBezTo>
                    <a:pt x="21252" y="13069"/>
                    <a:pt x="19860" y="12981"/>
                    <a:pt x="19397" y="13069"/>
                  </a:cubicBezTo>
                  <a:cubicBezTo>
                    <a:pt x="16991" y="13525"/>
                    <a:pt x="14385" y="14971"/>
                    <a:pt x="9864" y="21018"/>
                  </a:cubicBezTo>
                  <a:cubicBezTo>
                    <a:pt x="9430" y="21600"/>
                    <a:pt x="8958" y="21600"/>
                    <a:pt x="8958" y="21600"/>
                  </a:cubicBezTo>
                  <a:lnTo>
                    <a:pt x="4261" y="21600"/>
                  </a:lnTo>
                  <a:lnTo>
                    <a:pt x="182" y="21600"/>
                  </a:lnTo>
                  <a:cubicBezTo>
                    <a:pt x="65" y="18289"/>
                    <a:pt x="0" y="14638"/>
                    <a:pt x="0" y="10800"/>
                  </a:cubicBezTo>
                  <a:cubicBezTo>
                    <a:pt x="0" y="6962"/>
                    <a:pt x="65" y="3311"/>
                    <a:pt x="18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277" name="Google Shape;277;p23"/>
            <p:cNvGrpSpPr/>
            <p:nvPr/>
          </p:nvGrpSpPr>
          <p:grpSpPr>
            <a:xfrm>
              <a:off x="2689075" y="1309412"/>
              <a:ext cx="514932" cy="514859"/>
              <a:chOff x="0" y="0"/>
              <a:chExt cx="899700" cy="899700"/>
            </a:xfrm>
          </p:grpSpPr>
          <p:sp>
            <p:nvSpPr>
              <p:cNvPr id="278" name="Google Shape;278;p23"/>
              <p:cNvSpPr/>
              <p:nvPr/>
            </p:nvSpPr>
            <p:spPr>
              <a:xfrm>
                <a:off x="0" y="0"/>
                <a:ext cx="899700" cy="89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149940" y="149940"/>
                <a:ext cx="599700" cy="599700"/>
              </a:xfrm>
              <a:prstGeom prst="ellipse">
                <a:avLst/>
              </a:prstGeom>
              <a:gradFill>
                <a:gsLst>
                  <a:gs pos="0">
                    <a:srgbClr val="85C8BA"/>
                  </a:gs>
                  <a:gs pos="100000">
                    <a:srgbClr val="45857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280" name="Google Shape;280;p23"/>
            <p:cNvSpPr/>
            <p:nvPr/>
          </p:nvSpPr>
          <p:spPr>
            <a:xfrm>
              <a:off x="3430254" y="1350952"/>
              <a:ext cx="1240900" cy="431681"/>
            </a:xfrm>
            <a:prstGeom prst="roundRect">
              <a:avLst>
                <a:gd name="adj" fmla="val 20751"/>
              </a:avLst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3430256" y="1350949"/>
              <a:ext cx="1240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26475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36.2 º</a:t>
              </a:r>
              <a:endParaRPr sz="800">
                <a:solidFill>
                  <a:srgbClr val="26475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1721600" y="3852849"/>
            <a:ext cx="2310600" cy="884651"/>
            <a:chOff x="940900" y="3862374"/>
            <a:chExt cx="2310600" cy="884651"/>
          </a:xfrm>
        </p:grpSpPr>
        <p:sp>
          <p:nvSpPr>
            <p:cNvPr id="284" name="Google Shape;284;p23"/>
            <p:cNvSpPr txBox="1"/>
            <p:nvPr/>
          </p:nvSpPr>
          <p:spPr>
            <a:xfrm>
              <a:off x="940900" y="4202525"/>
              <a:ext cx="2310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1564598" y="3862374"/>
              <a:ext cx="1063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5111800" y="3852849"/>
            <a:ext cx="2310600" cy="884651"/>
            <a:chOff x="4654600" y="3862374"/>
            <a:chExt cx="2310600" cy="884651"/>
          </a:xfrm>
        </p:grpSpPr>
        <p:sp>
          <p:nvSpPr>
            <p:cNvPr id="287" name="Google Shape;287;p23"/>
            <p:cNvSpPr txBox="1"/>
            <p:nvPr/>
          </p:nvSpPr>
          <p:spPr>
            <a:xfrm>
              <a:off x="4654600" y="4202525"/>
              <a:ext cx="2310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5278302" y="3862374"/>
              <a:ext cx="1063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89" name="Google Shape;289;p23"/>
          <p:cNvSpPr/>
          <p:nvPr/>
        </p:nvSpPr>
        <p:spPr>
          <a:xfrm>
            <a:off x="7281678" y="1552001"/>
            <a:ext cx="283176" cy="1820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818"/>
                </a:moveTo>
                <a:lnTo>
                  <a:pt x="21600" y="11782"/>
                </a:lnTo>
                <a:cubicBezTo>
                  <a:pt x="21600" y="17182"/>
                  <a:pt x="18760" y="21600"/>
                  <a:pt x="15288" y="21600"/>
                </a:cubicBezTo>
                <a:lnTo>
                  <a:pt x="73" y="21600"/>
                </a:lnTo>
                <a:cubicBezTo>
                  <a:pt x="27" y="18026"/>
                  <a:pt x="0" y="14427"/>
                  <a:pt x="0" y="10800"/>
                </a:cubicBezTo>
                <a:cubicBezTo>
                  <a:pt x="0" y="7173"/>
                  <a:pt x="27" y="3575"/>
                  <a:pt x="74" y="0"/>
                </a:cubicBezTo>
                <a:lnTo>
                  <a:pt x="15288" y="0"/>
                </a:lnTo>
                <a:cubicBezTo>
                  <a:pt x="18760" y="0"/>
                  <a:pt x="21600" y="4418"/>
                  <a:pt x="21600" y="9818"/>
                </a:cubicBezTo>
                <a:close/>
              </a:path>
            </a:pathLst>
          </a:cu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90" name="Google Shape;290;p23"/>
          <p:cNvGrpSpPr/>
          <p:nvPr/>
        </p:nvGrpSpPr>
        <p:grpSpPr>
          <a:xfrm>
            <a:off x="1579091" y="2644886"/>
            <a:ext cx="5986370" cy="866571"/>
            <a:chOff x="1579091" y="2616831"/>
            <a:chExt cx="5986370" cy="866571"/>
          </a:xfrm>
        </p:grpSpPr>
        <p:sp>
          <p:nvSpPr>
            <p:cNvPr id="291" name="Google Shape;291;p23"/>
            <p:cNvSpPr/>
            <p:nvPr/>
          </p:nvSpPr>
          <p:spPr>
            <a:xfrm flipH="1">
              <a:off x="6659733" y="2616831"/>
              <a:ext cx="905728" cy="8665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210" y="0"/>
                  </a:moveTo>
                  <a:lnTo>
                    <a:pt x="21600" y="0"/>
                  </a:lnTo>
                  <a:cubicBezTo>
                    <a:pt x="20937" y="3311"/>
                    <a:pt x="20569" y="6962"/>
                    <a:pt x="20569" y="10800"/>
                  </a:cubicBezTo>
                  <a:cubicBezTo>
                    <a:pt x="20569" y="14638"/>
                    <a:pt x="20937" y="18289"/>
                    <a:pt x="21600" y="21600"/>
                  </a:cubicBezTo>
                  <a:lnTo>
                    <a:pt x="9210" y="21600"/>
                  </a:lnTo>
                  <a:cubicBezTo>
                    <a:pt x="4144" y="21600"/>
                    <a:pt x="0" y="17269"/>
                    <a:pt x="0" y="11976"/>
                  </a:cubicBezTo>
                  <a:lnTo>
                    <a:pt x="0" y="10800"/>
                  </a:lnTo>
                  <a:lnTo>
                    <a:pt x="0" y="9624"/>
                  </a:lnTo>
                  <a:cubicBezTo>
                    <a:pt x="0" y="4331"/>
                    <a:pt x="4144" y="0"/>
                    <a:pt x="9210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 flipH="1">
              <a:off x="1579091" y="2616831"/>
              <a:ext cx="5132124" cy="8665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2" y="0"/>
                  </a:moveTo>
                  <a:lnTo>
                    <a:pt x="4261" y="0"/>
                  </a:lnTo>
                  <a:lnTo>
                    <a:pt x="8958" y="0"/>
                  </a:lnTo>
                  <a:cubicBezTo>
                    <a:pt x="8958" y="0"/>
                    <a:pt x="9430" y="0"/>
                    <a:pt x="9864" y="582"/>
                  </a:cubicBezTo>
                  <a:cubicBezTo>
                    <a:pt x="14385" y="6629"/>
                    <a:pt x="16991" y="8075"/>
                    <a:pt x="19397" y="8531"/>
                  </a:cubicBezTo>
                  <a:cubicBezTo>
                    <a:pt x="19860" y="8619"/>
                    <a:pt x="21252" y="8531"/>
                    <a:pt x="21252" y="8531"/>
                  </a:cubicBezTo>
                  <a:cubicBezTo>
                    <a:pt x="21443" y="8531"/>
                    <a:pt x="21600" y="9460"/>
                    <a:pt x="21600" y="10594"/>
                  </a:cubicBezTo>
                  <a:lnTo>
                    <a:pt x="21600" y="10800"/>
                  </a:lnTo>
                  <a:lnTo>
                    <a:pt x="21600" y="11006"/>
                  </a:lnTo>
                  <a:cubicBezTo>
                    <a:pt x="21600" y="12140"/>
                    <a:pt x="21443" y="13069"/>
                    <a:pt x="21252" y="13069"/>
                  </a:cubicBezTo>
                  <a:cubicBezTo>
                    <a:pt x="21252" y="13069"/>
                    <a:pt x="19860" y="12981"/>
                    <a:pt x="19397" y="13069"/>
                  </a:cubicBezTo>
                  <a:cubicBezTo>
                    <a:pt x="16991" y="13525"/>
                    <a:pt x="14385" y="14971"/>
                    <a:pt x="9864" y="21018"/>
                  </a:cubicBezTo>
                  <a:cubicBezTo>
                    <a:pt x="9430" y="21600"/>
                    <a:pt x="8958" y="21600"/>
                    <a:pt x="8958" y="21600"/>
                  </a:cubicBezTo>
                  <a:lnTo>
                    <a:pt x="4261" y="21600"/>
                  </a:lnTo>
                  <a:lnTo>
                    <a:pt x="182" y="21600"/>
                  </a:lnTo>
                  <a:cubicBezTo>
                    <a:pt x="65" y="18289"/>
                    <a:pt x="0" y="14638"/>
                    <a:pt x="0" y="10800"/>
                  </a:cubicBezTo>
                  <a:cubicBezTo>
                    <a:pt x="0" y="6962"/>
                    <a:pt x="65" y="3311"/>
                    <a:pt x="18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 flipH="1">
              <a:off x="5939993" y="2792718"/>
              <a:ext cx="514932" cy="5148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 flipH="1">
              <a:off x="6025878" y="2878522"/>
              <a:ext cx="343230" cy="343182"/>
            </a:xfrm>
            <a:prstGeom prst="ellipse">
              <a:avLst/>
            </a:pr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 flipH="1">
              <a:off x="4472846" y="2834258"/>
              <a:ext cx="1240900" cy="431681"/>
            </a:xfrm>
            <a:prstGeom prst="roundRect">
              <a:avLst>
                <a:gd name="adj" fmla="val 20751"/>
              </a:avLst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 flipH="1">
              <a:off x="1579132" y="2959106"/>
              <a:ext cx="283190" cy="1820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9818"/>
                  </a:moveTo>
                  <a:lnTo>
                    <a:pt x="21600" y="11782"/>
                  </a:lnTo>
                  <a:cubicBezTo>
                    <a:pt x="21600" y="17182"/>
                    <a:pt x="18760" y="21600"/>
                    <a:pt x="15288" y="21600"/>
                  </a:cubicBezTo>
                  <a:lnTo>
                    <a:pt x="73" y="21600"/>
                  </a:lnTo>
                  <a:cubicBezTo>
                    <a:pt x="27" y="18026"/>
                    <a:pt x="0" y="14427"/>
                    <a:pt x="0" y="10800"/>
                  </a:cubicBezTo>
                  <a:cubicBezTo>
                    <a:pt x="0" y="7173"/>
                    <a:pt x="27" y="3575"/>
                    <a:pt x="74" y="0"/>
                  </a:cubicBezTo>
                  <a:lnTo>
                    <a:pt x="15288" y="0"/>
                  </a:lnTo>
                  <a:cubicBezTo>
                    <a:pt x="18760" y="0"/>
                    <a:pt x="21600" y="4418"/>
                    <a:pt x="21600" y="9818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 flipH="1">
              <a:off x="4472944" y="2834254"/>
              <a:ext cx="12408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26475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37.5 º</a:t>
              </a:r>
              <a:endParaRPr sz="800">
                <a:solidFill>
                  <a:srgbClr val="26475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/>
          <p:nvPr/>
        </p:nvSpPr>
        <p:spPr>
          <a:xfrm>
            <a:off x="1225909" y="3338888"/>
            <a:ext cx="7177200" cy="57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03" name="Google Shape;303;p24"/>
          <p:cNvGrpSpPr/>
          <p:nvPr/>
        </p:nvGrpSpPr>
        <p:grpSpPr>
          <a:xfrm>
            <a:off x="2543851" y="3795932"/>
            <a:ext cx="5073706" cy="119884"/>
            <a:chOff x="2174650" y="3821450"/>
            <a:chExt cx="5446813" cy="128700"/>
          </a:xfrm>
        </p:grpSpPr>
        <p:cxnSp>
          <p:nvCxnSpPr>
            <p:cNvPr id="304" name="Google Shape;304;p24"/>
            <p:cNvCxnSpPr/>
            <p:nvPr/>
          </p:nvCxnSpPr>
          <p:spPr>
            <a:xfrm>
              <a:off x="2174650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4"/>
            <p:cNvCxnSpPr/>
            <p:nvPr/>
          </p:nvCxnSpPr>
          <p:spPr>
            <a:xfrm>
              <a:off x="2350354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4"/>
            <p:cNvCxnSpPr/>
            <p:nvPr/>
          </p:nvCxnSpPr>
          <p:spPr>
            <a:xfrm>
              <a:off x="2526057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4"/>
            <p:cNvCxnSpPr/>
            <p:nvPr/>
          </p:nvCxnSpPr>
          <p:spPr>
            <a:xfrm>
              <a:off x="2701761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4"/>
            <p:cNvCxnSpPr/>
            <p:nvPr/>
          </p:nvCxnSpPr>
          <p:spPr>
            <a:xfrm>
              <a:off x="2877465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4"/>
            <p:cNvCxnSpPr/>
            <p:nvPr/>
          </p:nvCxnSpPr>
          <p:spPr>
            <a:xfrm>
              <a:off x="3053168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4"/>
            <p:cNvCxnSpPr/>
            <p:nvPr/>
          </p:nvCxnSpPr>
          <p:spPr>
            <a:xfrm>
              <a:off x="3228872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4"/>
            <p:cNvCxnSpPr/>
            <p:nvPr/>
          </p:nvCxnSpPr>
          <p:spPr>
            <a:xfrm>
              <a:off x="3404575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4"/>
            <p:cNvCxnSpPr/>
            <p:nvPr/>
          </p:nvCxnSpPr>
          <p:spPr>
            <a:xfrm>
              <a:off x="3580279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/>
            <p:nvPr/>
          </p:nvCxnSpPr>
          <p:spPr>
            <a:xfrm>
              <a:off x="3755983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4"/>
            <p:cNvCxnSpPr/>
            <p:nvPr/>
          </p:nvCxnSpPr>
          <p:spPr>
            <a:xfrm>
              <a:off x="3931686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4"/>
            <p:cNvCxnSpPr/>
            <p:nvPr/>
          </p:nvCxnSpPr>
          <p:spPr>
            <a:xfrm>
              <a:off x="4107390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4283094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4458797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4634501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4810204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4985908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5161612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5337315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4"/>
            <p:cNvCxnSpPr/>
            <p:nvPr/>
          </p:nvCxnSpPr>
          <p:spPr>
            <a:xfrm>
              <a:off x="5513019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5688723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5864426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6040130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4"/>
            <p:cNvCxnSpPr/>
            <p:nvPr/>
          </p:nvCxnSpPr>
          <p:spPr>
            <a:xfrm>
              <a:off x="6215833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4"/>
            <p:cNvCxnSpPr/>
            <p:nvPr/>
          </p:nvCxnSpPr>
          <p:spPr>
            <a:xfrm>
              <a:off x="6391537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4"/>
            <p:cNvCxnSpPr/>
            <p:nvPr/>
          </p:nvCxnSpPr>
          <p:spPr>
            <a:xfrm>
              <a:off x="6567241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6742944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4"/>
            <p:cNvCxnSpPr/>
            <p:nvPr/>
          </p:nvCxnSpPr>
          <p:spPr>
            <a:xfrm>
              <a:off x="6918648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4"/>
            <p:cNvCxnSpPr/>
            <p:nvPr/>
          </p:nvCxnSpPr>
          <p:spPr>
            <a:xfrm>
              <a:off x="7094352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4"/>
            <p:cNvCxnSpPr/>
            <p:nvPr/>
          </p:nvCxnSpPr>
          <p:spPr>
            <a:xfrm>
              <a:off x="7270055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4"/>
            <p:cNvCxnSpPr/>
            <p:nvPr/>
          </p:nvCxnSpPr>
          <p:spPr>
            <a:xfrm>
              <a:off x="7445759" y="3821450"/>
              <a:ext cx="0" cy="12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4"/>
            <p:cNvCxnSpPr/>
            <p:nvPr/>
          </p:nvCxnSpPr>
          <p:spPr>
            <a:xfrm>
              <a:off x="7621463" y="3865250"/>
              <a:ext cx="0" cy="84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6" name="Google Shape;336;p24"/>
          <p:cNvSpPr/>
          <p:nvPr/>
        </p:nvSpPr>
        <p:spPr>
          <a:xfrm>
            <a:off x="740750" y="2977157"/>
            <a:ext cx="1300200" cy="13002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937613" y="3174020"/>
            <a:ext cx="906600" cy="9066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1539338" y="2122199"/>
            <a:ext cx="1398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1539338" y="1763973"/>
            <a:ext cx="1398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4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3185401" y="2122199"/>
            <a:ext cx="1398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Planet Venus has also a beautiful name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3185401" y="1763973"/>
            <a:ext cx="1398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3</a:t>
            </a:r>
            <a:endParaRPr sz="15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856536" y="2122199"/>
            <a:ext cx="1398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4856536" y="1763973"/>
            <a:ext cx="1398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2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6476651" y="2122199"/>
            <a:ext cx="1398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6476651" y="1763973"/>
            <a:ext cx="1398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1</a:t>
            </a:r>
            <a:endParaRPr sz="15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1707050" y="1400763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3353100" y="1400763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5024226" y="1400763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4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644351" y="1400763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2022222" y="3524725"/>
            <a:ext cx="5584573" cy="205050"/>
            <a:chOff x="2032775" y="3372325"/>
            <a:chExt cx="5584573" cy="205050"/>
          </a:xfrm>
        </p:grpSpPr>
        <p:sp>
          <p:nvSpPr>
            <p:cNvPr id="352" name="Google Shape;352;p24"/>
            <p:cNvSpPr/>
            <p:nvPr/>
          </p:nvSpPr>
          <p:spPr>
            <a:xfrm>
              <a:off x="2032775" y="3372450"/>
              <a:ext cx="1407900" cy="204900"/>
            </a:xfrm>
            <a:prstGeom prst="rect">
              <a:avLst/>
            </a:pr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3424999" y="3372463"/>
              <a:ext cx="1407900" cy="204900"/>
            </a:xfrm>
            <a:prstGeom prst="rect">
              <a:avLst/>
            </a:pr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4817224" y="3372325"/>
              <a:ext cx="1407900" cy="204900"/>
            </a:xfrm>
            <a:prstGeom prst="rect">
              <a:avLst/>
            </a:pr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209448" y="3372475"/>
              <a:ext cx="1407900" cy="204900"/>
            </a:xfrm>
            <a:prstGeom prst="rect">
              <a:avLst/>
            </a:prstGeom>
            <a:gradFill>
              <a:gsLst>
                <a:gs pos="0">
                  <a:srgbClr val="BCD8EA"/>
                </a:gs>
                <a:gs pos="100000">
                  <a:srgbClr val="609CC4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Google Shape;356;p24"/>
          <p:cNvCxnSpPr/>
          <p:nvPr/>
        </p:nvCxnSpPr>
        <p:spPr>
          <a:xfrm>
            <a:off x="2238653" y="2934313"/>
            <a:ext cx="0" cy="72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7" name="Google Shape;357;p24"/>
          <p:cNvCxnSpPr/>
          <p:nvPr/>
        </p:nvCxnSpPr>
        <p:spPr>
          <a:xfrm>
            <a:off x="3884704" y="2934313"/>
            <a:ext cx="0" cy="72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8" name="Google Shape;358;p24"/>
          <p:cNvCxnSpPr/>
          <p:nvPr/>
        </p:nvCxnSpPr>
        <p:spPr>
          <a:xfrm>
            <a:off x="5530755" y="2934313"/>
            <a:ext cx="0" cy="72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9" name="Google Shape;359;p24"/>
          <p:cNvCxnSpPr/>
          <p:nvPr/>
        </p:nvCxnSpPr>
        <p:spPr>
          <a:xfrm>
            <a:off x="7176806" y="2934313"/>
            <a:ext cx="0" cy="72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365" name="Google Shape;365;p25"/>
          <p:cNvGrpSpPr/>
          <p:nvPr/>
        </p:nvGrpSpPr>
        <p:grpSpPr>
          <a:xfrm>
            <a:off x="1122145" y="2341221"/>
            <a:ext cx="7270111" cy="1199011"/>
            <a:chOff x="1638150" y="2346625"/>
            <a:chExt cx="5867725" cy="967725"/>
          </a:xfrm>
        </p:grpSpPr>
        <p:sp>
          <p:nvSpPr>
            <p:cNvPr id="366" name="Google Shape;366;p25"/>
            <p:cNvSpPr/>
            <p:nvPr/>
          </p:nvSpPr>
          <p:spPr>
            <a:xfrm>
              <a:off x="2568025" y="2394550"/>
              <a:ext cx="1101350" cy="865025"/>
            </a:xfrm>
            <a:custGeom>
              <a:avLst/>
              <a:gdLst/>
              <a:ahLst/>
              <a:cxnLst/>
              <a:rect l="l" t="t" r="r" b="b"/>
              <a:pathLst>
                <a:path w="44054" h="34601" extrusionOk="0">
                  <a:moveTo>
                    <a:pt x="2298" y="8276"/>
                  </a:moveTo>
                  <a:cubicBezTo>
                    <a:pt x="1691" y="8883"/>
                    <a:pt x="858" y="9204"/>
                    <a:pt x="0" y="9228"/>
                  </a:cubicBezTo>
                  <a:lnTo>
                    <a:pt x="0" y="25206"/>
                  </a:lnTo>
                  <a:cubicBezTo>
                    <a:pt x="929" y="25278"/>
                    <a:pt x="1798" y="25695"/>
                    <a:pt x="2298" y="26468"/>
                  </a:cubicBezTo>
                  <a:lnTo>
                    <a:pt x="2298" y="8276"/>
                  </a:lnTo>
                  <a:close/>
                  <a:moveTo>
                    <a:pt x="41756" y="8335"/>
                  </a:moveTo>
                  <a:lnTo>
                    <a:pt x="41756" y="26933"/>
                  </a:lnTo>
                  <a:cubicBezTo>
                    <a:pt x="42357" y="26477"/>
                    <a:pt x="43124" y="26239"/>
                    <a:pt x="43892" y="26239"/>
                  </a:cubicBezTo>
                  <a:cubicBezTo>
                    <a:pt x="43946" y="26239"/>
                    <a:pt x="44000" y="26240"/>
                    <a:pt x="44054" y="26242"/>
                  </a:cubicBezTo>
                  <a:lnTo>
                    <a:pt x="44054" y="8919"/>
                  </a:lnTo>
                  <a:cubicBezTo>
                    <a:pt x="43957" y="8926"/>
                    <a:pt x="43861" y="8929"/>
                    <a:pt x="43765" y="8929"/>
                  </a:cubicBezTo>
                  <a:cubicBezTo>
                    <a:pt x="43051" y="8929"/>
                    <a:pt x="42343" y="8734"/>
                    <a:pt x="41756" y="8335"/>
                  </a:cubicBezTo>
                  <a:close/>
                  <a:moveTo>
                    <a:pt x="31314" y="2156"/>
                  </a:moveTo>
                  <a:lnTo>
                    <a:pt x="31314" y="32576"/>
                  </a:lnTo>
                  <a:cubicBezTo>
                    <a:pt x="31790" y="32279"/>
                    <a:pt x="32362" y="32088"/>
                    <a:pt x="33040" y="32088"/>
                  </a:cubicBezTo>
                  <a:cubicBezTo>
                    <a:pt x="33231" y="32088"/>
                    <a:pt x="33421" y="32112"/>
                    <a:pt x="33612" y="32148"/>
                  </a:cubicBezTo>
                  <a:lnTo>
                    <a:pt x="33612" y="2204"/>
                  </a:lnTo>
                  <a:cubicBezTo>
                    <a:pt x="33266" y="2304"/>
                    <a:pt x="32903" y="2355"/>
                    <a:pt x="32538" y="2355"/>
                  </a:cubicBezTo>
                  <a:cubicBezTo>
                    <a:pt x="32123" y="2355"/>
                    <a:pt x="31707" y="2289"/>
                    <a:pt x="31314" y="2156"/>
                  </a:cubicBezTo>
                  <a:close/>
                  <a:moveTo>
                    <a:pt x="12728" y="1906"/>
                  </a:moveTo>
                  <a:cubicBezTo>
                    <a:pt x="12148" y="2307"/>
                    <a:pt x="11437" y="2511"/>
                    <a:pt x="10719" y="2511"/>
                  </a:cubicBezTo>
                  <a:cubicBezTo>
                    <a:pt x="10627" y="2511"/>
                    <a:pt x="10534" y="2508"/>
                    <a:pt x="10442" y="2501"/>
                  </a:cubicBezTo>
                  <a:lnTo>
                    <a:pt x="10442" y="33207"/>
                  </a:lnTo>
                  <a:cubicBezTo>
                    <a:pt x="10709" y="33149"/>
                    <a:pt x="10983" y="33120"/>
                    <a:pt x="11257" y="33120"/>
                  </a:cubicBezTo>
                  <a:cubicBezTo>
                    <a:pt x="11765" y="33120"/>
                    <a:pt x="12272" y="33220"/>
                    <a:pt x="12728" y="33422"/>
                  </a:cubicBezTo>
                  <a:lnTo>
                    <a:pt x="12728" y="1906"/>
                  </a:lnTo>
                  <a:close/>
                  <a:moveTo>
                    <a:pt x="23170" y="1"/>
                  </a:moveTo>
                  <a:cubicBezTo>
                    <a:pt x="22685" y="243"/>
                    <a:pt x="22130" y="363"/>
                    <a:pt x="21578" y="363"/>
                  </a:cubicBezTo>
                  <a:cubicBezTo>
                    <a:pt x="21344" y="363"/>
                    <a:pt x="21111" y="341"/>
                    <a:pt x="20884" y="299"/>
                  </a:cubicBezTo>
                  <a:lnTo>
                    <a:pt x="20884" y="34600"/>
                  </a:lnTo>
                  <a:cubicBezTo>
                    <a:pt x="21241" y="34469"/>
                    <a:pt x="21622" y="34386"/>
                    <a:pt x="22027" y="34386"/>
                  </a:cubicBezTo>
                  <a:cubicBezTo>
                    <a:pt x="22432" y="34386"/>
                    <a:pt x="22813" y="34469"/>
                    <a:pt x="23170" y="34600"/>
                  </a:cubicBezTo>
                  <a:lnTo>
                    <a:pt x="2317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4031300" y="2394550"/>
              <a:ext cx="1101350" cy="865025"/>
            </a:xfrm>
            <a:custGeom>
              <a:avLst/>
              <a:gdLst/>
              <a:ahLst/>
              <a:cxnLst/>
              <a:rect l="l" t="t" r="r" b="b"/>
              <a:pathLst>
                <a:path w="44054" h="34601" extrusionOk="0">
                  <a:moveTo>
                    <a:pt x="2298" y="8276"/>
                  </a:moveTo>
                  <a:cubicBezTo>
                    <a:pt x="1703" y="8883"/>
                    <a:pt x="858" y="9204"/>
                    <a:pt x="1" y="9228"/>
                  </a:cubicBezTo>
                  <a:lnTo>
                    <a:pt x="1" y="25206"/>
                  </a:lnTo>
                  <a:cubicBezTo>
                    <a:pt x="941" y="25278"/>
                    <a:pt x="1810" y="25695"/>
                    <a:pt x="2298" y="26468"/>
                  </a:cubicBezTo>
                  <a:lnTo>
                    <a:pt x="2298" y="8276"/>
                  </a:lnTo>
                  <a:close/>
                  <a:moveTo>
                    <a:pt x="41768" y="8335"/>
                  </a:moveTo>
                  <a:lnTo>
                    <a:pt x="41768" y="26933"/>
                  </a:lnTo>
                  <a:cubicBezTo>
                    <a:pt x="42369" y="26477"/>
                    <a:pt x="43125" y="26239"/>
                    <a:pt x="43893" y="26239"/>
                  </a:cubicBezTo>
                  <a:cubicBezTo>
                    <a:pt x="43946" y="26239"/>
                    <a:pt x="44000" y="26240"/>
                    <a:pt x="44054" y="26242"/>
                  </a:cubicBezTo>
                  <a:lnTo>
                    <a:pt x="44054" y="8919"/>
                  </a:lnTo>
                  <a:cubicBezTo>
                    <a:pt x="43959" y="8926"/>
                    <a:pt x="43864" y="8929"/>
                    <a:pt x="43768" y="8929"/>
                  </a:cubicBezTo>
                  <a:cubicBezTo>
                    <a:pt x="43061" y="8929"/>
                    <a:pt x="42345" y="8734"/>
                    <a:pt x="41768" y="8335"/>
                  </a:cubicBezTo>
                  <a:close/>
                  <a:moveTo>
                    <a:pt x="31326" y="2156"/>
                  </a:moveTo>
                  <a:lnTo>
                    <a:pt x="31326" y="32576"/>
                  </a:lnTo>
                  <a:cubicBezTo>
                    <a:pt x="31802" y="32279"/>
                    <a:pt x="32374" y="32088"/>
                    <a:pt x="33040" y="32088"/>
                  </a:cubicBezTo>
                  <a:cubicBezTo>
                    <a:pt x="33231" y="32088"/>
                    <a:pt x="33421" y="32112"/>
                    <a:pt x="33612" y="32148"/>
                  </a:cubicBezTo>
                  <a:lnTo>
                    <a:pt x="33612" y="2204"/>
                  </a:lnTo>
                  <a:cubicBezTo>
                    <a:pt x="33266" y="2304"/>
                    <a:pt x="32903" y="2355"/>
                    <a:pt x="32539" y="2355"/>
                  </a:cubicBezTo>
                  <a:cubicBezTo>
                    <a:pt x="32126" y="2355"/>
                    <a:pt x="31712" y="2289"/>
                    <a:pt x="31326" y="2156"/>
                  </a:cubicBezTo>
                  <a:close/>
                  <a:moveTo>
                    <a:pt x="12740" y="1906"/>
                  </a:moveTo>
                  <a:cubicBezTo>
                    <a:pt x="12160" y="2307"/>
                    <a:pt x="11440" y="2511"/>
                    <a:pt x="10720" y="2511"/>
                  </a:cubicBezTo>
                  <a:cubicBezTo>
                    <a:pt x="10627" y="2511"/>
                    <a:pt x="10535" y="2508"/>
                    <a:pt x="10442" y="2501"/>
                  </a:cubicBezTo>
                  <a:lnTo>
                    <a:pt x="10442" y="33207"/>
                  </a:lnTo>
                  <a:cubicBezTo>
                    <a:pt x="10713" y="33149"/>
                    <a:pt x="10990" y="33120"/>
                    <a:pt x="11265" y="33120"/>
                  </a:cubicBezTo>
                  <a:cubicBezTo>
                    <a:pt x="11777" y="33120"/>
                    <a:pt x="12284" y="33220"/>
                    <a:pt x="12740" y="33422"/>
                  </a:cubicBezTo>
                  <a:lnTo>
                    <a:pt x="12740" y="1906"/>
                  </a:lnTo>
                  <a:close/>
                  <a:moveTo>
                    <a:pt x="23182" y="1"/>
                  </a:moveTo>
                  <a:cubicBezTo>
                    <a:pt x="22689" y="243"/>
                    <a:pt x="22137" y="363"/>
                    <a:pt x="21584" y="363"/>
                  </a:cubicBezTo>
                  <a:cubicBezTo>
                    <a:pt x="21349" y="363"/>
                    <a:pt x="21115" y="341"/>
                    <a:pt x="20884" y="299"/>
                  </a:cubicBezTo>
                  <a:lnTo>
                    <a:pt x="20884" y="34600"/>
                  </a:lnTo>
                  <a:cubicBezTo>
                    <a:pt x="21241" y="34469"/>
                    <a:pt x="21622" y="34386"/>
                    <a:pt x="22027" y="34386"/>
                  </a:cubicBezTo>
                  <a:cubicBezTo>
                    <a:pt x="22432" y="34386"/>
                    <a:pt x="22813" y="34469"/>
                    <a:pt x="23182" y="34600"/>
                  </a:cubicBezTo>
                  <a:lnTo>
                    <a:pt x="231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5454100" y="2394550"/>
              <a:ext cx="1101350" cy="865025"/>
            </a:xfrm>
            <a:custGeom>
              <a:avLst/>
              <a:gdLst/>
              <a:ahLst/>
              <a:cxnLst/>
              <a:rect l="l" t="t" r="r" b="b"/>
              <a:pathLst>
                <a:path w="44054" h="34601" extrusionOk="0">
                  <a:moveTo>
                    <a:pt x="2286" y="8276"/>
                  </a:moveTo>
                  <a:cubicBezTo>
                    <a:pt x="1691" y="8883"/>
                    <a:pt x="846" y="9204"/>
                    <a:pt x="0" y="9228"/>
                  </a:cubicBezTo>
                  <a:lnTo>
                    <a:pt x="0" y="25206"/>
                  </a:lnTo>
                  <a:cubicBezTo>
                    <a:pt x="929" y="25278"/>
                    <a:pt x="1798" y="25695"/>
                    <a:pt x="2286" y="26468"/>
                  </a:cubicBezTo>
                  <a:lnTo>
                    <a:pt x="2286" y="8276"/>
                  </a:lnTo>
                  <a:close/>
                  <a:moveTo>
                    <a:pt x="41756" y="8335"/>
                  </a:moveTo>
                  <a:lnTo>
                    <a:pt x="41756" y="26933"/>
                  </a:lnTo>
                  <a:cubicBezTo>
                    <a:pt x="42357" y="26477"/>
                    <a:pt x="43124" y="26239"/>
                    <a:pt x="43892" y="26239"/>
                  </a:cubicBezTo>
                  <a:cubicBezTo>
                    <a:pt x="43946" y="26239"/>
                    <a:pt x="44000" y="26240"/>
                    <a:pt x="44054" y="26242"/>
                  </a:cubicBezTo>
                  <a:lnTo>
                    <a:pt x="44054" y="8919"/>
                  </a:lnTo>
                  <a:cubicBezTo>
                    <a:pt x="43957" y="8926"/>
                    <a:pt x="43861" y="8929"/>
                    <a:pt x="43765" y="8929"/>
                  </a:cubicBezTo>
                  <a:cubicBezTo>
                    <a:pt x="43049" y="8929"/>
                    <a:pt x="42333" y="8734"/>
                    <a:pt x="41756" y="8335"/>
                  </a:cubicBezTo>
                  <a:close/>
                  <a:moveTo>
                    <a:pt x="31314" y="2156"/>
                  </a:moveTo>
                  <a:lnTo>
                    <a:pt x="31314" y="32576"/>
                  </a:lnTo>
                  <a:cubicBezTo>
                    <a:pt x="31790" y="32279"/>
                    <a:pt x="32362" y="32088"/>
                    <a:pt x="33040" y="32088"/>
                  </a:cubicBezTo>
                  <a:cubicBezTo>
                    <a:pt x="33219" y="32088"/>
                    <a:pt x="33421" y="32112"/>
                    <a:pt x="33612" y="32148"/>
                  </a:cubicBezTo>
                  <a:lnTo>
                    <a:pt x="33612" y="2204"/>
                  </a:lnTo>
                  <a:cubicBezTo>
                    <a:pt x="33261" y="2304"/>
                    <a:pt x="32894" y="2355"/>
                    <a:pt x="32529" y="2355"/>
                  </a:cubicBezTo>
                  <a:cubicBezTo>
                    <a:pt x="32114" y="2355"/>
                    <a:pt x="31700" y="2289"/>
                    <a:pt x="31314" y="2156"/>
                  </a:cubicBezTo>
                  <a:close/>
                  <a:moveTo>
                    <a:pt x="12728" y="1906"/>
                  </a:moveTo>
                  <a:cubicBezTo>
                    <a:pt x="12148" y="2307"/>
                    <a:pt x="11428" y="2511"/>
                    <a:pt x="10708" y="2511"/>
                  </a:cubicBezTo>
                  <a:cubicBezTo>
                    <a:pt x="10615" y="2511"/>
                    <a:pt x="10523" y="2508"/>
                    <a:pt x="10430" y="2501"/>
                  </a:cubicBezTo>
                  <a:lnTo>
                    <a:pt x="10430" y="33207"/>
                  </a:lnTo>
                  <a:cubicBezTo>
                    <a:pt x="10701" y="33149"/>
                    <a:pt x="10978" y="33120"/>
                    <a:pt x="11253" y="33120"/>
                  </a:cubicBezTo>
                  <a:cubicBezTo>
                    <a:pt x="11765" y="33120"/>
                    <a:pt x="12272" y="33220"/>
                    <a:pt x="12728" y="33422"/>
                  </a:cubicBezTo>
                  <a:lnTo>
                    <a:pt x="12728" y="1906"/>
                  </a:lnTo>
                  <a:close/>
                  <a:moveTo>
                    <a:pt x="23170" y="1"/>
                  </a:moveTo>
                  <a:cubicBezTo>
                    <a:pt x="22677" y="243"/>
                    <a:pt x="22125" y="363"/>
                    <a:pt x="21572" y="363"/>
                  </a:cubicBezTo>
                  <a:cubicBezTo>
                    <a:pt x="21337" y="363"/>
                    <a:pt x="21103" y="341"/>
                    <a:pt x="20872" y="299"/>
                  </a:cubicBezTo>
                  <a:lnTo>
                    <a:pt x="20872" y="34600"/>
                  </a:lnTo>
                  <a:cubicBezTo>
                    <a:pt x="21229" y="34469"/>
                    <a:pt x="21622" y="34386"/>
                    <a:pt x="22027" y="34386"/>
                  </a:cubicBezTo>
                  <a:cubicBezTo>
                    <a:pt x="22420" y="34386"/>
                    <a:pt x="22813" y="34469"/>
                    <a:pt x="23170" y="34600"/>
                  </a:cubicBezTo>
                  <a:lnTo>
                    <a:pt x="2317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6907250" y="2442175"/>
              <a:ext cx="318225" cy="787925"/>
            </a:xfrm>
            <a:custGeom>
              <a:avLst/>
              <a:gdLst/>
              <a:ahLst/>
              <a:cxnLst/>
              <a:rect l="l" t="t" r="r" b="b"/>
              <a:pathLst>
                <a:path w="12729" h="31517" extrusionOk="0">
                  <a:moveTo>
                    <a:pt x="2287" y="6371"/>
                  </a:moveTo>
                  <a:cubicBezTo>
                    <a:pt x="1691" y="6978"/>
                    <a:pt x="858" y="7299"/>
                    <a:pt x="1" y="7323"/>
                  </a:cubicBezTo>
                  <a:lnTo>
                    <a:pt x="1" y="23301"/>
                  </a:lnTo>
                  <a:cubicBezTo>
                    <a:pt x="929" y="23373"/>
                    <a:pt x="1799" y="23790"/>
                    <a:pt x="2287" y="24563"/>
                  </a:cubicBezTo>
                  <a:lnTo>
                    <a:pt x="2287" y="6371"/>
                  </a:lnTo>
                  <a:close/>
                  <a:moveTo>
                    <a:pt x="12729" y="1"/>
                  </a:moveTo>
                  <a:cubicBezTo>
                    <a:pt x="12148" y="402"/>
                    <a:pt x="11428" y="606"/>
                    <a:pt x="10716" y="606"/>
                  </a:cubicBezTo>
                  <a:cubicBezTo>
                    <a:pt x="10625" y="606"/>
                    <a:pt x="10533" y="603"/>
                    <a:pt x="10443" y="596"/>
                  </a:cubicBezTo>
                  <a:lnTo>
                    <a:pt x="10443" y="31302"/>
                  </a:lnTo>
                  <a:cubicBezTo>
                    <a:pt x="10709" y="31244"/>
                    <a:pt x="10983" y="31215"/>
                    <a:pt x="11257" y="31215"/>
                  </a:cubicBezTo>
                  <a:cubicBezTo>
                    <a:pt x="11765" y="31215"/>
                    <a:pt x="12272" y="31315"/>
                    <a:pt x="12729" y="31517"/>
                  </a:cubicBezTo>
                  <a:lnTo>
                    <a:pt x="1272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902750" y="2442175"/>
              <a:ext cx="318525" cy="787925"/>
            </a:xfrm>
            <a:custGeom>
              <a:avLst/>
              <a:gdLst/>
              <a:ahLst/>
              <a:cxnLst/>
              <a:rect l="l" t="t" r="r" b="b"/>
              <a:pathLst>
                <a:path w="12741" h="31517" extrusionOk="0">
                  <a:moveTo>
                    <a:pt x="10443" y="6954"/>
                  </a:moveTo>
                  <a:lnTo>
                    <a:pt x="10443" y="25147"/>
                  </a:lnTo>
                  <a:cubicBezTo>
                    <a:pt x="11038" y="24552"/>
                    <a:pt x="11883" y="24230"/>
                    <a:pt x="12741" y="24194"/>
                  </a:cubicBezTo>
                  <a:lnTo>
                    <a:pt x="12741" y="8228"/>
                  </a:lnTo>
                  <a:cubicBezTo>
                    <a:pt x="11800" y="8145"/>
                    <a:pt x="10943" y="7728"/>
                    <a:pt x="10443" y="6954"/>
                  </a:cubicBezTo>
                  <a:close/>
                  <a:moveTo>
                    <a:pt x="1" y="1"/>
                  </a:moveTo>
                  <a:lnTo>
                    <a:pt x="1" y="31517"/>
                  </a:lnTo>
                  <a:cubicBezTo>
                    <a:pt x="578" y="31118"/>
                    <a:pt x="1294" y="30923"/>
                    <a:pt x="2010" y="30923"/>
                  </a:cubicBezTo>
                  <a:cubicBezTo>
                    <a:pt x="2106" y="30923"/>
                    <a:pt x="2203" y="30926"/>
                    <a:pt x="2299" y="30933"/>
                  </a:cubicBezTo>
                  <a:lnTo>
                    <a:pt x="2299" y="215"/>
                  </a:lnTo>
                  <a:cubicBezTo>
                    <a:pt x="2028" y="274"/>
                    <a:pt x="1751" y="303"/>
                    <a:pt x="1476" y="303"/>
                  </a:cubicBezTo>
                  <a:cubicBezTo>
                    <a:pt x="964" y="303"/>
                    <a:pt x="458" y="202"/>
                    <a:pt x="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638150" y="2346625"/>
              <a:ext cx="5867725" cy="967725"/>
            </a:xfrm>
            <a:custGeom>
              <a:avLst/>
              <a:gdLst/>
              <a:ahLst/>
              <a:cxnLst/>
              <a:rect l="l" t="t" r="r" b="b"/>
              <a:pathLst>
                <a:path w="234709" h="38709" extrusionOk="0">
                  <a:moveTo>
                    <a:pt x="59746" y="1"/>
                  </a:moveTo>
                  <a:cubicBezTo>
                    <a:pt x="44351" y="1"/>
                    <a:pt x="36695" y="9145"/>
                    <a:pt x="29302" y="17979"/>
                  </a:cubicBezTo>
                  <a:cubicBezTo>
                    <a:pt x="22229" y="26445"/>
                    <a:pt x="15550" y="34434"/>
                    <a:pt x="2143" y="34434"/>
                  </a:cubicBezTo>
                  <a:cubicBezTo>
                    <a:pt x="965" y="34434"/>
                    <a:pt x="0" y="35386"/>
                    <a:pt x="0" y="36577"/>
                  </a:cubicBezTo>
                  <a:cubicBezTo>
                    <a:pt x="0" y="37756"/>
                    <a:pt x="965" y="38708"/>
                    <a:pt x="2143" y="38708"/>
                  </a:cubicBezTo>
                  <a:cubicBezTo>
                    <a:pt x="17550" y="38708"/>
                    <a:pt x="25194" y="29576"/>
                    <a:pt x="32588" y="20730"/>
                  </a:cubicBezTo>
                  <a:cubicBezTo>
                    <a:pt x="39660" y="12276"/>
                    <a:pt x="46351" y="4287"/>
                    <a:pt x="59746" y="4287"/>
                  </a:cubicBezTo>
                  <a:cubicBezTo>
                    <a:pt x="73152" y="4287"/>
                    <a:pt x="79832" y="12276"/>
                    <a:pt x="86916" y="20730"/>
                  </a:cubicBezTo>
                  <a:cubicBezTo>
                    <a:pt x="94310" y="29576"/>
                    <a:pt x="101954" y="38708"/>
                    <a:pt x="117360" y="38708"/>
                  </a:cubicBezTo>
                  <a:cubicBezTo>
                    <a:pt x="132755" y="38708"/>
                    <a:pt x="140411" y="29576"/>
                    <a:pt x="147805" y="20730"/>
                  </a:cubicBezTo>
                  <a:cubicBezTo>
                    <a:pt x="154877" y="12276"/>
                    <a:pt x="161556" y="4287"/>
                    <a:pt x="174963" y="4287"/>
                  </a:cubicBezTo>
                  <a:cubicBezTo>
                    <a:pt x="188357" y="4287"/>
                    <a:pt x="195049" y="12276"/>
                    <a:pt x="202121" y="20730"/>
                  </a:cubicBezTo>
                  <a:cubicBezTo>
                    <a:pt x="209515" y="29576"/>
                    <a:pt x="217158" y="38708"/>
                    <a:pt x="232565" y="38708"/>
                  </a:cubicBezTo>
                  <a:cubicBezTo>
                    <a:pt x="233744" y="38708"/>
                    <a:pt x="234708" y="37756"/>
                    <a:pt x="234708" y="36577"/>
                  </a:cubicBezTo>
                  <a:cubicBezTo>
                    <a:pt x="234708" y="35386"/>
                    <a:pt x="233744" y="34434"/>
                    <a:pt x="232565" y="34434"/>
                  </a:cubicBezTo>
                  <a:cubicBezTo>
                    <a:pt x="219159" y="34434"/>
                    <a:pt x="212479" y="26445"/>
                    <a:pt x="205407" y="17979"/>
                  </a:cubicBezTo>
                  <a:cubicBezTo>
                    <a:pt x="198013" y="9145"/>
                    <a:pt x="190357" y="1"/>
                    <a:pt x="174963" y="1"/>
                  </a:cubicBezTo>
                  <a:cubicBezTo>
                    <a:pt x="159556" y="1"/>
                    <a:pt x="151912" y="9145"/>
                    <a:pt x="144518" y="17979"/>
                  </a:cubicBezTo>
                  <a:cubicBezTo>
                    <a:pt x="137446" y="26445"/>
                    <a:pt x="130755" y="34434"/>
                    <a:pt x="117360" y="34434"/>
                  </a:cubicBezTo>
                  <a:cubicBezTo>
                    <a:pt x="103954" y="34434"/>
                    <a:pt x="97274" y="26445"/>
                    <a:pt x="90202" y="17979"/>
                  </a:cubicBezTo>
                  <a:cubicBezTo>
                    <a:pt x="82796" y="9145"/>
                    <a:pt x="75153" y="1"/>
                    <a:pt x="5974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1638150" y="2346625"/>
              <a:ext cx="5867425" cy="967725"/>
            </a:xfrm>
            <a:custGeom>
              <a:avLst/>
              <a:gdLst/>
              <a:ahLst/>
              <a:cxnLst/>
              <a:rect l="l" t="t" r="r" b="b"/>
              <a:pathLst>
                <a:path w="234697" h="38709" extrusionOk="0">
                  <a:moveTo>
                    <a:pt x="2143" y="1"/>
                  </a:moveTo>
                  <a:cubicBezTo>
                    <a:pt x="965" y="1"/>
                    <a:pt x="0" y="953"/>
                    <a:pt x="0" y="2144"/>
                  </a:cubicBezTo>
                  <a:cubicBezTo>
                    <a:pt x="0" y="3323"/>
                    <a:pt x="965" y="4287"/>
                    <a:pt x="2143" y="4287"/>
                  </a:cubicBezTo>
                  <a:cubicBezTo>
                    <a:pt x="15550" y="4287"/>
                    <a:pt x="22229" y="12276"/>
                    <a:pt x="29302" y="20730"/>
                  </a:cubicBezTo>
                  <a:cubicBezTo>
                    <a:pt x="36695" y="29576"/>
                    <a:pt x="44339" y="38708"/>
                    <a:pt x="59746" y="38708"/>
                  </a:cubicBezTo>
                  <a:cubicBezTo>
                    <a:pt x="75153" y="38708"/>
                    <a:pt x="82796" y="29576"/>
                    <a:pt x="90190" y="20730"/>
                  </a:cubicBezTo>
                  <a:cubicBezTo>
                    <a:pt x="97262" y="12276"/>
                    <a:pt x="103954" y="4287"/>
                    <a:pt x="117348" y="4287"/>
                  </a:cubicBezTo>
                  <a:cubicBezTo>
                    <a:pt x="130743" y="4287"/>
                    <a:pt x="137434" y="12276"/>
                    <a:pt x="144506" y="20730"/>
                  </a:cubicBezTo>
                  <a:cubicBezTo>
                    <a:pt x="151900" y="29576"/>
                    <a:pt x="159544" y="38708"/>
                    <a:pt x="174951" y="38708"/>
                  </a:cubicBezTo>
                  <a:cubicBezTo>
                    <a:pt x="190346" y="38708"/>
                    <a:pt x="198001" y="29576"/>
                    <a:pt x="205395" y="20730"/>
                  </a:cubicBezTo>
                  <a:cubicBezTo>
                    <a:pt x="212467" y="12276"/>
                    <a:pt x="219147" y="4287"/>
                    <a:pt x="232553" y="4287"/>
                  </a:cubicBezTo>
                  <a:cubicBezTo>
                    <a:pt x="233732" y="4287"/>
                    <a:pt x="234696" y="3323"/>
                    <a:pt x="234696" y="2144"/>
                  </a:cubicBezTo>
                  <a:cubicBezTo>
                    <a:pt x="234696" y="953"/>
                    <a:pt x="233732" y="1"/>
                    <a:pt x="232553" y="1"/>
                  </a:cubicBezTo>
                  <a:cubicBezTo>
                    <a:pt x="217147" y="1"/>
                    <a:pt x="209503" y="9145"/>
                    <a:pt x="202109" y="17979"/>
                  </a:cubicBezTo>
                  <a:cubicBezTo>
                    <a:pt x="195037" y="26445"/>
                    <a:pt x="188345" y="34434"/>
                    <a:pt x="174951" y="34434"/>
                  </a:cubicBezTo>
                  <a:cubicBezTo>
                    <a:pt x="161544" y="34434"/>
                    <a:pt x="154865" y="26445"/>
                    <a:pt x="147793" y="17979"/>
                  </a:cubicBezTo>
                  <a:cubicBezTo>
                    <a:pt x="140399" y="9145"/>
                    <a:pt x="132755" y="1"/>
                    <a:pt x="117348" y="1"/>
                  </a:cubicBezTo>
                  <a:cubicBezTo>
                    <a:pt x="101942" y="1"/>
                    <a:pt x="94298" y="9145"/>
                    <a:pt x="86904" y="17979"/>
                  </a:cubicBezTo>
                  <a:cubicBezTo>
                    <a:pt x="79832" y="26445"/>
                    <a:pt x="73152" y="34434"/>
                    <a:pt x="59746" y="34434"/>
                  </a:cubicBezTo>
                  <a:cubicBezTo>
                    <a:pt x="46351" y="34434"/>
                    <a:pt x="39660" y="26445"/>
                    <a:pt x="32588" y="17979"/>
                  </a:cubicBezTo>
                  <a:cubicBezTo>
                    <a:pt x="25194" y="9145"/>
                    <a:pt x="17550" y="1"/>
                    <a:pt x="214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5"/>
          <p:cNvGrpSpPr/>
          <p:nvPr/>
        </p:nvGrpSpPr>
        <p:grpSpPr>
          <a:xfrm>
            <a:off x="751743" y="3190196"/>
            <a:ext cx="1468200" cy="1648456"/>
            <a:chOff x="751743" y="3190196"/>
            <a:chExt cx="1468200" cy="1648456"/>
          </a:xfrm>
        </p:grpSpPr>
        <p:sp>
          <p:nvSpPr>
            <p:cNvPr id="374" name="Google Shape;374;p25"/>
            <p:cNvSpPr/>
            <p:nvPr/>
          </p:nvSpPr>
          <p:spPr>
            <a:xfrm>
              <a:off x="1250151" y="3190196"/>
              <a:ext cx="471600" cy="471600"/>
            </a:xfrm>
            <a:prstGeom prst="ellipse">
              <a:avLst/>
            </a:prstGeom>
            <a:gradFill>
              <a:gsLst>
                <a:gs pos="0">
                  <a:srgbClr val="CBEADE"/>
                </a:gs>
                <a:gs pos="100000">
                  <a:schemeClr val="accent1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25"/>
            <p:cNvSpPr txBox="1"/>
            <p:nvPr/>
          </p:nvSpPr>
          <p:spPr>
            <a:xfrm>
              <a:off x="751743" y="4009152"/>
              <a:ext cx="14682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5"/>
            <p:cNvSpPr txBox="1"/>
            <p:nvPr/>
          </p:nvSpPr>
          <p:spPr>
            <a:xfrm>
              <a:off x="751743" y="3661663"/>
              <a:ext cx="14682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01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7" name="Google Shape;377;p25"/>
          <p:cNvGrpSpPr/>
          <p:nvPr/>
        </p:nvGrpSpPr>
        <p:grpSpPr>
          <a:xfrm>
            <a:off x="2222183" y="971325"/>
            <a:ext cx="1468200" cy="1648636"/>
            <a:chOff x="2222183" y="971325"/>
            <a:chExt cx="1468200" cy="1648636"/>
          </a:xfrm>
        </p:grpSpPr>
        <p:sp>
          <p:nvSpPr>
            <p:cNvPr id="378" name="Google Shape;378;p25"/>
            <p:cNvSpPr/>
            <p:nvPr/>
          </p:nvSpPr>
          <p:spPr>
            <a:xfrm>
              <a:off x="2720576" y="2148361"/>
              <a:ext cx="471600" cy="471600"/>
            </a:xfrm>
            <a:prstGeom prst="ellipse">
              <a:avLst/>
            </a:prstGeom>
            <a:gradFill>
              <a:gsLst>
                <a:gs pos="0">
                  <a:srgbClr val="3CEDC8"/>
                </a:gs>
                <a:gs pos="100000">
                  <a:schemeClr val="accent2"/>
                </a:gs>
              </a:gsLst>
              <a:lin ang="54007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379" name="Google Shape;379;p25"/>
            <p:cNvSpPr txBox="1"/>
            <p:nvPr/>
          </p:nvSpPr>
          <p:spPr>
            <a:xfrm>
              <a:off x="2222183" y="1318814"/>
              <a:ext cx="14682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Planet Venus has also a beautiful name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5"/>
            <p:cNvSpPr txBox="1"/>
            <p:nvPr/>
          </p:nvSpPr>
          <p:spPr>
            <a:xfrm>
              <a:off x="2222183" y="971325"/>
              <a:ext cx="14682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02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1" name="Google Shape;381;p25"/>
          <p:cNvGrpSpPr/>
          <p:nvPr/>
        </p:nvGrpSpPr>
        <p:grpSpPr>
          <a:xfrm>
            <a:off x="4354150" y="3190196"/>
            <a:ext cx="1468200" cy="1648456"/>
            <a:chOff x="4354150" y="3190196"/>
            <a:chExt cx="1468200" cy="1648456"/>
          </a:xfrm>
        </p:grpSpPr>
        <p:sp>
          <p:nvSpPr>
            <p:cNvPr id="382" name="Google Shape;382;p25"/>
            <p:cNvSpPr/>
            <p:nvPr/>
          </p:nvSpPr>
          <p:spPr>
            <a:xfrm>
              <a:off x="4852541" y="3190196"/>
              <a:ext cx="471600" cy="471600"/>
            </a:xfrm>
            <a:prstGeom prst="ellipse">
              <a:avLst/>
            </a:prstGeom>
            <a:gradFill>
              <a:gsLst>
                <a:gs pos="0">
                  <a:srgbClr val="35A68C"/>
                </a:gs>
                <a:gs pos="100000">
                  <a:srgbClr val="194037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383" name="Google Shape;383;p25"/>
            <p:cNvSpPr txBox="1"/>
            <p:nvPr/>
          </p:nvSpPr>
          <p:spPr>
            <a:xfrm>
              <a:off x="4354150" y="4009152"/>
              <a:ext cx="14682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5"/>
            <p:cNvSpPr txBox="1"/>
            <p:nvPr/>
          </p:nvSpPr>
          <p:spPr>
            <a:xfrm>
              <a:off x="4354150" y="3661663"/>
              <a:ext cx="14682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03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5" name="Google Shape;385;p25"/>
          <p:cNvGrpSpPr/>
          <p:nvPr/>
        </p:nvGrpSpPr>
        <p:grpSpPr>
          <a:xfrm>
            <a:off x="5797899" y="971325"/>
            <a:ext cx="1468200" cy="1648636"/>
            <a:chOff x="5797899" y="971325"/>
            <a:chExt cx="1468200" cy="1648636"/>
          </a:xfrm>
        </p:grpSpPr>
        <p:sp>
          <p:nvSpPr>
            <p:cNvPr id="386" name="Google Shape;386;p25"/>
            <p:cNvSpPr/>
            <p:nvPr/>
          </p:nvSpPr>
          <p:spPr>
            <a:xfrm>
              <a:off x="6296297" y="2148361"/>
              <a:ext cx="471600" cy="471600"/>
            </a:xfrm>
            <a:prstGeom prst="ellipse">
              <a:avLst/>
            </a:pr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387" name="Google Shape;387;p25"/>
            <p:cNvSpPr txBox="1"/>
            <p:nvPr/>
          </p:nvSpPr>
          <p:spPr>
            <a:xfrm>
              <a:off x="5797899" y="1318814"/>
              <a:ext cx="14682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25"/>
            <p:cNvSpPr txBox="1"/>
            <p:nvPr/>
          </p:nvSpPr>
          <p:spPr>
            <a:xfrm>
              <a:off x="5797899" y="971325"/>
              <a:ext cx="14682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Phase 04</a:t>
              </a:r>
              <a:endParaRPr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394" name="Google Shape;394;p26"/>
          <p:cNvGrpSpPr/>
          <p:nvPr/>
        </p:nvGrpSpPr>
        <p:grpSpPr>
          <a:xfrm>
            <a:off x="3921062" y="1122995"/>
            <a:ext cx="1301876" cy="3529809"/>
            <a:chOff x="3921062" y="1122995"/>
            <a:chExt cx="1301876" cy="3529809"/>
          </a:xfrm>
        </p:grpSpPr>
        <p:sp>
          <p:nvSpPr>
            <p:cNvPr id="395" name="Google Shape;395;p26"/>
            <p:cNvSpPr/>
            <p:nvPr/>
          </p:nvSpPr>
          <p:spPr>
            <a:xfrm>
              <a:off x="4130813" y="1324375"/>
              <a:ext cx="882417" cy="3328429"/>
            </a:xfrm>
            <a:custGeom>
              <a:avLst/>
              <a:gdLst/>
              <a:ahLst/>
              <a:cxnLst/>
              <a:rect l="l" t="t" r="r" b="b"/>
              <a:pathLst>
                <a:path w="15498" h="61815" extrusionOk="0">
                  <a:moveTo>
                    <a:pt x="0" y="1"/>
                  </a:moveTo>
                  <a:lnTo>
                    <a:pt x="0" y="55145"/>
                  </a:lnTo>
                  <a:cubicBezTo>
                    <a:pt x="6" y="58823"/>
                    <a:pt x="2986" y="61803"/>
                    <a:pt x="6664" y="61809"/>
                  </a:cubicBezTo>
                  <a:lnTo>
                    <a:pt x="8833" y="61814"/>
                  </a:lnTo>
                  <a:cubicBezTo>
                    <a:pt x="12511" y="61809"/>
                    <a:pt x="15492" y="58828"/>
                    <a:pt x="15497" y="55150"/>
                  </a:cubicBezTo>
                  <a:lnTo>
                    <a:pt x="1549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2857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4273075" y="1448425"/>
              <a:ext cx="597600" cy="6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4273075" y="2153275"/>
              <a:ext cx="59760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273075" y="2858125"/>
              <a:ext cx="597600" cy="68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273075" y="3562975"/>
              <a:ext cx="597600" cy="685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921062" y="1122995"/>
              <a:ext cx="1301876" cy="201388"/>
            </a:xfrm>
            <a:custGeom>
              <a:avLst/>
              <a:gdLst/>
              <a:ahLst/>
              <a:cxnLst/>
              <a:rect l="l" t="t" r="r" b="b"/>
              <a:pathLst>
                <a:path w="22865" h="3537" extrusionOk="0">
                  <a:moveTo>
                    <a:pt x="1766" y="0"/>
                  </a:moveTo>
                  <a:cubicBezTo>
                    <a:pt x="791" y="0"/>
                    <a:pt x="1" y="796"/>
                    <a:pt x="1" y="1771"/>
                  </a:cubicBezTo>
                  <a:cubicBezTo>
                    <a:pt x="1" y="2741"/>
                    <a:pt x="791" y="3537"/>
                    <a:pt x="1766" y="3537"/>
                  </a:cubicBezTo>
                  <a:lnTo>
                    <a:pt x="21099" y="3537"/>
                  </a:lnTo>
                  <a:cubicBezTo>
                    <a:pt x="22075" y="3537"/>
                    <a:pt x="22865" y="2741"/>
                    <a:pt x="22865" y="1771"/>
                  </a:cubicBezTo>
                  <a:cubicBezTo>
                    <a:pt x="22865" y="796"/>
                    <a:pt x="22075" y="0"/>
                    <a:pt x="21099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457151" y="1102587"/>
            <a:ext cx="2389500" cy="1650130"/>
            <a:chOff x="457151" y="1102587"/>
            <a:chExt cx="2389500" cy="1650130"/>
          </a:xfrm>
        </p:grpSpPr>
        <p:grpSp>
          <p:nvGrpSpPr>
            <p:cNvPr id="402" name="Google Shape;402;p26"/>
            <p:cNvGrpSpPr/>
            <p:nvPr/>
          </p:nvGrpSpPr>
          <p:grpSpPr>
            <a:xfrm>
              <a:off x="457151" y="1618299"/>
              <a:ext cx="2389500" cy="1134418"/>
              <a:chOff x="457194" y="1294449"/>
              <a:chExt cx="2389500" cy="1134418"/>
            </a:xfrm>
          </p:grpSpPr>
          <p:sp>
            <p:nvSpPr>
              <p:cNvPr id="403" name="Google Shape;403;p26"/>
              <p:cNvSpPr txBox="1"/>
              <p:nvPr/>
            </p:nvSpPr>
            <p:spPr>
              <a:xfrm>
                <a:off x="457194" y="1703467"/>
                <a:ext cx="2389500" cy="7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and the closest to the Sun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" name="Google Shape;404;p26"/>
              <p:cNvSpPr txBox="1"/>
              <p:nvPr/>
            </p:nvSpPr>
            <p:spPr>
              <a:xfrm>
                <a:off x="457195" y="1294449"/>
                <a:ext cx="12993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05" name="Google Shape;405;p26"/>
            <p:cNvGrpSpPr/>
            <p:nvPr/>
          </p:nvGrpSpPr>
          <p:grpSpPr>
            <a:xfrm>
              <a:off x="539155" y="1102587"/>
              <a:ext cx="411431" cy="443588"/>
              <a:chOff x="-28461325" y="2701925"/>
              <a:chExt cx="272525" cy="293825"/>
            </a:xfrm>
          </p:grpSpPr>
          <p:sp>
            <p:nvSpPr>
              <p:cNvPr id="406" name="Google Shape;406;p26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221" extrusionOk="0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128" extrusionOk="0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11753" extrusionOk="0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409" name="Google Shape;409;p26"/>
          <p:cNvGrpSpPr/>
          <p:nvPr/>
        </p:nvGrpSpPr>
        <p:grpSpPr>
          <a:xfrm>
            <a:off x="457151" y="3089635"/>
            <a:ext cx="2389500" cy="1645194"/>
            <a:chOff x="457151" y="3089635"/>
            <a:chExt cx="2389500" cy="1645194"/>
          </a:xfrm>
        </p:grpSpPr>
        <p:grpSp>
          <p:nvGrpSpPr>
            <p:cNvPr id="410" name="Google Shape;410;p26"/>
            <p:cNvGrpSpPr/>
            <p:nvPr/>
          </p:nvGrpSpPr>
          <p:grpSpPr>
            <a:xfrm>
              <a:off x="457151" y="3600410"/>
              <a:ext cx="2389500" cy="1134419"/>
              <a:chOff x="457194" y="2714585"/>
              <a:chExt cx="2389500" cy="1134419"/>
            </a:xfrm>
          </p:grpSpPr>
          <p:sp>
            <p:nvSpPr>
              <p:cNvPr id="411" name="Google Shape;411;p26"/>
              <p:cNvSpPr txBox="1"/>
              <p:nvPr/>
            </p:nvSpPr>
            <p:spPr>
              <a:xfrm>
                <a:off x="457194" y="3123604"/>
                <a:ext cx="2389500" cy="7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2" name="Google Shape;412;p26"/>
              <p:cNvSpPr txBox="1"/>
              <p:nvPr/>
            </p:nvSpPr>
            <p:spPr>
              <a:xfrm>
                <a:off x="457195" y="2714585"/>
                <a:ext cx="12993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13" name="Google Shape;413;p26"/>
            <p:cNvSpPr/>
            <p:nvPr/>
          </p:nvSpPr>
          <p:spPr>
            <a:xfrm>
              <a:off x="515920" y="3089635"/>
              <a:ext cx="406713" cy="444758"/>
            </a:xfrm>
            <a:custGeom>
              <a:avLst/>
              <a:gdLst/>
              <a:ahLst/>
              <a:cxnLst/>
              <a:rect l="l" t="t" r="r" b="b"/>
              <a:pathLst>
                <a:path w="10776" h="11784" extrusionOk="0">
                  <a:moveTo>
                    <a:pt x="5388" y="662"/>
                  </a:moveTo>
                  <a:cubicBezTo>
                    <a:pt x="6144" y="662"/>
                    <a:pt x="6774" y="1355"/>
                    <a:pt x="6774" y="2080"/>
                  </a:cubicBezTo>
                  <a:cubicBezTo>
                    <a:pt x="6774" y="2206"/>
                    <a:pt x="6711" y="2332"/>
                    <a:pt x="6680" y="2489"/>
                  </a:cubicBezTo>
                  <a:cubicBezTo>
                    <a:pt x="6333" y="2206"/>
                    <a:pt x="5861" y="2017"/>
                    <a:pt x="5388" y="2017"/>
                  </a:cubicBezTo>
                  <a:cubicBezTo>
                    <a:pt x="4915" y="2017"/>
                    <a:pt x="4443" y="2174"/>
                    <a:pt x="4096" y="2489"/>
                  </a:cubicBezTo>
                  <a:cubicBezTo>
                    <a:pt x="4033" y="2332"/>
                    <a:pt x="4002" y="2206"/>
                    <a:pt x="4002" y="2080"/>
                  </a:cubicBezTo>
                  <a:cubicBezTo>
                    <a:pt x="4002" y="1355"/>
                    <a:pt x="4632" y="662"/>
                    <a:pt x="5388" y="662"/>
                  </a:cubicBezTo>
                  <a:close/>
                  <a:moveTo>
                    <a:pt x="5388" y="2710"/>
                  </a:moveTo>
                  <a:cubicBezTo>
                    <a:pt x="5766" y="2710"/>
                    <a:pt x="6144" y="2867"/>
                    <a:pt x="6365" y="3151"/>
                  </a:cubicBezTo>
                  <a:cubicBezTo>
                    <a:pt x="6176" y="3592"/>
                    <a:pt x="5829" y="4096"/>
                    <a:pt x="5419" y="4663"/>
                  </a:cubicBezTo>
                  <a:cubicBezTo>
                    <a:pt x="5293" y="4506"/>
                    <a:pt x="5230" y="4380"/>
                    <a:pt x="5104" y="4253"/>
                  </a:cubicBezTo>
                  <a:cubicBezTo>
                    <a:pt x="4852" y="3812"/>
                    <a:pt x="4600" y="3466"/>
                    <a:pt x="4411" y="3151"/>
                  </a:cubicBezTo>
                  <a:cubicBezTo>
                    <a:pt x="4663" y="2867"/>
                    <a:pt x="5041" y="2710"/>
                    <a:pt x="5388" y="2710"/>
                  </a:cubicBezTo>
                  <a:close/>
                  <a:moveTo>
                    <a:pt x="7404" y="1576"/>
                  </a:moveTo>
                  <a:lnTo>
                    <a:pt x="7404" y="1576"/>
                  </a:lnTo>
                  <a:cubicBezTo>
                    <a:pt x="7908" y="2048"/>
                    <a:pt x="8192" y="2773"/>
                    <a:pt x="8192" y="3497"/>
                  </a:cubicBezTo>
                  <a:cubicBezTo>
                    <a:pt x="8192" y="4222"/>
                    <a:pt x="7719" y="5230"/>
                    <a:pt x="6806" y="6490"/>
                  </a:cubicBezTo>
                  <a:cubicBezTo>
                    <a:pt x="6459" y="6081"/>
                    <a:pt x="6144" y="5640"/>
                    <a:pt x="5829" y="5230"/>
                  </a:cubicBezTo>
                  <a:cubicBezTo>
                    <a:pt x="6050" y="4915"/>
                    <a:pt x="6428" y="4443"/>
                    <a:pt x="6743" y="3938"/>
                  </a:cubicBezTo>
                  <a:cubicBezTo>
                    <a:pt x="7215" y="3151"/>
                    <a:pt x="7467" y="2552"/>
                    <a:pt x="7467" y="2143"/>
                  </a:cubicBezTo>
                  <a:cubicBezTo>
                    <a:pt x="7467" y="1922"/>
                    <a:pt x="7436" y="1733"/>
                    <a:pt x="7404" y="1576"/>
                  </a:cubicBezTo>
                  <a:close/>
                  <a:moveTo>
                    <a:pt x="3970" y="7593"/>
                  </a:moveTo>
                  <a:cubicBezTo>
                    <a:pt x="4002" y="7656"/>
                    <a:pt x="4033" y="7688"/>
                    <a:pt x="4033" y="7719"/>
                  </a:cubicBezTo>
                  <a:lnTo>
                    <a:pt x="4947" y="8853"/>
                  </a:lnTo>
                  <a:lnTo>
                    <a:pt x="3151" y="11153"/>
                  </a:lnTo>
                  <a:lnTo>
                    <a:pt x="1135" y="11153"/>
                  </a:lnTo>
                  <a:cubicBezTo>
                    <a:pt x="2300" y="9641"/>
                    <a:pt x="3214" y="8538"/>
                    <a:pt x="3876" y="7719"/>
                  </a:cubicBezTo>
                  <a:lnTo>
                    <a:pt x="3970" y="7593"/>
                  </a:lnTo>
                  <a:close/>
                  <a:moveTo>
                    <a:pt x="3435" y="1576"/>
                  </a:moveTo>
                  <a:lnTo>
                    <a:pt x="3435" y="1576"/>
                  </a:lnTo>
                  <a:cubicBezTo>
                    <a:pt x="3372" y="1765"/>
                    <a:pt x="3340" y="1922"/>
                    <a:pt x="3340" y="2143"/>
                  </a:cubicBezTo>
                  <a:cubicBezTo>
                    <a:pt x="3340" y="2710"/>
                    <a:pt x="3687" y="3466"/>
                    <a:pt x="4569" y="4663"/>
                  </a:cubicBezTo>
                  <a:cubicBezTo>
                    <a:pt x="4726" y="4884"/>
                    <a:pt x="5167" y="5482"/>
                    <a:pt x="5199" y="5482"/>
                  </a:cubicBezTo>
                  <a:cubicBezTo>
                    <a:pt x="5892" y="6396"/>
                    <a:pt x="6774" y="7498"/>
                    <a:pt x="7782" y="8759"/>
                  </a:cubicBezTo>
                  <a:cubicBezTo>
                    <a:pt x="8381" y="9452"/>
                    <a:pt x="9011" y="10239"/>
                    <a:pt x="9673" y="11122"/>
                  </a:cubicBezTo>
                  <a:lnTo>
                    <a:pt x="7656" y="11122"/>
                  </a:lnTo>
                  <a:lnTo>
                    <a:pt x="7656" y="11153"/>
                  </a:lnTo>
                  <a:lnTo>
                    <a:pt x="5672" y="8633"/>
                  </a:lnTo>
                  <a:lnTo>
                    <a:pt x="4600" y="7278"/>
                  </a:lnTo>
                  <a:cubicBezTo>
                    <a:pt x="4474" y="7120"/>
                    <a:pt x="4380" y="7026"/>
                    <a:pt x="4254" y="6868"/>
                  </a:cubicBezTo>
                  <a:lnTo>
                    <a:pt x="4254" y="6805"/>
                  </a:lnTo>
                  <a:cubicBezTo>
                    <a:pt x="3214" y="5451"/>
                    <a:pt x="2647" y="4253"/>
                    <a:pt x="2647" y="3497"/>
                  </a:cubicBezTo>
                  <a:cubicBezTo>
                    <a:pt x="2647" y="2773"/>
                    <a:pt x="2899" y="2048"/>
                    <a:pt x="3435" y="1576"/>
                  </a:cubicBezTo>
                  <a:close/>
                  <a:moveTo>
                    <a:pt x="5388" y="0"/>
                  </a:moveTo>
                  <a:cubicBezTo>
                    <a:pt x="4474" y="0"/>
                    <a:pt x="3592" y="347"/>
                    <a:pt x="2962" y="1009"/>
                  </a:cubicBezTo>
                  <a:cubicBezTo>
                    <a:pt x="2269" y="1702"/>
                    <a:pt x="1922" y="2552"/>
                    <a:pt x="1922" y="3497"/>
                  </a:cubicBezTo>
                  <a:cubicBezTo>
                    <a:pt x="1922" y="4569"/>
                    <a:pt x="2710" y="5892"/>
                    <a:pt x="3498" y="6994"/>
                  </a:cubicBezTo>
                  <a:lnTo>
                    <a:pt x="3309" y="7246"/>
                  </a:lnTo>
                  <a:cubicBezTo>
                    <a:pt x="2553" y="8192"/>
                    <a:pt x="1544" y="9452"/>
                    <a:pt x="127" y="11216"/>
                  </a:cubicBezTo>
                  <a:cubicBezTo>
                    <a:pt x="32" y="11342"/>
                    <a:pt x="1" y="11468"/>
                    <a:pt x="64" y="11563"/>
                  </a:cubicBezTo>
                  <a:cubicBezTo>
                    <a:pt x="127" y="11689"/>
                    <a:pt x="284" y="11783"/>
                    <a:pt x="379" y="11783"/>
                  </a:cubicBezTo>
                  <a:lnTo>
                    <a:pt x="3277" y="11783"/>
                  </a:lnTo>
                  <a:cubicBezTo>
                    <a:pt x="3372" y="11783"/>
                    <a:pt x="3466" y="11720"/>
                    <a:pt x="3529" y="11657"/>
                  </a:cubicBezTo>
                  <a:lnTo>
                    <a:pt x="5388" y="9357"/>
                  </a:lnTo>
                  <a:lnTo>
                    <a:pt x="7247" y="11657"/>
                  </a:lnTo>
                  <a:cubicBezTo>
                    <a:pt x="7310" y="11720"/>
                    <a:pt x="7404" y="11783"/>
                    <a:pt x="7530" y="11783"/>
                  </a:cubicBezTo>
                  <a:lnTo>
                    <a:pt x="10397" y="11783"/>
                  </a:lnTo>
                  <a:cubicBezTo>
                    <a:pt x="10523" y="11783"/>
                    <a:pt x="10618" y="11689"/>
                    <a:pt x="10712" y="11563"/>
                  </a:cubicBezTo>
                  <a:cubicBezTo>
                    <a:pt x="10775" y="11500"/>
                    <a:pt x="10775" y="11374"/>
                    <a:pt x="10649" y="11279"/>
                  </a:cubicBezTo>
                  <a:cubicBezTo>
                    <a:pt x="9799" y="10208"/>
                    <a:pt x="9011" y="9231"/>
                    <a:pt x="8286" y="8349"/>
                  </a:cubicBezTo>
                  <a:cubicBezTo>
                    <a:pt x="7940" y="7877"/>
                    <a:pt x="7593" y="7435"/>
                    <a:pt x="7247" y="7057"/>
                  </a:cubicBezTo>
                  <a:cubicBezTo>
                    <a:pt x="8003" y="5986"/>
                    <a:pt x="8854" y="4600"/>
                    <a:pt x="8854" y="3497"/>
                  </a:cubicBezTo>
                  <a:cubicBezTo>
                    <a:pt x="8854" y="2552"/>
                    <a:pt x="8507" y="1702"/>
                    <a:pt x="7814" y="1009"/>
                  </a:cubicBezTo>
                  <a:cubicBezTo>
                    <a:pt x="7152" y="347"/>
                    <a:pt x="6302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4" name="Google Shape;414;p26"/>
          <p:cNvGrpSpPr/>
          <p:nvPr/>
        </p:nvGrpSpPr>
        <p:grpSpPr>
          <a:xfrm>
            <a:off x="6297133" y="1114496"/>
            <a:ext cx="2389716" cy="1647758"/>
            <a:chOff x="6297133" y="1114496"/>
            <a:chExt cx="2389716" cy="1647758"/>
          </a:xfrm>
        </p:grpSpPr>
        <p:grpSp>
          <p:nvGrpSpPr>
            <p:cNvPr id="415" name="Google Shape;415;p26"/>
            <p:cNvGrpSpPr/>
            <p:nvPr/>
          </p:nvGrpSpPr>
          <p:grpSpPr>
            <a:xfrm>
              <a:off x="6297133" y="1627799"/>
              <a:ext cx="2389716" cy="1134455"/>
              <a:chOff x="6297177" y="1294424"/>
              <a:chExt cx="2389716" cy="1134455"/>
            </a:xfrm>
          </p:grpSpPr>
          <p:sp>
            <p:nvSpPr>
              <p:cNvPr id="416" name="Google Shape;416;p26"/>
              <p:cNvSpPr txBox="1"/>
              <p:nvPr/>
            </p:nvSpPr>
            <p:spPr>
              <a:xfrm>
                <a:off x="6297177" y="1703480"/>
                <a:ext cx="2389500" cy="7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Neptune is the eighth planet and farthest-known planet from the Sun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7" name="Google Shape;417;p26"/>
              <p:cNvSpPr txBox="1"/>
              <p:nvPr/>
            </p:nvSpPr>
            <p:spPr>
              <a:xfrm>
                <a:off x="7387593" y="1294424"/>
                <a:ext cx="12993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18" name="Google Shape;418;p26"/>
            <p:cNvGrpSpPr/>
            <p:nvPr/>
          </p:nvGrpSpPr>
          <p:grpSpPr>
            <a:xfrm>
              <a:off x="8154161" y="1114496"/>
              <a:ext cx="450683" cy="419772"/>
              <a:chOff x="-25477800" y="2357750"/>
              <a:chExt cx="298525" cy="27805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-25477800" y="2357750"/>
                <a:ext cx="298525" cy="27805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1122" extrusionOk="0">
                    <a:moveTo>
                      <a:pt x="7057" y="1229"/>
                    </a:moveTo>
                    <a:lnTo>
                      <a:pt x="7971" y="2143"/>
                    </a:lnTo>
                    <a:lnTo>
                      <a:pt x="7057" y="2143"/>
                    </a:lnTo>
                    <a:lnTo>
                      <a:pt x="7057" y="1229"/>
                    </a:lnTo>
                    <a:close/>
                    <a:moveTo>
                      <a:pt x="6333" y="756"/>
                    </a:moveTo>
                    <a:lnTo>
                      <a:pt x="6333" y="2489"/>
                    </a:lnTo>
                    <a:cubicBezTo>
                      <a:pt x="6333" y="2678"/>
                      <a:pt x="6490" y="2836"/>
                      <a:pt x="6679" y="2836"/>
                    </a:cubicBezTo>
                    <a:lnTo>
                      <a:pt x="8412" y="2836"/>
                    </a:lnTo>
                    <a:lnTo>
                      <a:pt x="8412" y="4946"/>
                    </a:lnTo>
                    <a:lnTo>
                      <a:pt x="7593" y="4946"/>
                    </a:lnTo>
                    <a:lnTo>
                      <a:pt x="7215" y="4096"/>
                    </a:lnTo>
                    <a:cubicBezTo>
                      <a:pt x="7026" y="3749"/>
                      <a:pt x="6648" y="3529"/>
                      <a:pt x="6270" y="3529"/>
                    </a:cubicBezTo>
                    <a:lnTo>
                      <a:pt x="3245" y="3529"/>
                    </a:lnTo>
                    <a:cubicBezTo>
                      <a:pt x="3119" y="3529"/>
                      <a:pt x="2993" y="3560"/>
                      <a:pt x="2867" y="3592"/>
                    </a:cubicBezTo>
                    <a:lnTo>
                      <a:pt x="2867" y="756"/>
                    </a:lnTo>
                    <a:close/>
                    <a:moveTo>
                      <a:pt x="10901" y="6994"/>
                    </a:moveTo>
                    <a:cubicBezTo>
                      <a:pt x="11027" y="6994"/>
                      <a:pt x="11090" y="7026"/>
                      <a:pt x="11184" y="7089"/>
                    </a:cubicBezTo>
                    <a:cubicBezTo>
                      <a:pt x="11247" y="7183"/>
                      <a:pt x="11247" y="7246"/>
                      <a:pt x="11247" y="7372"/>
                    </a:cubicBezTo>
                    <a:lnTo>
                      <a:pt x="10995" y="9105"/>
                    </a:lnTo>
                    <a:lnTo>
                      <a:pt x="10428" y="6994"/>
                    </a:lnTo>
                    <a:close/>
                    <a:moveTo>
                      <a:pt x="6270" y="4190"/>
                    </a:moveTo>
                    <a:cubicBezTo>
                      <a:pt x="6364" y="4190"/>
                      <a:pt x="6490" y="4253"/>
                      <a:pt x="6585" y="4379"/>
                    </a:cubicBezTo>
                    <a:lnTo>
                      <a:pt x="7089" y="5356"/>
                    </a:lnTo>
                    <a:cubicBezTo>
                      <a:pt x="7120" y="5482"/>
                      <a:pt x="7278" y="5577"/>
                      <a:pt x="7404" y="5577"/>
                    </a:cubicBezTo>
                    <a:lnTo>
                      <a:pt x="9105" y="5577"/>
                    </a:lnTo>
                    <a:cubicBezTo>
                      <a:pt x="9262" y="5577"/>
                      <a:pt x="9420" y="5671"/>
                      <a:pt x="9452" y="5829"/>
                    </a:cubicBezTo>
                    <a:lnTo>
                      <a:pt x="10586" y="10397"/>
                    </a:lnTo>
                    <a:lnTo>
                      <a:pt x="2205" y="10397"/>
                    </a:lnTo>
                    <a:lnTo>
                      <a:pt x="2205" y="10460"/>
                    </a:lnTo>
                    <a:cubicBezTo>
                      <a:pt x="2048" y="10460"/>
                      <a:pt x="1890" y="10334"/>
                      <a:pt x="1859" y="10176"/>
                    </a:cubicBezTo>
                    <a:lnTo>
                      <a:pt x="788" y="5986"/>
                    </a:lnTo>
                    <a:cubicBezTo>
                      <a:pt x="756" y="5892"/>
                      <a:pt x="788" y="5797"/>
                      <a:pt x="851" y="5734"/>
                    </a:cubicBezTo>
                    <a:cubicBezTo>
                      <a:pt x="945" y="5640"/>
                      <a:pt x="1008" y="5608"/>
                      <a:pt x="1134" y="5608"/>
                    </a:cubicBezTo>
                    <a:lnTo>
                      <a:pt x="2520" y="5608"/>
                    </a:lnTo>
                    <a:cubicBezTo>
                      <a:pt x="2709" y="5608"/>
                      <a:pt x="2867" y="5451"/>
                      <a:pt x="2867" y="5262"/>
                    </a:cubicBezTo>
                    <a:lnTo>
                      <a:pt x="2867" y="4537"/>
                    </a:lnTo>
                    <a:cubicBezTo>
                      <a:pt x="2867" y="4348"/>
                      <a:pt x="3025" y="4190"/>
                      <a:pt x="3214" y="4190"/>
                    </a:cubicBezTo>
                    <a:close/>
                    <a:moveTo>
                      <a:pt x="2489" y="0"/>
                    </a:moveTo>
                    <a:cubicBezTo>
                      <a:pt x="2268" y="0"/>
                      <a:pt x="2111" y="158"/>
                      <a:pt x="2111" y="378"/>
                    </a:cubicBezTo>
                    <a:lnTo>
                      <a:pt x="2111" y="4537"/>
                    </a:lnTo>
                    <a:lnTo>
                      <a:pt x="2111" y="4883"/>
                    </a:lnTo>
                    <a:lnTo>
                      <a:pt x="1103" y="4883"/>
                    </a:lnTo>
                    <a:cubicBezTo>
                      <a:pt x="788" y="4883"/>
                      <a:pt x="473" y="5041"/>
                      <a:pt x="284" y="5293"/>
                    </a:cubicBezTo>
                    <a:cubicBezTo>
                      <a:pt x="63" y="5514"/>
                      <a:pt x="0" y="5829"/>
                      <a:pt x="63" y="6144"/>
                    </a:cubicBezTo>
                    <a:lnTo>
                      <a:pt x="1134" y="10334"/>
                    </a:lnTo>
                    <a:cubicBezTo>
                      <a:pt x="1260" y="10806"/>
                      <a:pt x="1701" y="11121"/>
                      <a:pt x="2174" y="11121"/>
                    </a:cubicBezTo>
                    <a:lnTo>
                      <a:pt x="10995" y="11121"/>
                    </a:lnTo>
                    <a:cubicBezTo>
                      <a:pt x="11153" y="11121"/>
                      <a:pt x="11310" y="10995"/>
                      <a:pt x="11342" y="10838"/>
                    </a:cubicBezTo>
                    <a:lnTo>
                      <a:pt x="11877" y="7467"/>
                    </a:lnTo>
                    <a:cubicBezTo>
                      <a:pt x="11940" y="7152"/>
                      <a:pt x="11846" y="6868"/>
                      <a:pt x="11657" y="6616"/>
                    </a:cubicBezTo>
                    <a:cubicBezTo>
                      <a:pt x="11499" y="6427"/>
                      <a:pt x="11216" y="6301"/>
                      <a:pt x="10901" y="6301"/>
                    </a:cubicBezTo>
                    <a:lnTo>
                      <a:pt x="10239" y="6301"/>
                    </a:lnTo>
                    <a:lnTo>
                      <a:pt x="10082" y="5734"/>
                    </a:lnTo>
                    <a:cubicBezTo>
                      <a:pt x="9956" y="5262"/>
                      <a:pt x="9578" y="4946"/>
                      <a:pt x="9105" y="4883"/>
                    </a:cubicBezTo>
                    <a:lnTo>
                      <a:pt x="9105" y="2458"/>
                    </a:lnTo>
                    <a:cubicBezTo>
                      <a:pt x="9105" y="2363"/>
                      <a:pt x="9042" y="2269"/>
                      <a:pt x="8979" y="2206"/>
                    </a:cubicBezTo>
                    <a:lnTo>
                      <a:pt x="6900" y="126"/>
                    </a:lnTo>
                    <a:cubicBezTo>
                      <a:pt x="6805" y="63"/>
                      <a:pt x="6742" y="0"/>
                      <a:pt x="66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-25388025" y="2514850"/>
                <a:ext cx="10400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3546" extrusionOk="0">
                    <a:moveTo>
                      <a:pt x="1752" y="1"/>
                    </a:moveTo>
                    <a:cubicBezTo>
                      <a:pt x="1716" y="1"/>
                      <a:pt x="1678" y="6"/>
                      <a:pt x="1639" y="17"/>
                    </a:cubicBezTo>
                    <a:cubicBezTo>
                      <a:pt x="1450" y="80"/>
                      <a:pt x="1324" y="269"/>
                      <a:pt x="1418" y="458"/>
                    </a:cubicBezTo>
                    <a:lnTo>
                      <a:pt x="1639" y="1403"/>
                    </a:lnTo>
                    <a:lnTo>
                      <a:pt x="347" y="1403"/>
                    </a:lnTo>
                    <a:cubicBezTo>
                      <a:pt x="158" y="1403"/>
                      <a:pt x="1" y="1561"/>
                      <a:pt x="1" y="1750"/>
                    </a:cubicBezTo>
                    <a:cubicBezTo>
                      <a:pt x="1" y="1970"/>
                      <a:pt x="158" y="2128"/>
                      <a:pt x="347" y="2128"/>
                    </a:cubicBezTo>
                    <a:lnTo>
                      <a:pt x="1796" y="2128"/>
                    </a:lnTo>
                    <a:lnTo>
                      <a:pt x="2080" y="3262"/>
                    </a:lnTo>
                    <a:cubicBezTo>
                      <a:pt x="2111" y="3420"/>
                      <a:pt x="2269" y="3546"/>
                      <a:pt x="2426" y="3546"/>
                    </a:cubicBezTo>
                    <a:lnTo>
                      <a:pt x="2521" y="3546"/>
                    </a:lnTo>
                    <a:cubicBezTo>
                      <a:pt x="2710" y="3483"/>
                      <a:pt x="2836" y="3294"/>
                      <a:pt x="2742" y="3105"/>
                    </a:cubicBezTo>
                    <a:lnTo>
                      <a:pt x="2521" y="2159"/>
                    </a:lnTo>
                    <a:lnTo>
                      <a:pt x="3813" y="2159"/>
                    </a:lnTo>
                    <a:cubicBezTo>
                      <a:pt x="4002" y="2159"/>
                      <a:pt x="4159" y="2002"/>
                      <a:pt x="4159" y="1813"/>
                    </a:cubicBezTo>
                    <a:cubicBezTo>
                      <a:pt x="4159" y="1561"/>
                      <a:pt x="4002" y="1403"/>
                      <a:pt x="3813" y="1403"/>
                    </a:cubicBezTo>
                    <a:lnTo>
                      <a:pt x="2363" y="1403"/>
                    </a:lnTo>
                    <a:lnTo>
                      <a:pt x="2080" y="269"/>
                    </a:lnTo>
                    <a:cubicBezTo>
                      <a:pt x="2054" y="114"/>
                      <a:pt x="1921" y="1"/>
                      <a:pt x="17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6"/>
          <p:cNvGrpSpPr/>
          <p:nvPr/>
        </p:nvGrpSpPr>
        <p:grpSpPr>
          <a:xfrm>
            <a:off x="6297133" y="3087579"/>
            <a:ext cx="2389716" cy="1647264"/>
            <a:chOff x="6297133" y="3087579"/>
            <a:chExt cx="2389716" cy="1647264"/>
          </a:xfrm>
        </p:grpSpPr>
        <p:grpSp>
          <p:nvGrpSpPr>
            <p:cNvPr id="422" name="Google Shape;422;p26"/>
            <p:cNvGrpSpPr/>
            <p:nvPr/>
          </p:nvGrpSpPr>
          <p:grpSpPr>
            <a:xfrm>
              <a:off x="6297133" y="3600384"/>
              <a:ext cx="2389716" cy="1134458"/>
              <a:chOff x="6297177" y="2714559"/>
              <a:chExt cx="2389716" cy="1134458"/>
            </a:xfrm>
          </p:grpSpPr>
          <p:sp>
            <p:nvSpPr>
              <p:cNvPr id="423" name="Google Shape;423;p26"/>
              <p:cNvSpPr txBox="1"/>
              <p:nvPr/>
            </p:nvSpPr>
            <p:spPr>
              <a:xfrm>
                <a:off x="6297177" y="3123617"/>
                <a:ext cx="2389500" cy="7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Jupiter is a gas giant and the biggest planet in the Solar System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4" name="Google Shape;424;p26"/>
              <p:cNvSpPr txBox="1"/>
              <p:nvPr/>
            </p:nvSpPr>
            <p:spPr>
              <a:xfrm>
                <a:off x="7387593" y="2714559"/>
                <a:ext cx="1299300" cy="3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25" name="Google Shape;425;p26"/>
            <p:cNvSpPr/>
            <p:nvPr/>
          </p:nvSpPr>
          <p:spPr>
            <a:xfrm>
              <a:off x="8179774" y="3087579"/>
              <a:ext cx="448305" cy="446116"/>
            </a:xfrm>
            <a:custGeom>
              <a:avLst/>
              <a:gdLst/>
              <a:ahLst/>
              <a:cxnLst/>
              <a:rect l="l" t="t" r="r" b="b"/>
              <a:pathLst>
                <a:path w="11878" h="11820" extrusionOk="0">
                  <a:moveTo>
                    <a:pt x="9704" y="729"/>
                  </a:moveTo>
                  <a:cubicBezTo>
                    <a:pt x="10019" y="729"/>
                    <a:pt x="10303" y="792"/>
                    <a:pt x="10523" y="982"/>
                  </a:cubicBezTo>
                  <a:cubicBezTo>
                    <a:pt x="10838" y="1234"/>
                    <a:pt x="10996" y="1612"/>
                    <a:pt x="11059" y="2021"/>
                  </a:cubicBezTo>
                  <a:cubicBezTo>
                    <a:pt x="11153" y="2368"/>
                    <a:pt x="11059" y="2714"/>
                    <a:pt x="10744" y="2998"/>
                  </a:cubicBezTo>
                  <a:lnTo>
                    <a:pt x="8255" y="5487"/>
                  </a:lnTo>
                  <a:lnTo>
                    <a:pt x="6270" y="3502"/>
                  </a:lnTo>
                  <a:lnTo>
                    <a:pt x="6743" y="3029"/>
                  </a:lnTo>
                  <a:lnTo>
                    <a:pt x="7499" y="3785"/>
                  </a:lnTo>
                  <a:cubicBezTo>
                    <a:pt x="7593" y="3880"/>
                    <a:pt x="7656" y="3911"/>
                    <a:pt x="7751" y="3911"/>
                  </a:cubicBezTo>
                  <a:cubicBezTo>
                    <a:pt x="7814" y="3911"/>
                    <a:pt x="7940" y="3880"/>
                    <a:pt x="7971" y="3785"/>
                  </a:cubicBezTo>
                  <a:cubicBezTo>
                    <a:pt x="8097" y="3659"/>
                    <a:pt x="8097" y="3439"/>
                    <a:pt x="7971" y="3313"/>
                  </a:cubicBezTo>
                  <a:lnTo>
                    <a:pt x="7215" y="2557"/>
                  </a:lnTo>
                  <a:lnTo>
                    <a:pt x="7688" y="2084"/>
                  </a:lnTo>
                  <a:lnTo>
                    <a:pt x="8444" y="2840"/>
                  </a:lnTo>
                  <a:cubicBezTo>
                    <a:pt x="8538" y="2935"/>
                    <a:pt x="8601" y="2966"/>
                    <a:pt x="8696" y="2966"/>
                  </a:cubicBezTo>
                  <a:cubicBezTo>
                    <a:pt x="8759" y="2966"/>
                    <a:pt x="8885" y="2935"/>
                    <a:pt x="8916" y="2840"/>
                  </a:cubicBezTo>
                  <a:cubicBezTo>
                    <a:pt x="9042" y="2714"/>
                    <a:pt x="9042" y="2494"/>
                    <a:pt x="8916" y="2368"/>
                  </a:cubicBezTo>
                  <a:lnTo>
                    <a:pt x="8160" y="1612"/>
                  </a:lnTo>
                  <a:lnTo>
                    <a:pt x="8601" y="1202"/>
                  </a:lnTo>
                  <a:cubicBezTo>
                    <a:pt x="8916" y="887"/>
                    <a:pt x="9326" y="729"/>
                    <a:pt x="9704" y="729"/>
                  </a:cubicBezTo>
                  <a:close/>
                  <a:moveTo>
                    <a:pt x="5766" y="4132"/>
                  </a:moveTo>
                  <a:lnTo>
                    <a:pt x="7751" y="6117"/>
                  </a:lnTo>
                  <a:lnTo>
                    <a:pt x="5577" y="8196"/>
                  </a:lnTo>
                  <a:cubicBezTo>
                    <a:pt x="5230" y="8543"/>
                    <a:pt x="4789" y="8763"/>
                    <a:pt x="4317" y="8826"/>
                  </a:cubicBezTo>
                  <a:cubicBezTo>
                    <a:pt x="3687" y="8921"/>
                    <a:pt x="3088" y="9236"/>
                    <a:pt x="2678" y="9645"/>
                  </a:cubicBezTo>
                  <a:lnTo>
                    <a:pt x="1324" y="11000"/>
                  </a:lnTo>
                  <a:cubicBezTo>
                    <a:pt x="1261" y="11063"/>
                    <a:pt x="1174" y="11095"/>
                    <a:pt x="1087" y="11095"/>
                  </a:cubicBezTo>
                  <a:cubicBezTo>
                    <a:pt x="1001" y="11095"/>
                    <a:pt x="914" y="11063"/>
                    <a:pt x="851" y="11000"/>
                  </a:cubicBezTo>
                  <a:cubicBezTo>
                    <a:pt x="725" y="10874"/>
                    <a:pt x="725" y="10653"/>
                    <a:pt x="851" y="10527"/>
                  </a:cubicBezTo>
                  <a:lnTo>
                    <a:pt x="2206" y="9173"/>
                  </a:lnTo>
                  <a:cubicBezTo>
                    <a:pt x="2615" y="8763"/>
                    <a:pt x="2931" y="8165"/>
                    <a:pt x="3025" y="7535"/>
                  </a:cubicBezTo>
                  <a:cubicBezTo>
                    <a:pt x="3088" y="7062"/>
                    <a:pt x="3309" y="6589"/>
                    <a:pt x="3655" y="6274"/>
                  </a:cubicBezTo>
                  <a:lnTo>
                    <a:pt x="3876" y="6022"/>
                  </a:lnTo>
                  <a:lnTo>
                    <a:pt x="4632" y="6778"/>
                  </a:lnTo>
                  <a:cubicBezTo>
                    <a:pt x="4726" y="6873"/>
                    <a:pt x="4789" y="6904"/>
                    <a:pt x="4884" y="6904"/>
                  </a:cubicBezTo>
                  <a:cubicBezTo>
                    <a:pt x="4947" y="6904"/>
                    <a:pt x="5073" y="6873"/>
                    <a:pt x="5104" y="6778"/>
                  </a:cubicBezTo>
                  <a:cubicBezTo>
                    <a:pt x="5230" y="6652"/>
                    <a:pt x="5230" y="6432"/>
                    <a:pt x="5104" y="6306"/>
                  </a:cubicBezTo>
                  <a:lnTo>
                    <a:pt x="4348" y="5550"/>
                  </a:lnTo>
                  <a:lnTo>
                    <a:pt x="4821" y="5077"/>
                  </a:lnTo>
                  <a:lnTo>
                    <a:pt x="5577" y="5833"/>
                  </a:lnTo>
                  <a:cubicBezTo>
                    <a:pt x="5640" y="5928"/>
                    <a:pt x="5734" y="5959"/>
                    <a:pt x="5797" y="5959"/>
                  </a:cubicBezTo>
                  <a:cubicBezTo>
                    <a:pt x="5892" y="5959"/>
                    <a:pt x="6018" y="5928"/>
                    <a:pt x="6050" y="5833"/>
                  </a:cubicBezTo>
                  <a:cubicBezTo>
                    <a:pt x="6176" y="5707"/>
                    <a:pt x="6176" y="5487"/>
                    <a:pt x="6050" y="5361"/>
                  </a:cubicBezTo>
                  <a:lnTo>
                    <a:pt x="5293" y="4605"/>
                  </a:lnTo>
                  <a:lnTo>
                    <a:pt x="5766" y="4132"/>
                  </a:lnTo>
                  <a:close/>
                  <a:moveTo>
                    <a:pt x="9769" y="1"/>
                  </a:moveTo>
                  <a:cubicBezTo>
                    <a:pt x="9726" y="1"/>
                    <a:pt x="9683" y="2"/>
                    <a:pt x="9641" y="5"/>
                  </a:cubicBezTo>
                  <a:cubicBezTo>
                    <a:pt x="9105" y="36"/>
                    <a:pt x="8601" y="288"/>
                    <a:pt x="8255" y="666"/>
                  </a:cubicBezTo>
                  <a:lnTo>
                    <a:pt x="3183" y="5802"/>
                  </a:lnTo>
                  <a:cubicBezTo>
                    <a:pt x="2741" y="6211"/>
                    <a:pt x="2426" y="6810"/>
                    <a:pt x="2363" y="7440"/>
                  </a:cubicBezTo>
                  <a:cubicBezTo>
                    <a:pt x="2269" y="7913"/>
                    <a:pt x="2080" y="8385"/>
                    <a:pt x="1733" y="8700"/>
                  </a:cubicBezTo>
                  <a:lnTo>
                    <a:pt x="379" y="10055"/>
                  </a:lnTo>
                  <a:cubicBezTo>
                    <a:pt x="1" y="10433"/>
                    <a:pt x="1" y="11095"/>
                    <a:pt x="379" y="11504"/>
                  </a:cubicBezTo>
                  <a:cubicBezTo>
                    <a:pt x="568" y="11693"/>
                    <a:pt x="851" y="11819"/>
                    <a:pt x="1135" y="11819"/>
                  </a:cubicBezTo>
                  <a:cubicBezTo>
                    <a:pt x="1418" y="11819"/>
                    <a:pt x="1670" y="11693"/>
                    <a:pt x="1891" y="11504"/>
                  </a:cubicBezTo>
                  <a:lnTo>
                    <a:pt x="3214" y="10149"/>
                  </a:lnTo>
                  <a:cubicBezTo>
                    <a:pt x="3561" y="9803"/>
                    <a:pt x="4002" y="9614"/>
                    <a:pt x="4474" y="9519"/>
                  </a:cubicBezTo>
                  <a:cubicBezTo>
                    <a:pt x="5104" y="9456"/>
                    <a:pt x="5703" y="9141"/>
                    <a:pt x="6144" y="8700"/>
                  </a:cubicBezTo>
                  <a:lnTo>
                    <a:pt x="11279" y="3502"/>
                  </a:lnTo>
                  <a:cubicBezTo>
                    <a:pt x="11657" y="3092"/>
                    <a:pt x="11878" y="2525"/>
                    <a:pt x="11846" y="1927"/>
                  </a:cubicBezTo>
                  <a:cubicBezTo>
                    <a:pt x="11815" y="1360"/>
                    <a:pt x="11531" y="792"/>
                    <a:pt x="11090" y="446"/>
                  </a:cubicBezTo>
                  <a:cubicBezTo>
                    <a:pt x="10715" y="157"/>
                    <a:pt x="10234" y="1"/>
                    <a:pt x="9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883971" y="993810"/>
            <a:ext cx="2342510" cy="5395091"/>
          </a:xfrm>
          <a:custGeom>
            <a:avLst/>
            <a:gdLst/>
            <a:ahLst/>
            <a:cxnLst/>
            <a:rect l="l" t="t" r="r" b="b"/>
            <a:pathLst>
              <a:path w="21405" h="21589" extrusionOk="0">
                <a:moveTo>
                  <a:pt x="20749" y="11025"/>
                </a:moveTo>
                <a:cubicBezTo>
                  <a:pt x="20553" y="10853"/>
                  <a:pt x="20508" y="10859"/>
                  <a:pt x="20263" y="10723"/>
                </a:cubicBezTo>
                <a:cubicBezTo>
                  <a:pt x="19984" y="10586"/>
                  <a:pt x="19774" y="10559"/>
                  <a:pt x="19542" y="10393"/>
                </a:cubicBezTo>
                <a:cubicBezTo>
                  <a:pt x="19310" y="10226"/>
                  <a:pt x="19106" y="9814"/>
                  <a:pt x="19005" y="9637"/>
                </a:cubicBezTo>
                <a:cubicBezTo>
                  <a:pt x="18905" y="9460"/>
                  <a:pt x="18804" y="9184"/>
                  <a:pt x="18529" y="8743"/>
                </a:cubicBezTo>
                <a:cubicBezTo>
                  <a:pt x="18228" y="8262"/>
                  <a:pt x="17801" y="7716"/>
                  <a:pt x="17644" y="7540"/>
                </a:cubicBezTo>
                <a:cubicBezTo>
                  <a:pt x="17343" y="7202"/>
                  <a:pt x="17427" y="6596"/>
                  <a:pt x="17312" y="6194"/>
                </a:cubicBezTo>
                <a:cubicBezTo>
                  <a:pt x="17296" y="6115"/>
                  <a:pt x="17412" y="5253"/>
                  <a:pt x="17410" y="5010"/>
                </a:cubicBezTo>
                <a:cubicBezTo>
                  <a:pt x="17409" y="4767"/>
                  <a:pt x="17065" y="4209"/>
                  <a:pt x="16705" y="3998"/>
                </a:cubicBezTo>
                <a:cubicBezTo>
                  <a:pt x="16345" y="3786"/>
                  <a:pt x="15577" y="3606"/>
                  <a:pt x="15232" y="3575"/>
                </a:cubicBezTo>
                <a:cubicBezTo>
                  <a:pt x="14887" y="3543"/>
                  <a:pt x="14010" y="3483"/>
                  <a:pt x="13673" y="3449"/>
                </a:cubicBezTo>
                <a:cubicBezTo>
                  <a:pt x="13336" y="3415"/>
                  <a:pt x="12641" y="3368"/>
                  <a:pt x="12355" y="3226"/>
                </a:cubicBezTo>
                <a:cubicBezTo>
                  <a:pt x="12105" y="3101"/>
                  <a:pt x="11967" y="2985"/>
                  <a:pt x="11998" y="2814"/>
                </a:cubicBezTo>
                <a:cubicBezTo>
                  <a:pt x="11998" y="2814"/>
                  <a:pt x="12271" y="2666"/>
                  <a:pt x="12346" y="2616"/>
                </a:cubicBezTo>
                <a:cubicBezTo>
                  <a:pt x="12421" y="2567"/>
                  <a:pt x="12600" y="2441"/>
                  <a:pt x="12675" y="2365"/>
                </a:cubicBezTo>
                <a:lnTo>
                  <a:pt x="12919" y="2067"/>
                </a:lnTo>
                <a:cubicBezTo>
                  <a:pt x="13164" y="1988"/>
                  <a:pt x="13503" y="1372"/>
                  <a:pt x="13353" y="1323"/>
                </a:cubicBezTo>
                <a:cubicBezTo>
                  <a:pt x="13257" y="1291"/>
                  <a:pt x="13099" y="1350"/>
                  <a:pt x="13099" y="1350"/>
                </a:cubicBezTo>
                <a:cubicBezTo>
                  <a:pt x="13164" y="1278"/>
                  <a:pt x="13240" y="1248"/>
                  <a:pt x="13240" y="981"/>
                </a:cubicBezTo>
                <a:cubicBezTo>
                  <a:pt x="13240" y="713"/>
                  <a:pt x="13014" y="1"/>
                  <a:pt x="10705" y="0"/>
                </a:cubicBezTo>
                <a:lnTo>
                  <a:pt x="10705" y="0"/>
                </a:lnTo>
                <a:cubicBezTo>
                  <a:pt x="10704" y="0"/>
                  <a:pt x="10703" y="0"/>
                  <a:pt x="10702" y="0"/>
                </a:cubicBezTo>
                <a:cubicBezTo>
                  <a:pt x="10701" y="0"/>
                  <a:pt x="10700" y="0"/>
                  <a:pt x="10699" y="0"/>
                </a:cubicBezTo>
                <a:lnTo>
                  <a:pt x="10699" y="0"/>
                </a:lnTo>
                <a:cubicBezTo>
                  <a:pt x="8390" y="1"/>
                  <a:pt x="8132" y="795"/>
                  <a:pt x="8164" y="981"/>
                </a:cubicBezTo>
                <a:cubicBezTo>
                  <a:pt x="8196" y="1166"/>
                  <a:pt x="8240" y="1278"/>
                  <a:pt x="8305" y="1350"/>
                </a:cubicBezTo>
                <a:cubicBezTo>
                  <a:pt x="8305" y="1350"/>
                  <a:pt x="8147" y="1291"/>
                  <a:pt x="8051" y="1323"/>
                </a:cubicBezTo>
                <a:cubicBezTo>
                  <a:pt x="7901" y="1372"/>
                  <a:pt x="8240" y="1988"/>
                  <a:pt x="8486" y="2067"/>
                </a:cubicBezTo>
                <a:lnTo>
                  <a:pt x="8729" y="2365"/>
                </a:lnTo>
                <a:cubicBezTo>
                  <a:pt x="8804" y="2441"/>
                  <a:pt x="8983" y="2567"/>
                  <a:pt x="9058" y="2616"/>
                </a:cubicBezTo>
                <a:cubicBezTo>
                  <a:pt x="9134" y="2666"/>
                  <a:pt x="9406" y="2814"/>
                  <a:pt x="9406" y="2814"/>
                </a:cubicBezTo>
                <a:cubicBezTo>
                  <a:pt x="9437" y="2985"/>
                  <a:pt x="9299" y="3101"/>
                  <a:pt x="9049" y="3226"/>
                </a:cubicBezTo>
                <a:cubicBezTo>
                  <a:pt x="8764" y="3368"/>
                  <a:pt x="8068" y="3415"/>
                  <a:pt x="7731" y="3449"/>
                </a:cubicBezTo>
                <a:cubicBezTo>
                  <a:pt x="7395" y="3483"/>
                  <a:pt x="6518" y="3543"/>
                  <a:pt x="6172" y="3575"/>
                </a:cubicBezTo>
                <a:cubicBezTo>
                  <a:pt x="5827" y="3606"/>
                  <a:pt x="5059" y="3786"/>
                  <a:pt x="4699" y="3998"/>
                </a:cubicBezTo>
                <a:cubicBezTo>
                  <a:pt x="4339" y="4209"/>
                  <a:pt x="3995" y="4767"/>
                  <a:pt x="3994" y="5010"/>
                </a:cubicBezTo>
                <a:cubicBezTo>
                  <a:pt x="3993" y="5253"/>
                  <a:pt x="4109" y="6115"/>
                  <a:pt x="4092" y="6194"/>
                </a:cubicBezTo>
                <a:cubicBezTo>
                  <a:pt x="3977" y="6596"/>
                  <a:pt x="4061" y="7202"/>
                  <a:pt x="3760" y="7540"/>
                </a:cubicBezTo>
                <a:cubicBezTo>
                  <a:pt x="3603" y="7716"/>
                  <a:pt x="3176" y="8262"/>
                  <a:pt x="2876" y="8743"/>
                </a:cubicBezTo>
                <a:cubicBezTo>
                  <a:pt x="2600" y="9184"/>
                  <a:pt x="2499" y="9460"/>
                  <a:pt x="2399" y="9637"/>
                </a:cubicBezTo>
                <a:cubicBezTo>
                  <a:pt x="2298" y="9814"/>
                  <a:pt x="2095" y="10226"/>
                  <a:pt x="1863" y="10393"/>
                </a:cubicBezTo>
                <a:cubicBezTo>
                  <a:pt x="1630" y="10559"/>
                  <a:pt x="1421" y="10586"/>
                  <a:pt x="1142" y="10723"/>
                </a:cubicBezTo>
                <a:cubicBezTo>
                  <a:pt x="896" y="10859"/>
                  <a:pt x="851" y="10853"/>
                  <a:pt x="655" y="11025"/>
                </a:cubicBezTo>
                <a:cubicBezTo>
                  <a:pt x="442" y="11212"/>
                  <a:pt x="-98" y="11437"/>
                  <a:pt x="15" y="11495"/>
                </a:cubicBezTo>
                <a:cubicBezTo>
                  <a:pt x="128" y="11553"/>
                  <a:pt x="279" y="11528"/>
                  <a:pt x="448" y="11470"/>
                </a:cubicBezTo>
                <a:cubicBezTo>
                  <a:pt x="617" y="11412"/>
                  <a:pt x="956" y="11202"/>
                  <a:pt x="1163" y="11161"/>
                </a:cubicBezTo>
                <a:cubicBezTo>
                  <a:pt x="1370" y="11120"/>
                  <a:pt x="1361" y="11169"/>
                  <a:pt x="1257" y="11314"/>
                </a:cubicBezTo>
                <a:lnTo>
                  <a:pt x="1088" y="11569"/>
                </a:lnTo>
                <a:cubicBezTo>
                  <a:pt x="1006" y="11691"/>
                  <a:pt x="767" y="11878"/>
                  <a:pt x="636" y="12072"/>
                </a:cubicBezTo>
                <a:cubicBezTo>
                  <a:pt x="456" y="12308"/>
                  <a:pt x="388" y="12388"/>
                  <a:pt x="617" y="12410"/>
                </a:cubicBezTo>
                <a:cubicBezTo>
                  <a:pt x="847" y="12424"/>
                  <a:pt x="1009" y="12173"/>
                  <a:pt x="1107" y="12080"/>
                </a:cubicBezTo>
                <a:cubicBezTo>
                  <a:pt x="1304" y="11893"/>
                  <a:pt x="1434" y="11732"/>
                  <a:pt x="1615" y="11610"/>
                </a:cubicBezTo>
                <a:cubicBezTo>
                  <a:pt x="1598" y="11632"/>
                  <a:pt x="1587" y="11771"/>
                  <a:pt x="1587" y="11814"/>
                </a:cubicBezTo>
                <a:cubicBezTo>
                  <a:pt x="1587" y="11857"/>
                  <a:pt x="1450" y="12246"/>
                  <a:pt x="1347" y="12500"/>
                </a:cubicBezTo>
                <a:cubicBezTo>
                  <a:pt x="1276" y="12673"/>
                  <a:pt x="1587" y="12642"/>
                  <a:pt x="1657" y="12580"/>
                </a:cubicBezTo>
                <a:cubicBezTo>
                  <a:pt x="1728" y="12519"/>
                  <a:pt x="1798" y="12309"/>
                  <a:pt x="1897" y="12148"/>
                </a:cubicBezTo>
                <a:cubicBezTo>
                  <a:pt x="2010" y="11964"/>
                  <a:pt x="2032" y="11765"/>
                  <a:pt x="2179" y="11672"/>
                </a:cubicBezTo>
                <a:cubicBezTo>
                  <a:pt x="2147" y="11701"/>
                  <a:pt x="2193" y="11808"/>
                  <a:pt x="2137" y="12105"/>
                </a:cubicBezTo>
                <a:cubicBezTo>
                  <a:pt x="2097" y="12313"/>
                  <a:pt x="1989" y="12574"/>
                  <a:pt x="2229" y="12574"/>
                </a:cubicBezTo>
                <a:cubicBezTo>
                  <a:pt x="2469" y="12574"/>
                  <a:pt x="2518" y="12241"/>
                  <a:pt x="2589" y="12086"/>
                </a:cubicBezTo>
                <a:cubicBezTo>
                  <a:pt x="2659" y="11932"/>
                  <a:pt x="2673" y="11799"/>
                  <a:pt x="2730" y="11703"/>
                </a:cubicBezTo>
                <a:cubicBezTo>
                  <a:pt x="2765" y="11814"/>
                  <a:pt x="2772" y="11969"/>
                  <a:pt x="2782" y="12109"/>
                </a:cubicBezTo>
                <a:cubicBezTo>
                  <a:pt x="2796" y="12327"/>
                  <a:pt x="2760" y="12468"/>
                  <a:pt x="2923" y="12471"/>
                </a:cubicBezTo>
                <a:cubicBezTo>
                  <a:pt x="3218" y="12477"/>
                  <a:pt x="3175" y="12083"/>
                  <a:pt x="3196" y="11728"/>
                </a:cubicBezTo>
                <a:cubicBezTo>
                  <a:pt x="3238" y="11495"/>
                  <a:pt x="3417" y="11319"/>
                  <a:pt x="3478" y="11211"/>
                </a:cubicBezTo>
                <a:cubicBezTo>
                  <a:pt x="3539" y="11103"/>
                  <a:pt x="3428" y="10868"/>
                  <a:pt x="3403" y="10679"/>
                </a:cubicBezTo>
                <a:cubicBezTo>
                  <a:pt x="3354" y="10586"/>
                  <a:pt x="3521" y="10372"/>
                  <a:pt x="3817" y="10135"/>
                </a:cubicBezTo>
                <a:cubicBezTo>
                  <a:pt x="3866" y="10092"/>
                  <a:pt x="4830" y="9517"/>
                  <a:pt x="4961" y="9388"/>
                </a:cubicBezTo>
                <a:cubicBezTo>
                  <a:pt x="5109" y="9251"/>
                  <a:pt x="5404" y="8979"/>
                  <a:pt x="5551" y="8756"/>
                </a:cubicBezTo>
                <a:cubicBezTo>
                  <a:pt x="5633" y="8649"/>
                  <a:pt x="5699" y="8570"/>
                  <a:pt x="5765" y="8397"/>
                </a:cubicBezTo>
                <a:cubicBezTo>
                  <a:pt x="5863" y="8146"/>
                  <a:pt x="5872" y="7984"/>
                  <a:pt x="5937" y="7704"/>
                </a:cubicBezTo>
                <a:cubicBezTo>
                  <a:pt x="5954" y="7654"/>
                  <a:pt x="6226" y="7259"/>
                  <a:pt x="6301" y="6946"/>
                </a:cubicBezTo>
                <a:cubicBezTo>
                  <a:pt x="6376" y="6633"/>
                  <a:pt x="6386" y="6345"/>
                  <a:pt x="6386" y="6345"/>
                </a:cubicBezTo>
                <a:cubicBezTo>
                  <a:pt x="6433" y="6468"/>
                  <a:pt x="6809" y="8607"/>
                  <a:pt x="6650" y="9194"/>
                </a:cubicBezTo>
                <a:cubicBezTo>
                  <a:pt x="6491" y="9781"/>
                  <a:pt x="6047" y="10189"/>
                  <a:pt x="5849" y="10955"/>
                </a:cubicBezTo>
                <a:cubicBezTo>
                  <a:pt x="5652" y="11721"/>
                  <a:pt x="5907" y="13063"/>
                  <a:pt x="6021" y="13663"/>
                </a:cubicBezTo>
                <a:cubicBezTo>
                  <a:pt x="6093" y="14042"/>
                  <a:pt x="6245" y="14164"/>
                  <a:pt x="6320" y="14666"/>
                </a:cubicBezTo>
                <a:cubicBezTo>
                  <a:pt x="6320" y="14666"/>
                  <a:pt x="6438" y="15870"/>
                  <a:pt x="6162" y="16124"/>
                </a:cubicBezTo>
                <a:cubicBezTo>
                  <a:pt x="5657" y="16569"/>
                  <a:pt x="5562" y="17279"/>
                  <a:pt x="5631" y="17672"/>
                </a:cubicBezTo>
                <a:cubicBezTo>
                  <a:pt x="5679" y="17949"/>
                  <a:pt x="6160" y="18977"/>
                  <a:pt x="6238" y="19181"/>
                </a:cubicBezTo>
                <a:cubicBezTo>
                  <a:pt x="6316" y="19385"/>
                  <a:pt x="6446" y="19497"/>
                  <a:pt x="6456" y="19774"/>
                </a:cubicBezTo>
                <a:cubicBezTo>
                  <a:pt x="6463" y="19938"/>
                  <a:pt x="6333" y="20102"/>
                  <a:pt x="6315" y="20151"/>
                </a:cubicBezTo>
                <a:cubicBezTo>
                  <a:pt x="6268" y="20283"/>
                  <a:pt x="6274" y="20455"/>
                  <a:pt x="6160" y="20577"/>
                </a:cubicBezTo>
                <a:cubicBezTo>
                  <a:pt x="5923" y="20832"/>
                  <a:pt x="5849" y="21057"/>
                  <a:pt x="5623" y="21152"/>
                </a:cubicBezTo>
                <a:cubicBezTo>
                  <a:pt x="5466" y="21218"/>
                  <a:pt x="5561" y="21343"/>
                  <a:pt x="5964" y="21311"/>
                </a:cubicBezTo>
                <a:cubicBezTo>
                  <a:pt x="5931" y="21310"/>
                  <a:pt x="6038" y="21481"/>
                  <a:pt x="6540" y="21382"/>
                </a:cubicBezTo>
                <a:lnTo>
                  <a:pt x="6628" y="21429"/>
                </a:lnTo>
                <a:cubicBezTo>
                  <a:pt x="6806" y="21510"/>
                  <a:pt x="6954" y="21510"/>
                  <a:pt x="7151" y="21447"/>
                </a:cubicBezTo>
                <a:cubicBezTo>
                  <a:pt x="7117" y="21452"/>
                  <a:pt x="7345" y="21600"/>
                  <a:pt x="7669" y="21485"/>
                </a:cubicBezTo>
                <a:cubicBezTo>
                  <a:pt x="7615" y="21504"/>
                  <a:pt x="7831" y="21565"/>
                  <a:pt x="7878" y="21574"/>
                </a:cubicBezTo>
                <a:cubicBezTo>
                  <a:pt x="8005" y="21595"/>
                  <a:pt x="8154" y="21595"/>
                  <a:pt x="8291" y="21572"/>
                </a:cubicBezTo>
                <a:cubicBezTo>
                  <a:pt x="8481" y="21538"/>
                  <a:pt x="8559" y="21419"/>
                  <a:pt x="8559" y="21419"/>
                </a:cubicBezTo>
                <a:lnTo>
                  <a:pt x="8563" y="21405"/>
                </a:lnTo>
                <a:cubicBezTo>
                  <a:pt x="8596" y="21269"/>
                  <a:pt x="8381" y="21201"/>
                  <a:pt x="8439" y="21103"/>
                </a:cubicBezTo>
                <a:cubicBezTo>
                  <a:pt x="8469" y="21046"/>
                  <a:pt x="8469" y="20982"/>
                  <a:pt x="8433" y="20922"/>
                </a:cubicBezTo>
                <a:cubicBezTo>
                  <a:pt x="8362" y="20810"/>
                  <a:pt x="8205" y="20709"/>
                  <a:pt x="8238" y="20574"/>
                </a:cubicBezTo>
                <a:cubicBezTo>
                  <a:pt x="8282" y="20395"/>
                  <a:pt x="8362" y="20204"/>
                  <a:pt x="8194" y="20016"/>
                </a:cubicBezTo>
                <a:lnTo>
                  <a:pt x="8220" y="19909"/>
                </a:lnTo>
                <a:cubicBezTo>
                  <a:pt x="8243" y="19744"/>
                  <a:pt x="8065" y="19570"/>
                  <a:pt x="8061" y="19410"/>
                </a:cubicBezTo>
                <a:cubicBezTo>
                  <a:pt x="8057" y="19251"/>
                  <a:pt x="8130" y="18930"/>
                  <a:pt x="8160" y="18737"/>
                </a:cubicBezTo>
                <a:cubicBezTo>
                  <a:pt x="8218" y="18364"/>
                  <a:pt x="8436" y="18013"/>
                  <a:pt x="8535" y="17809"/>
                </a:cubicBezTo>
                <a:cubicBezTo>
                  <a:pt x="8747" y="17414"/>
                  <a:pt x="8823" y="17172"/>
                  <a:pt x="8710" y="16826"/>
                </a:cubicBezTo>
                <a:cubicBezTo>
                  <a:pt x="8641" y="16615"/>
                  <a:pt x="8724" y="16294"/>
                  <a:pt x="8821" y="16104"/>
                </a:cubicBezTo>
                <a:cubicBezTo>
                  <a:pt x="8922" y="15892"/>
                  <a:pt x="9033" y="15775"/>
                  <a:pt x="9199" y="15566"/>
                </a:cubicBezTo>
                <a:cubicBezTo>
                  <a:pt x="9697" y="14898"/>
                  <a:pt x="9687" y="14011"/>
                  <a:pt x="9886" y="13637"/>
                </a:cubicBezTo>
                <a:cubicBezTo>
                  <a:pt x="10068" y="13296"/>
                  <a:pt x="10566" y="12623"/>
                  <a:pt x="10696" y="12305"/>
                </a:cubicBezTo>
                <a:cubicBezTo>
                  <a:pt x="10826" y="12622"/>
                  <a:pt x="11336" y="13295"/>
                  <a:pt x="11518" y="13637"/>
                </a:cubicBezTo>
                <a:cubicBezTo>
                  <a:pt x="11717" y="14011"/>
                  <a:pt x="11708" y="14898"/>
                  <a:pt x="12205" y="15566"/>
                </a:cubicBezTo>
                <a:cubicBezTo>
                  <a:pt x="12372" y="15775"/>
                  <a:pt x="12483" y="15892"/>
                  <a:pt x="12584" y="16104"/>
                </a:cubicBezTo>
                <a:cubicBezTo>
                  <a:pt x="12680" y="16294"/>
                  <a:pt x="12763" y="16615"/>
                  <a:pt x="12694" y="16826"/>
                </a:cubicBezTo>
                <a:cubicBezTo>
                  <a:pt x="12581" y="17172"/>
                  <a:pt x="12657" y="17414"/>
                  <a:pt x="12869" y="17809"/>
                </a:cubicBezTo>
                <a:cubicBezTo>
                  <a:pt x="12968" y="18013"/>
                  <a:pt x="13186" y="18364"/>
                  <a:pt x="13244" y="18737"/>
                </a:cubicBezTo>
                <a:cubicBezTo>
                  <a:pt x="13275" y="18930"/>
                  <a:pt x="13347" y="19251"/>
                  <a:pt x="13343" y="19410"/>
                </a:cubicBezTo>
                <a:cubicBezTo>
                  <a:pt x="13339" y="19570"/>
                  <a:pt x="13161" y="19744"/>
                  <a:pt x="13185" y="19909"/>
                </a:cubicBezTo>
                <a:lnTo>
                  <a:pt x="13211" y="20016"/>
                </a:lnTo>
                <a:cubicBezTo>
                  <a:pt x="13043" y="20204"/>
                  <a:pt x="13122" y="20395"/>
                  <a:pt x="13166" y="20574"/>
                </a:cubicBezTo>
                <a:cubicBezTo>
                  <a:pt x="13199" y="20709"/>
                  <a:pt x="13043" y="20810"/>
                  <a:pt x="12971" y="20922"/>
                </a:cubicBezTo>
                <a:cubicBezTo>
                  <a:pt x="12935" y="20982"/>
                  <a:pt x="12935" y="21046"/>
                  <a:pt x="12965" y="21103"/>
                </a:cubicBezTo>
                <a:cubicBezTo>
                  <a:pt x="13023" y="21201"/>
                  <a:pt x="12808" y="21269"/>
                  <a:pt x="12841" y="21405"/>
                </a:cubicBezTo>
                <a:lnTo>
                  <a:pt x="12845" y="21419"/>
                </a:lnTo>
                <a:cubicBezTo>
                  <a:pt x="12845" y="21419"/>
                  <a:pt x="12924" y="21538"/>
                  <a:pt x="13113" y="21572"/>
                </a:cubicBezTo>
                <a:cubicBezTo>
                  <a:pt x="13250" y="21595"/>
                  <a:pt x="13399" y="21595"/>
                  <a:pt x="13526" y="21574"/>
                </a:cubicBezTo>
                <a:cubicBezTo>
                  <a:pt x="13573" y="21565"/>
                  <a:pt x="13789" y="21504"/>
                  <a:pt x="13735" y="21485"/>
                </a:cubicBezTo>
                <a:cubicBezTo>
                  <a:pt x="14060" y="21600"/>
                  <a:pt x="14287" y="21452"/>
                  <a:pt x="14253" y="21447"/>
                </a:cubicBezTo>
                <a:cubicBezTo>
                  <a:pt x="14450" y="21510"/>
                  <a:pt x="14598" y="21510"/>
                  <a:pt x="14776" y="21429"/>
                </a:cubicBezTo>
                <a:lnTo>
                  <a:pt x="14864" y="21382"/>
                </a:lnTo>
                <a:cubicBezTo>
                  <a:pt x="15366" y="21481"/>
                  <a:pt x="15473" y="21310"/>
                  <a:pt x="15440" y="21311"/>
                </a:cubicBezTo>
                <a:cubicBezTo>
                  <a:pt x="15843" y="21343"/>
                  <a:pt x="15938" y="21218"/>
                  <a:pt x="15781" y="21152"/>
                </a:cubicBezTo>
                <a:cubicBezTo>
                  <a:pt x="15555" y="21057"/>
                  <a:pt x="15481" y="20832"/>
                  <a:pt x="15244" y="20577"/>
                </a:cubicBezTo>
                <a:cubicBezTo>
                  <a:pt x="15130" y="20455"/>
                  <a:pt x="15136" y="20283"/>
                  <a:pt x="15089" y="20151"/>
                </a:cubicBezTo>
                <a:cubicBezTo>
                  <a:pt x="15071" y="20102"/>
                  <a:pt x="14942" y="19938"/>
                  <a:pt x="14948" y="19774"/>
                </a:cubicBezTo>
                <a:cubicBezTo>
                  <a:pt x="14958" y="19497"/>
                  <a:pt x="15088" y="19385"/>
                  <a:pt x="15166" y="19181"/>
                </a:cubicBezTo>
                <a:cubicBezTo>
                  <a:pt x="15244" y="18977"/>
                  <a:pt x="15725" y="17949"/>
                  <a:pt x="15773" y="17672"/>
                </a:cubicBezTo>
                <a:cubicBezTo>
                  <a:pt x="15842" y="17279"/>
                  <a:pt x="15748" y="16569"/>
                  <a:pt x="15243" y="16124"/>
                </a:cubicBezTo>
                <a:cubicBezTo>
                  <a:pt x="14966" y="15870"/>
                  <a:pt x="15084" y="14666"/>
                  <a:pt x="15084" y="14666"/>
                </a:cubicBezTo>
                <a:cubicBezTo>
                  <a:pt x="15159" y="14164"/>
                  <a:pt x="15311" y="14042"/>
                  <a:pt x="15383" y="13663"/>
                </a:cubicBezTo>
                <a:cubicBezTo>
                  <a:pt x="15497" y="13063"/>
                  <a:pt x="15753" y="11721"/>
                  <a:pt x="15555" y="10955"/>
                </a:cubicBezTo>
                <a:cubicBezTo>
                  <a:pt x="15357" y="10189"/>
                  <a:pt x="14913" y="9781"/>
                  <a:pt x="14754" y="9194"/>
                </a:cubicBezTo>
                <a:cubicBezTo>
                  <a:pt x="14595" y="8607"/>
                  <a:pt x="14972" y="6468"/>
                  <a:pt x="15019" y="6345"/>
                </a:cubicBezTo>
                <a:cubicBezTo>
                  <a:pt x="15019" y="6345"/>
                  <a:pt x="15028" y="6633"/>
                  <a:pt x="15103" y="6946"/>
                </a:cubicBezTo>
                <a:cubicBezTo>
                  <a:pt x="15178" y="7259"/>
                  <a:pt x="15450" y="7654"/>
                  <a:pt x="15467" y="7704"/>
                </a:cubicBezTo>
                <a:cubicBezTo>
                  <a:pt x="15533" y="7984"/>
                  <a:pt x="15542" y="8146"/>
                  <a:pt x="15640" y="8397"/>
                </a:cubicBezTo>
                <a:cubicBezTo>
                  <a:pt x="15705" y="8570"/>
                  <a:pt x="15771" y="8649"/>
                  <a:pt x="15853" y="8756"/>
                </a:cubicBezTo>
                <a:cubicBezTo>
                  <a:pt x="16000" y="8979"/>
                  <a:pt x="16295" y="9251"/>
                  <a:pt x="16443" y="9388"/>
                </a:cubicBezTo>
                <a:cubicBezTo>
                  <a:pt x="16574" y="9517"/>
                  <a:pt x="17538" y="10092"/>
                  <a:pt x="17588" y="10135"/>
                </a:cubicBezTo>
                <a:cubicBezTo>
                  <a:pt x="17883" y="10372"/>
                  <a:pt x="18051" y="10586"/>
                  <a:pt x="18001" y="10679"/>
                </a:cubicBezTo>
                <a:cubicBezTo>
                  <a:pt x="17976" y="10868"/>
                  <a:pt x="17865" y="11103"/>
                  <a:pt x="17926" y="11211"/>
                </a:cubicBezTo>
                <a:cubicBezTo>
                  <a:pt x="17987" y="11319"/>
                  <a:pt x="18166" y="11495"/>
                  <a:pt x="18208" y="11728"/>
                </a:cubicBezTo>
                <a:cubicBezTo>
                  <a:pt x="18230" y="12083"/>
                  <a:pt x="18186" y="12477"/>
                  <a:pt x="18481" y="12471"/>
                </a:cubicBezTo>
                <a:cubicBezTo>
                  <a:pt x="18644" y="12468"/>
                  <a:pt x="18608" y="12327"/>
                  <a:pt x="18623" y="12109"/>
                </a:cubicBezTo>
                <a:cubicBezTo>
                  <a:pt x="18632" y="11969"/>
                  <a:pt x="18639" y="11814"/>
                  <a:pt x="18674" y="11703"/>
                </a:cubicBezTo>
                <a:cubicBezTo>
                  <a:pt x="18731" y="11799"/>
                  <a:pt x="18745" y="11932"/>
                  <a:pt x="18815" y="12086"/>
                </a:cubicBezTo>
                <a:cubicBezTo>
                  <a:pt x="18886" y="12241"/>
                  <a:pt x="18935" y="12574"/>
                  <a:pt x="19175" y="12574"/>
                </a:cubicBezTo>
                <a:cubicBezTo>
                  <a:pt x="19415" y="12574"/>
                  <a:pt x="19307" y="12313"/>
                  <a:pt x="19267" y="12105"/>
                </a:cubicBezTo>
                <a:cubicBezTo>
                  <a:pt x="19211" y="11808"/>
                  <a:pt x="19257" y="11701"/>
                  <a:pt x="19225" y="11672"/>
                </a:cubicBezTo>
                <a:cubicBezTo>
                  <a:pt x="19372" y="11765"/>
                  <a:pt x="19394" y="11964"/>
                  <a:pt x="19507" y="12148"/>
                </a:cubicBezTo>
                <a:cubicBezTo>
                  <a:pt x="19606" y="12309"/>
                  <a:pt x="19676" y="12519"/>
                  <a:pt x="19747" y="12580"/>
                </a:cubicBezTo>
                <a:cubicBezTo>
                  <a:pt x="19818" y="12642"/>
                  <a:pt x="20128" y="12673"/>
                  <a:pt x="20058" y="12500"/>
                </a:cubicBezTo>
                <a:cubicBezTo>
                  <a:pt x="19954" y="12246"/>
                  <a:pt x="19818" y="11857"/>
                  <a:pt x="19818" y="11814"/>
                </a:cubicBezTo>
                <a:cubicBezTo>
                  <a:pt x="19818" y="11771"/>
                  <a:pt x="19806" y="11632"/>
                  <a:pt x="19789" y="11610"/>
                </a:cubicBezTo>
                <a:cubicBezTo>
                  <a:pt x="19970" y="11732"/>
                  <a:pt x="20101" y="11893"/>
                  <a:pt x="20298" y="12080"/>
                </a:cubicBezTo>
                <a:cubicBezTo>
                  <a:pt x="20396" y="12173"/>
                  <a:pt x="20557" y="12424"/>
                  <a:pt x="20787" y="12410"/>
                </a:cubicBezTo>
                <a:cubicBezTo>
                  <a:pt x="21017" y="12388"/>
                  <a:pt x="20949" y="12308"/>
                  <a:pt x="20768" y="12072"/>
                </a:cubicBezTo>
                <a:cubicBezTo>
                  <a:pt x="20637" y="11878"/>
                  <a:pt x="20398" y="11691"/>
                  <a:pt x="20316" y="11569"/>
                </a:cubicBezTo>
                <a:lnTo>
                  <a:pt x="20147" y="11314"/>
                </a:lnTo>
                <a:cubicBezTo>
                  <a:pt x="20043" y="11169"/>
                  <a:pt x="20034" y="11120"/>
                  <a:pt x="20241" y="11161"/>
                </a:cubicBezTo>
                <a:cubicBezTo>
                  <a:pt x="20448" y="11202"/>
                  <a:pt x="20787" y="11412"/>
                  <a:pt x="20956" y="11470"/>
                </a:cubicBezTo>
                <a:cubicBezTo>
                  <a:pt x="21125" y="11528"/>
                  <a:pt x="21276" y="11553"/>
                  <a:pt x="21389" y="11495"/>
                </a:cubicBezTo>
                <a:cubicBezTo>
                  <a:pt x="21502" y="11437"/>
                  <a:pt x="20963" y="11212"/>
                  <a:pt x="20749" y="1102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500"/>
          </a:p>
        </p:txBody>
      </p:sp>
      <p:grpSp>
        <p:nvGrpSpPr>
          <p:cNvPr id="432" name="Google Shape;432;p27"/>
          <p:cNvGrpSpPr/>
          <p:nvPr/>
        </p:nvGrpSpPr>
        <p:grpSpPr>
          <a:xfrm>
            <a:off x="5414727" y="1146578"/>
            <a:ext cx="2342411" cy="997072"/>
            <a:chOff x="5874064" y="1146578"/>
            <a:chExt cx="2342411" cy="997072"/>
          </a:xfrm>
        </p:grpSpPr>
        <p:sp>
          <p:nvSpPr>
            <p:cNvPr id="433" name="Google Shape;433;p27"/>
            <p:cNvSpPr txBox="1"/>
            <p:nvPr/>
          </p:nvSpPr>
          <p:spPr>
            <a:xfrm>
              <a:off x="5874064" y="1146578"/>
              <a:ext cx="1320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5874075" y="1448250"/>
              <a:ext cx="23424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enus is the second planet from the Sun and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5414727" y="2482507"/>
            <a:ext cx="2342411" cy="997093"/>
            <a:chOff x="5874064" y="2568232"/>
            <a:chExt cx="2342411" cy="997093"/>
          </a:xfrm>
        </p:grpSpPr>
        <p:sp>
          <p:nvSpPr>
            <p:cNvPr id="436" name="Google Shape;436;p27"/>
            <p:cNvSpPr txBox="1"/>
            <p:nvPr/>
          </p:nvSpPr>
          <p:spPr>
            <a:xfrm>
              <a:off x="5874064" y="2568232"/>
              <a:ext cx="1320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5874075" y="2869925"/>
              <a:ext cx="23424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5414727" y="3818458"/>
            <a:ext cx="2342411" cy="997067"/>
            <a:chOff x="5874064" y="3818458"/>
            <a:chExt cx="2342411" cy="997067"/>
          </a:xfrm>
        </p:grpSpPr>
        <p:sp>
          <p:nvSpPr>
            <p:cNvPr id="439" name="Google Shape;439;p27"/>
            <p:cNvSpPr txBox="1"/>
            <p:nvPr/>
          </p:nvSpPr>
          <p:spPr>
            <a:xfrm>
              <a:off x="5874064" y="3818458"/>
              <a:ext cx="1320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5874075" y="4120125"/>
              <a:ext cx="23424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2123483" y="2620507"/>
            <a:ext cx="3291245" cy="764303"/>
            <a:chOff x="2582820" y="2620507"/>
            <a:chExt cx="3291245" cy="764303"/>
          </a:xfrm>
        </p:grpSpPr>
        <p:sp>
          <p:nvSpPr>
            <p:cNvPr id="442" name="Google Shape;442;p27"/>
            <p:cNvSpPr/>
            <p:nvPr/>
          </p:nvSpPr>
          <p:spPr>
            <a:xfrm>
              <a:off x="2582820" y="3059924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3" name="Google Shape;443;p27"/>
            <p:cNvCxnSpPr>
              <a:stCxn id="436" idx="1"/>
            </p:cNvCxnSpPr>
            <p:nvPr/>
          </p:nvCxnSpPr>
          <p:spPr>
            <a:xfrm flipH="1">
              <a:off x="2733964" y="2620507"/>
              <a:ext cx="3140100" cy="59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27"/>
          <p:cNvGrpSpPr/>
          <p:nvPr/>
        </p:nvGrpSpPr>
        <p:grpSpPr>
          <a:xfrm>
            <a:off x="2374278" y="1284527"/>
            <a:ext cx="3040449" cy="1006205"/>
            <a:chOff x="2833615" y="1284527"/>
            <a:chExt cx="3040449" cy="1006205"/>
          </a:xfrm>
        </p:grpSpPr>
        <p:sp>
          <p:nvSpPr>
            <p:cNvPr id="445" name="Google Shape;445;p27"/>
            <p:cNvSpPr/>
            <p:nvPr/>
          </p:nvSpPr>
          <p:spPr>
            <a:xfrm>
              <a:off x="2833615" y="1965846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6" name="Google Shape;446;p27"/>
            <p:cNvCxnSpPr/>
            <p:nvPr/>
          </p:nvCxnSpPr>
          <p:spPr>
            <a:xfrm flipH="1">
              <a:off x="3000664" y="1284527"/>
              <a:ext cx="2873400" cy="849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7" name="Google Shape;447;p27"/>
          <p:cNvGrpSpPr/>
          <p:nvPr/>
        </p:nvGrpSpPr>
        <p:grpSpPr>
          <a:xfrm>
            <a:off x="2197006" y="3956408"/>
            <a:ext cx="3217721" cy="763499"/>
            <a:chOff x="2656343" y="3956408"/>
            <a:chExt cx="3217721" cy="763499"/>
          </a:xfrm>
        </p:grpSpPr>
        <p:sp>
          <p:nvSpPr>
            <p:cNvPr id="448" name="Google Shape;448;p27"/>
            <p:cNvSpPr/>
            <p:nvPr/>
          </p:nvSpPr>
          <p:spPr>
            <a:xfrm>
              <a:off x="2656343" y="4395020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9" name="Google Shape;449;p27"/>
            <p:cNvCxnSpPr/>
            <p:nvPr/>
          </p:nvCxnSpPr>
          <p:spPr>
            <a:xfrm flipH="1">
              <a:off x="2829064" y="3956408"/>
              <a:ext cx="3045000" cy="61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7"/>
          <p:cNvGrpSpPr/>
          <p:nvPr/>
        </p:nvGrpSpPr>
        <p:grpSpPr>
          <a:xfrm>
            <a:off x="7841584" y="1422642"/>
            <a:ext cx="422831" cy="449177"/>
            <a:chOff x="-24330250" y="2340425"/>
            <a:chExt cx="278050" cy="295375"/>
          </a:xfrm>
        </p:grpSpPr>
        <p:sp>
          <p:nvSpPr>
            <p:cNvPr id="451" name="Google Shape;451;p27"/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7"/>
          <p:cNvGrpSpPr/>
          <p:nvPr/>
        </p:nvGrpSpPr>
        <p:grpSpPr>
          <a:xfrm>
            <a:off x="7907449" y="2757722"/>
            <a:ext cx="291100" cy="449215"/>
            <a:chOff x="-23917525" y="1970225"/>
            <a:chExt cx="191425" cy="295400"/>
          </a:xfrm>
        </p:grpSpPr>
        <p:sp>
          <p:nvSpPr>
            <p:cNvPr id="459" name="Google Shape;459;p27"/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7"/>
          <p:cNvSpPr/>
          <p:nvPr/>
        </p:nvSpPr>
        <p:spPr>
          <a:xfrm>
            <a:off x="7815827" y="4092841"/>
            <a:ext cx="474344" cy="44830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6B2F3-0FED-45EE-82D5-E6C9A992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180" y="372405"/>
            <a:ext cx="1589049" cy="513900"/>
          </a:xfrm>
        </p:spPr>
        <p:txBody>
          <a:bodyPr/>
          <a:lstStyle/>
          <a:p>
            <a:r>
              <a:rPr lang="pt-BR" dirty="0"/>
              <a:t>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98CE96-C438-909C-2904-41831792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5" y="1138511"/>
            <a:ext cx="1292464" cy="36396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C8C01A-BBCE-6BF0-BD61-832F3A459F11}"/>
              </a:ext>
            </a:extLst>
          </p:cNvPr>
          <p:cNvSpPr txBox="1"/>
          <p:nvPr/>
        </p:nvSpPr>
        <p:spPr>
          <a:xfrm>
            <a:off x="2949234" y="1207294"/>
            <a:ext cx="54436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uma doença causada pela produção insuficiente ou má absorção de insulina, hormônio que regula a glicose no sangue e garante energia para o organismo. </a:t>
            </a:r>
          </a:p>
          <a:p>
            <a:pPr algn="just"/>
            <a:endParaRPr lang="pt-BR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6EADE3-E277-0316-18A6-20A0B8FE3690}"/>
              </a:ext>
            </a:extLst>
          </p:cNvPr>
          <p:cNvSpPr txBox="1"/>
          <p:nvPr/>
        </p:nvSpPr>
        <p:spPr>
          <a:xfrm>
            <a:off x="3007938" y="2425813"/>
            <a:ext cx="538489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A insulina é um hormônio que tem a função de quebrar as moléculas de glicose (açúcar) transformando-a em energia para manutenção das células do nosso organismo.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2082B5-D1C3-F8E8-64BF-B1923CA49C02}"/>
              </a:ext>
            </a:extLst>
          </p:cNvPr>
          <p:cNvSpPr txBox="1"/>
          <p:nvPr/>
        </p:nvSpPr>
        <p:spPr>
          <a:xfrm>
            <a:off x="2978174" y="3558369"/>
            <a:ext cx="5414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 diabetes pode causar o aumento da glicemia e as altas taxas podem levar a complicações no coração, nas artérias, nos olhos, nos rins e nos nervos. Em casos mais graves, o diabetes pode levar à morte.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788B274-DBEB-B311-646E-7A06B9A5B797}"/>
              </a:ext>
            </a:extLst>
          </p:cNvPr>
          <p:cNvGrpSpPr/>
          <p:nvPr/>
        </p:nvGrpSpPr>
        <p:grpSpPr>
          <a:xfrm>
            <a:off x="2376340" y="1312974"/>
            <a:ext cx="572400" cy="572100"/>
            <a:chOff x="8115230" y="1183014"/>
            <a:chExt cx="572400" cy="572100"/>
          </a:xfrm>
        </p:grpSpPr>
        <p:sp>
          <p:nvSpPr>
            <p:cNvPr id="13" name="Google Shape;244;p22">
              <a:extLst>
                <a:ext uri="{FF2B5EF4-FFF2-40B4-BE49-F238E27FC236}">
                  <a16:creationId xmlns:a16="http://schemas.microsoft.com/office/drawing/2014/main" id="{915570AF-836F-F09B-763B-7C5BC1DA109E}"/>
                </a:ext>
              </a:extLst>
            </p:cNvPr>
            <p:cNvSpPr/>
            <p:nvPr/>
          </p:nvSpPr>
          <p:spPr>
            <a:xfrm>
              <a:off x="8115230" y="1183014"/>
              <a:ext cx="572400" cy="572100"/>
            </a:xfrm>
            <a:prstGeom prst="ellipse">
              <a:avLst/>
            </a:prstGeom>
            <a:gradFill>
              <a:gsLst>
                <a:gs pos="0">
                  <a:srgbClr val="CBEADE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" name="Google Shape;245;p22">
              <a:extLst>
                <a:ext uri="{FF2B5EF4-FFF2-40B4-BE49-F238E27FC236}">
                  <a16:creationId xmlns:a16="http://schemas.microsoft.com/office/drawing/2014/main" id="{310D5151-94F4-09B6-BC80-58AF7C18E603}"/>
                </a:ext>
              </a:extLst>
            </p:cNvPr>
            <p:cNvSpPr/>
            <p:nvPr/>
          </p:nvSpPr>
          <p:spPr>
            <a:xfrm>
              <a:off x="8244037" y="1331707"/>
              <a:ext cx="315224" cy="274808"/>
            </a:xfrm>
            <a:custGeom>
              <a:avLst/>
              <a:gdLst/>
              <a:ahLst/>
              <a:cxnLst/>
              <a:rect l="l" t="t" r="r" b="b"/>
              <a:pathLst>
                <a:path w="11815" h="10524" extrusionOk="0">
                  <a:moveTo>
                    <a:pt x="8664" y="726"/>
                  </a:moveTo>
                  <a:cubicBezTo>
                    <a:pt x="9326" y="726"/>
                    <a:pt x="9956" y="1009"/>
                    <a:pt x="10428" y="1482"/>
                  </a:cubicBezTo>
                  <a:cubicBezTo>
                    <a:pt x="10869" y="1954"/>
                    <a:pt x="11090" y="2616"/>
                    <a:pt x="11090" y="3309"/>
                  </a:cubicBezTo>
                  <a:cubicBezTo>
                    <a:pt x="11090" y="4191"/>
                    <a:pt x="10712" y="4853"/>
                    <a:pt x="10082" y="5577"/>
                  </a:cubicBezTo>
                  <a:lnTo>
                    <a:pt x="7435" y="5577"/>
                  </a:lnTo>
                  <a:cubicBezTo>
                    <a:pt x="7309" y="5577"/>
                    <a:pt x="7215" y="5640"/>
                    <a:pt x="7120" y="5735"/>
                  </a:cubicBezTo>
                  <a:lnTo>
                    <a:pt x="6648" y="6522"/>
                  </a:lnTo>
                  <a:lnTo>
                    <a:pt x="5545" y="3687"/>
                  </a:lnTo>
                  <a:cubicBezTo>
                    <a:pt x="5514" y="3561"/>
                    <a:pt x="5388" y="3435"/>
                    <a:pt x="5230" y="3435"/>
                  </a:cubicBezTo>
                  <a:cubicBezTo>
                    <a:pt x="5073" y="3435"/>
                    <a:pt x="4947" y="3529"/>
                    <a:pt x="4915" y="3624"/>
                  </a:cubicBezTo>
                  <a:lnTo>
                    <a:pt x="4096" y="5514"/>
                  </a:lnTo>
                  <a:lnTo>
                    <a:pt x="1702" y="5514"/>
                  </a:lnTo>
                  <a:cubicBezTo>
                    <a:pt x="1103" y="4853"/>
                    <a:pt x="693" y="4191"/>
                    <a:pt x="693" y="3309"/>
                  </a:cubicBezTo>
                  <a:cubicBezTo>
                    <a:pt x="693" y="2616"/>
                    <a:pt x="945" y="1986"/>
                    <a:pt x="1355" y="1482"/>
                  </a:cubicBezTo>
                  <a:cubicBezTo>
                    <a:pt x="1796" y="1009"/>
                    <a:pt x="2426" y="726"/>
                    <a:pt x="3151" y="726"/>
                  </a:cubicBezTo>
                  <a:cubicBezTo>
                    <a:pt x="4096" y="726"/>
                    <a:pt x="4726" y="1293"/>
                    <a:pt x="5073" y="1797"/>
                  </a:cubicBezTo>
                  <a:cubicBezTo>
                    <a:pt x="5388" y="2206"/>
                    <a:pt x="5545" y="2647"/>
                    <a:pt x="5577" y="2836"/>
                  </a:cubicBezTo>
                  <a:cubicBezTo>
                    <a:pt x="5608" y="2994"/>
                    <a:pt x="5766" y="3088"/>
                    <a:pt x="5892" y="3088"/>
                  </a:cubicBezTo>
                  <a:cubicBezTo>
                    <a:pt x="6049" y="3088"/>
                    <a:pt x="6175" y="2994"/>
                    <a:pt x="6207" y="2836"/>
                  </a:cubicBezTo>
                  <a:cubicBezTo>
                    <a:pt x="6238" y="2679"/>
                    <a:pt x="6459" y="2206"/>
                    <a:pt x="6742" y="1797"/>
                  </a:cubicBezTo>
                  <a:cubicBezTo>
                    <a:pt x="7089" y="1293"/>
                    <a:pt x="7687" y="726"/>
                    <a:pt x="8664" y="726"/>
                  </a:cubicBezTo>
                  <a:close/>
                  <a:moveTo>
                    <a:pt x="5293" y="4790"/>
                  </a:moveTo>
                  <a:lnTo>
                    <a:pt x="6364" y="7468"/>
                  </a:lnTo>
                  <a:cubicBezTo>
                    <a:pt x="6396" y="7562"/>
                    <a:pt x="6522" y="7657"/>
                    <a:pt x="6648" y="7688"/>
                  </a:cubicBezTo>
                  <a:lnTo>
                    <a:pt x="6679" y="7688"/>
                  </a:lnTo>
                  <a:cubicBezTo>
                    <a:pt x="6805" y="7688"/>
                    <a:pt x="6931" y="7625"/>
                    <a:pt x="6994" y="7531"/>
                  </a:cubicBezTo>
                  <a:lnTo>
                    <a:pt x="7750" y="6302"/>
                  </a:lnTo>
                  <a:lnTo>
                    <a:pt x="9483" y="6302"/>
                  </a:lnTo>
                  <a:cubicBezTo>
                    <a:pt x="9168" y="6459"/>
                    <a:pt x="8916" y="6711"/>
                    <a:pt x="8664" y="6932"/>
                  </a:cubicBezTo>
                  <a:cubicBezTo>
                    <a:pt x="7813" y="7688"/>
                    <a:pt x="6868" y="8507"/>
                    <a:pt x="5923" y="9610"/>
                  </a:cubicBezTo>
                  <a:cubicBezTo>
                    <a:pt x="4978" y="8507"/>
                    <a:pt x="4033" y="7688"/>
                    <a:pt x="3214" y="6932"/>
                  </a:cubicBezTo>
                  <a:cubicBezTo>
                    <a:pt x="2930" y="6711"/>
                    <a:pt x="2710" y="6459"/>
                    <a:pt x="2458" y="6270"/>
                  </a:cubicBezTo>
                  <a:lnTo>
                    <a:pt x="4411" y="6270"/>
                  </a:lnTo>
                  <a:cubicBezTo>
                    <a:pt x="4505" y="6270"/>
                    <a:pt x="4663" y="6207"/>
                    <a:pt x="4726" y="6081"/>
                  </a:cubicBezTo>
                  <a:lnTo>
                    <a:pt x="5293" y="4790"/>
                  </a:lnTo>
                  <a:close/>
                  <a:moveTo>
                    <a:pt x="3151" y="1"/>
                  </a:moveTo>
                  <a:cubicBezTo>
                    <a:pt x="2269" y="1"/>
                    <a:pt x="1449" y="379"/>
                    <a:pt x="851" y="1009"/>
                  </a:cubicBezTo>
                  <a:cubicBezTo>
                    <a:pt x="315" y="1576"/>
                    <a:pt x="0" y="2427"/>
                    <a:pt x="0" y="3309"/>
                  </a:cubicBezTo>
                  <a:cubicBezTo>
                    <a:pt x="0" y="4097"/>
                    <a:pt x="252" y="4821"/>
                    <a:pt x="819" y="5514"/>
                  </a:cubicBezTo>
                  <a:lnTo>
                    <a:pt x="819" y="5577"/>
                  </a:lnTo>
                  <a:lnTo>
                    <a:pt x="347" y="5577"/>
                  </a:lnTo>
                  <a:cubicBezTo>
                    <a:pt x="158" y="5577"/>
                    <a:pt x="0" y="5735"/>
                    <a:pt x="0" y="5924"/>
                  </a:cubicBezTo>
                  <a:cubicBezTo>
                    <a:pt x="0" y="6113"/>
                    <a:pt x="158" y="6270"/>
                    <a:pt x="347" y="6270"/>
                  </a:cubicBezTo>
                  <a:lnTo>
                    <a:pt x="1418" y="6270"/>
                  </a:lnTo>
                  <a:cubicBezTo>
                    <a:pt x="1796" y="6680"/>
                    <a:pt x="2237" y="7058"/>
                    <a:pt x="2710" y="7468"/>
                  </a:cubicBezTo>
                  <a:cubicBezTo>
                    <a:pt x="3623" y="8255"/>
                    <a:pt x="4600" y="9137"/>
                    <a:pt x="5640" y="10366"/>
                  </a:cubicBezTo>
                  <a:lnTo>
                    <a:pt x="5640" y="10397"/>
                  </a:lnTo>
                  <a:cubicBezTo>
                    <a:pt x="5703" y="10492"/>
                    <a:pt x="5797" y="10524"/>
                    <a:pt x="5892" y="10524"/>
                  </a:cubicBezTo>
                  <a:cubicBezTo>
                    <a:pt x="6018" y="10524"/>
                    <a:pt x="6081" y="10492"/>
                    <a:pt x="6175" y="10397"/>
                  </a:cubicBezTo>
                  <a:lnTo>
                    <a:pt x="6175" y="10366"/>
                  </a:lnTo>
                  <a:cubicBezTo>
                    <a:pt x="7152" y="9137"/>
                    <a:pt x="8192" y="8287"/>
                    <a:pt x="9074" y="7468"/>
                  </a:cubicBezTo>
                  <a:cubicBezTo>
                    <a:pt x="9546" y="7026"/>
                    <a:pt x="9987" y="6617"/>
                    <a:pt x="10397" y="6270"/>
                  </a:cubicBezTo>
                  <a:lnTo>
                    <a:pt x="11437" y="6270"/>
                  </a:lnTo>
                  <a:cubicBezTo>
                    <a:pt x="11657" y="6270"/>
                    <a:pt x="11815" y="6113"/>
                    <a:pt x="11815" y="5924"/>
                  </a:cubicBezTo>
                  <a:cubicBezTo>
                    <a:pt x="11815" y="5735"/>
                    <a:pt x="11657" y="5577"/>
                    <a:pt x="11437" y="5577"/>
                  </a:cubicBezTo>
                  <a:lnTo>
                    <a:pt x="10964" y="5577"/>
                  </a:lnTo>
                  <a:lnTo>
                    <a:pt x="10964" y="5514"/>
                  </a:lnTo>
                  <a:cubicBezTo>
                    <a:pt x="11531" y="4821"/>
                    <a:pt x="11815" y="4097"/>
                    <a:pt x="11815" y="3309"/>
                  </a:cubicBezTo>
                  <a:cubicBezTo>
                    <a:pt x="11815" y="2458"/>
                    <a:pt x="11500" y="1639"/>
                    <a:pt x="10932" y="1009"/>
                  </a:cubicBezTo>
                  <a:cubicBezTo>
                    <a:pt x="10365" y="379"/>
                    <a:pt x="9578" y="1"/>
                    <a:pt x="8664" y="1"/>
                  </a:cubicBezTo>
                  <a:cubicBezTo>
                    <a:pt x="7404" y="1"/>
                    <a:pt x="6616" y="757"/>
                    <a:pt x="6175" y="1387"/>
                  </a:cubicBezTo>
                  <a:cubicBezTo>
                    <a:pt x="6049" y="1545"/>
                    <a:pt x="5986" y="1702"/>
                    <a:pt x="5892" y="1860"/>
                  </a:cubicBezTo>
                  <a:cubicBezTo>
                    <a:pt x="5829" y="1702"/>
                    <a:pt x="5703" y="1545"/>
                    <a:pt x="5640" y="1387"/>
                  </a:cubicBezTo>
                  <a:cubicBezTo>
                    <a:pt x="5199" y="757"/>
                    <a:pt x="4411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E8F60B8-291B-53C7-501B-23875DC9131E}"/>
              </a:ext>
            </a:extLst>
          </p:cNvPr>
          <p:cNvGrpSpPr/>
          <p:nvPr/>
        </p:nvGrpSpPr>
        <p:grpSpPr>
          <a:xfrm>
            <a:off x="119515" y="173999"/>
            <a:ext cx="572400" cy="572100"/>
            <a:chOff x="8115230" y="2166351"/>
            <a:chExt cx="572400" cy="572100"/>
          </a:xfrm>
        </p:grpSpPr>
        <p:sp>
          <p:nvSpPr>
            <p:cNvPr id="15" name="Google Shape;248;p22">
              <a:extLst>
                <a:ext uri="{FF2B5EF4-FFF2-40B4-BE49-F238E27FC236}">
                  <a16:creationId xmlns:a16="http://schemas.microsoft.com/office/drawing/2014/main" id="{A0679BC8-9C75-0461-1883-CB2D6D4E8784}"/>
                </a:ext>
              </a:extLst>
            </p:cNvPr>
            <p:cNvSpPr/>
            <p:nvPr/>
          </p:nvSpPr>
          <p:spPr>
            <a:xfrm>
              <a:off x="8115230" y="2166351"/>
              <a:ext cx="572400" cy="572100"/>
            </a:xfrm>
            <a:prstGeom prst="ellipse">
              <a:avLst/>
            </a:prstGeom>
            <a:gradFill>
              <a:gsLst>
                <a:gs pos="0">
                  <a:srgbClr val="34E1BC"/>
                </a:gs>
                <a:gs pos="100000">
                  <a:srgbClr val="187A6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" name="Google Shape;249;p22">
              <a:extLst>
                <a:ext uri="{FF2B5EF4-FFF2-40B4-BE49-F238E27FC236}">
                  <a16:creationId xmlns:a16="http://schemas.microsoft.com/office/drawing/2014/main" id="{2161ECB9-603F-58D4-6331-F7E5DA9EA02A}"/>
                </a:ext>
              </a:extLst>
            </p:cNvPr>
            <p:cNvSpPr/>
            <p:nvPr/>
          </p:nvSpPr>
          <p:spPr>
            <a:xfrm>
              <a:off x="8264783" y="2294841"/>
              <a:ext cx="273729" cy="315219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275D841-519E-28AD-C5DB-6185D850A187}"/>
              </a:ext>
            </a:extLst>
          </p:cNvPr>
          <p:cNvGrpSpPr/>
          <p:nvPr/>
        </p:nvGrpSpPr>
        <p:grpSpPr>
          <a:xfrm>
            <a:off x="2376340" y="2532178"/>
            <a:ext cx="572400" cy="572100"/>
            <a:chOff x="8115230" y="3149688"/>
            <a:chExt cx="572400" cy="572100"/>
          </a:xfrm>
        </p:grpSpPr>
        <p:sp>
          <p:nvSpPr>
            <p:cNvPr id="17" name="Google Shape;252;p22">
              <a:extLst>
                <a:ext uri="{FF2B5EF4-FFF2-40B4-BE49-F238E27FC236}">
                  <a16:creationId xmlns:a16="http://schemas.microsoft.com/office/drawing/2014/main" id="{E45FC573-3F0A-3F68-CCCE-7AB716D94E4C}"/>
                </a:ext>
              </a:extLst>
            </p:cNvPr>
            <p:cNvSpPr/>
            <p:nvPr/>
          </p:nvSpPr>
          <p:spPr>
            <a:xfrm>
              <a:off x="8115230" y="3149688"/>
              <a:ext cx="572400" cy="572100"/>
            </a:xfrm>
            <a:prstGeom prst="ellipse">
              <a:avLst/>
            </a:prstGeom>
            <a:gradFill>
              <a:gsLst>
                <a:gs pos="0">
                  <a:srgbClr val="35A68C"/>
                </a:gs>
                <a:gs pos="100000">
                  <a:srgbClr val="19403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" name="Google Shape;253;p22">
              <a:extLst>
                <a:ext uri="{FF2B5EF4-FFF2-40B4-BE49-F238E27FC236}">
                  <a16:creationId xmlns:a16="http://schemas.microsoft.com/office/drawing/2014/main" id="{0D8045CA-BF2A-7323-3E58-EDD5E804C83E}"/>
                </a:ext>
              </a:extLst>
            </p:cNvPr>
            <p:cNvSpPr/>
            <p:nvPr/>
          </p:nvSpPr>
          <p:spPr>
            <a:xfrm>
              <a:off x="8264242" y="3278170"/>
              <a:ext cx="274804" cy="315221"/>
            </a:xfrm>
            <a:custGeom>
              <a:avLst/>
              <a:gdLst/>
              <a:ahLst/>
              <a:cxnLst/>
              <a:rect l="l" t="t" r="r" b="b"/>
              <a:pathLst>
                <a:path w="10429" h="11816" extrusionOk="0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ED48667-6592-C382-310F-2D145F9AD3F0}"/>
              </a:ext>
            </a:extLst>
          </p:cNvPr>
          <p:cNvGrpSpPr/>
          <p:nvPr/>
        </p:nvGrpSpPr>
        <p:grpSpPr>
          <a:xfrm>
            <a:off x="2376399" y="3734862"/>
            <a:ext cx="572400" cy="572100"/>
            <a:chOff x="8115230" y="4133014"/>
            <a:chExt cx="572400" cy="572100"/>
          </a:xfrm>
        </p:grpSpPr>
        <p:sp>
          <p:nvSpPr>
            <p:cNvPr id="19" name="Google Shape;256;p22">
              <a:extLst>
                <a:ext uri="{FF2B5EF4-FFF2-40B4-BE49-F238E27FC236}">
                  <a16:creationId xmlns:a16="http://schemas.microsoft.com/office/drawing/2014/main" id="{7279F360-D9DB-0C57-6227-EE974CC4EF11}"/>
                </a:ext>
              </a:extLst>
            </p:cNvPr>
            <p:cNvSpPr/>
            <p:nvPr/>
          </p:nvSpPr>
          <p:spPr>
            <a:xfrm>
              <a:off x="8115230" y="4133014"/>
              <a:ext cx="572400" cy="572100"/>
            </a:xfrm>
            <a:prstGeom prst="ellipse">
              <a:avLst/>
            </a:prstGeom>
            <a:gradFill>
              <a:gsLst>
                <a:gs pos="0">
                  <a:srgbClr val="CAE1F0"/>
                </a:gs>
                <a:gs pos="100000">
                  <a:srgbClr val="6AA6C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20" name="Google Shape;257;p22">
              <a:extLst>
                <a:ext uri="{FF2B5EF4-FFF2-40B4-BE49-F238E27FC236}">
                  <a16:creationId xmlns:a16="http://schemas.microsoft.com/office/drawing/2014/main" id="{98EC1087-07F4-BF7B-80A7-4892118432A2}"/>
                </a:ext>
              </a:extLst>
            </p:cNvPr>
            <p:cNvGrpSpPr/>
            <p:nvPr/>
          </p:nvGrpSpPr>
          <p:grpSpPr>
            <a:xfrm>
              <a:off x="8244190" y="4261497"/>
              <a:ext cx="315212" cy="315219"/>
              <a:chOff x="-27358650" y="1961575"/>
              <a:chExt cx="296950" cy="296175"/>
            </a:xfrm>
          </p:grpSpPr>
          <p:sp>
            <p:nvSpPr>
              <p:cNvPr id="21" name="Google Shape;258;p22">
                <a:extLst>
                  <a:ext uri="{FF2B5EF4-FFF2-40B4-BE49-F238E27FC236}">
                    <a16:creationId xmlns:a16="http://schemas.microsoft.com/office/drawing/2014/main" id="{278DC265-6C75-ABAC-8AF5-27FA3C0EB263}"/>
                  </a:ext>
                </a:extLst>
              </p:cNvPr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9;p22">
                <a:extLst>
                  <a:ext uri="{FF2B5EF4-FFF2-40B4-BE49-F238E27FC236}">
                    <a16:creationId xmlns:a16="http://schemas.microsoft.com/office/drawing/2014/main" id="{D41F383D-1421-C63C-5FB4-E9F5836055B5}"/>
                  </a:ext>
                </a:extLst>
              </p:cNvPr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438D41-059B-9126-1AEF-991B7F18B8A5}"/>
              </a:ext>
            </a:extLst>
          </p:cNvPr>
          <p:cNvSpPr txBox="1"/>
          <p:nvPr/>
        </p:nvSpPr>
        <p:spPr>
          <a:xfrm>
            <a:off x="6019043" y="4921758"/>
            <a:ext cx="312495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1">
                    <a:lumMod val="75000"/>
                  </a:schemeClr>
                </a:solidFill>
              </a:rPr>
              <a:t>Fonte: https://www.gov.br/saude/pt-br/assuntos/saude-de-a-a-z/d/diabetes</a:t>
            </a:r>
          </a:p>
        </p:txBody>
      </p:sp>
    </p:spTree>
    <p:extLst>
      <p:ext uri="{BB962C8B-B14F-4D97-AF65-F5344CB8AC3E}">
        <p14:creationId xmlns:p14="http://schemas.microsoft.com/office/powerpoint/2010/main" val="284061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3428238" y="1185429"/>
            <a:ext cx="2287518" cy="3115546"/>
            <a:chOff x="3428238" y="1185429"/>
            <a:chExt cx="2287518" cy="3115546"/>
          </a:xfrm>
        </p:grpSpPr>
        <p:sp>
          <p:nvSpPr>
            <p:cNvPr id="469" name="Google Shape;469;p28"/>
            <p:cNvSpPr/>
            <p:nvPr/>
          </p:nvSpPr>
          <p:spPr>
            <a:xfrm>
              <a:off x="3428238" y="1185429"/>
              <a:ext cx="2287518" cy="3115546"/>
            </a:xfrm>
            <a:custGeom>
              <a:avLst/>
              <a:gdLst/>
              <a:ahLst/>
              <a:cxnLst/>
              <a:rect l="l" t="t" r="r" b="b"/>
              <a:pathLst>
                <a:path w="40527" h="62458" extrusionOk="0">
                  <a:moveTo>
                    <a:pt x="2275" y="0"/>
                  </a:moveTo>
                  <a:cubicBezTo>
                    <a:pt x="1015" y="0"/>
                    <a:pt x="1" y="1021"/>
                    <a:pt x="1" y="2275"/>
                  </a:cubicBezTo>
                  <a:lnTo>
                    <a:pt x="1" y="60189"/>
                  </a:lnTo>
                  <a:cubicBezTo>
                    <a:pt x="1" y="61443"/>
                    <a:pt x="1015" y="62457"/>
                    <a:pt x="2275" y="62457"/>
                  </a:cubicBezTo>
                  <a:lnTo>
                    <a:pt x="38252" y="62457"/>
                  </a:lnTo>
                  <a:cubicBezTo>
                    <a:pt x="39506" y="62457"/>
                    <a:pt x="40526" y="61443"/>
                    <a:pt x="40526" y="60189"/>
                  </a:cubicBezTo>
                  <a:lnTo>
                    <a:pt x="40526" y="2275"/>
                  </a:lnTo>
                  <a:cubicBezTo>
                    <a:pt x="40526" y="1021"/>
                    <a:pt x="39506" y="0"/>
                    <a:pt x="38252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4535054" y="1259654"/>
              <a:ext cx="73942" cy="2935221"/>
            </a:xfrm>
            <a:custGeom>
              <a:avLst/>
              <a:gdLst/>
              <a:ahLst/>
              <a:cxnLst/>
              <a:rect l="l" t="t" r="r" b="b"/>
              <a:pathLst>
                <a:path w="1310" h="58843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58191"/>
                  </a:lnTo>
                  <a:cubicBezTo>
                    <a:pt x="0" y="58548"/>
                    <a:pt x="295" y="58843"/>
                    <a:pt x="652" y="58843"/>
                  </a:cubicBezTo>
                  <a:cubicBezTo>
                    <a:pt x="1014" y="58843"/>
                    <a:pt x="1309" y="58548"/>
                    <a:pt x="1309" y="58191"/>
                  </a:cubicBezTo>
                  <a:lnTo>
                    <a:pt x="1309" y="652"/>
                  </a:lnTo>
                  <a:cubicBezTo>
                    <a:pt x="1309" y="295"/>
                    <a:pt x="1014" y="0"/>
                    <a:pt x="65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10800000" flipH="1">
              <a:off x="3790498" y="1185429"/>
              <a:ext cx="62823" cy="54322"/>
            </a:xfrm>
            <a:custGeom>
              <a:avLst/>
              <a:gdLst/>
              <a:ahLst/>
              <a:cxnLst/>
              <a:rect l="l" t="t" r="r" b="b"/>
              <a:pathLst>
                <a:path w="1113" h="1089" extrusionOk="0">
                  <a:moveTo>
                    <a:pt x="553" y="0"/>
                  </a:moveTo>
                  <a:cubicBezTo>
                    <a:pt x="246" y="0"/>
                    <a:pt x="0" y="252"/>
                    <a:pt x="12" y="566"/>
                  </a:cubicBezTo>
                  <a:lnTo>
                    <a:pt x="12" y="1088"/>
                  </a:lnTo>
                  <a:lnTo>
                    <a:pt x="1100" y="1088"/>
                  </a:lnTo>
                  <a:lnTo>
                    <a:pt x="1100" y="566"/>
                  </a:lnTo>
                  <a:cubicBezTo>
                    <a:pt x="1113" y="252"/>
                    <a:pt x="861" y="0"/>
                    <a:pt x="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 rot="10800000" flipH="1">
              <a:off x="3938269" y="1185429"/>
              <a:ext cx="61807" cy="53424"/>
            </a:xfrm>
            <a:custGeom>
              <a:avLst/>
              <a:gdLst/>
              <a:ahLst/>
              <a:cxnLst/>
              <a:rect l="l" t="t" r="r" b="b"/>
              <a:pathLst>
                <a:path w="1095" h="1071" extrusionOk="0">
                  <a:moveTo>
                    <a:pt x="548" y="1"/>
                  </a:moveTo>
                  <a:cubicBezTo>
                    <a:pt x="246" y="1"/>
                    <a:pt x="1" y="247"/>
                    <a:pt x="7" y="548"/>
                  </a:cubicBezTo>
                  <a:lnTo>
                    <a:pt x="7" y="1070"/>
                  </a:lnTo>
                  <a:lnTo>
                    <a:pt x="1095" y="1070"/>
                  </a:lnTo>
                  <a:lnTo>
                    <a:pt x="1095" y="548"/>
                  </a:lnTo>
                  <a:cubicBezTo>
                    <a:pt x="1095" y="247"/>
                    <a:pt x="849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 rot="10800000" flipH="1">
              <a:off x="4086096" y="1185429"/>
              <a:ext cx="61807" cy="53424"/>
            </a:xfrm>
            <a:custGeom>
              <a:avLst/>
              <a:gdLst/>
              <a:ahLst/>
              <a:cxnLst/>
              <a:rect l="l" t="t" r="r" b="b"/>
              <a:pathLst>
                <a:path w="1095" h="1071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1070"/>
                  </a:lnTo>
                  <a:lnTo>
                    <a:pt x="1094" y="1070"/>
                  </a:lnTo>
                  <a:lnTo>
                    <a:pt x="1094" y="548"/>
                  </a:lnTo>
                  <a:cubicBezTo>
                    <a:pt x="1094" y="247"/>
                    <a:pt x="848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10800000" flipH="1">
              <a:off x="4233190" y="1185429"/>
              <a:ext cx="62823" cy="54322"/>
            </a:xfrm>
            <a:custGeom>
              <a:avLst/>
              <a:gdLst/>
              <a:ahLst/>
              <a:cxnLst/>
              <a:rect l="l" t="t" r="r" b="b"/>
              <a:pathLst>
                <a:path w="1113" h="1089" extrusionOk="0">
                  <a:moveTo>
                    <a:pt x="554" y="0"/>
                  </a:moveTo>
                  <a:cubicBezTo>
                    <a:pt x="246" y="0"/>
                    <a:pt x="0" y="252"/>
                    <a:pt x="13" y="566"/>
                  </a:cubicBezTo>
                  <a:lnTo>
                    <a:pt x="13" y="1088"/>
                  </a:lnTo>
                  <a:lnTo>
                    <a:pt x="1101" y="1088"/>
                  </a:lnTo>
                  <a:lnTo>
                    <a:pt x="1101" y="566"/>
                  </a:lnTo>
                  <a:cubicBezTo>
                    <a:pt x="1113" y="252"/>
                    <a:pt x="861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 rot="10800000" flipH="1">
              <a:off x="4381300" y="1185429"/>
              <a:ext cx="61468" cy="53424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542" y="1"/>
                  </a:moveTo>
                  <a:cubicBezTo>
                    <a:pt x="247" y="1"/>
                    <a:pt x="1" y="247"/>
                    <a:pt x="1" y="548"/>
                  </a:cubicBezTo>
                  <a:lnTo>
                    <a:pt x="1" y="1070"/>
                  </a:lnTo>
                  <a:lnTo>
                    <a:pt x="1089" y="1070"/>
                  </a:lnTo>
                  <a:lnTo>
                    <a:pt x="1089" y="548"/>
                  </a:lnTo>
                  <a:cubicBezTo>
                    <a:pt x="1089" y="247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 rot="10800000" flipH="1">
              <a:off x="4528789" y="1185429"/>
              <a:ext cx="61807" cy="53424"/>
            </a:xfrm>
            <a:custGeom>
              <a:avLst/>
              <a:gdLst/>
              <a:ahLst/>
              <a:cxnLst/>
              <a:rect l="l" t="t" r="r" b="b"/>
              <a:pathLst>
                <a:path w="1095" h="1071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1070"/>
                  </a:lnTo>
                  <a:lnTo>
                    <a:pt x="1094" y="1070"/>
                  </a:lnTo>
                  <a:lnTo>
                    <a:pt x="1094" y="548"/>
                  </a:lnTo>
                  <a:cubicBezTo>
                    <a:pt x="1094" y="247"/>
                    <a:pt x="849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 rot="10800000" flipH="1">
              <a:off x="4675883" y="1185429"/>
              <a:ext cx="62879" cy="54322"/>
            </a:xfrm>
            <a:custGeom>
              <a:avLst/>
              <a:gdLst/>
              <a:ahLst/>
              <a:cxnLst/>
              <a:rect l="l" t="t" r="r" b="b"/>
              <a:pathLst>
                <a:path w="1114" h="1089" extrusionOk="0">
                  <a:moveTo>
                    <a:pt x="554" y="0"/>
                  </a:moveTo>
                  <a:cubicBezTo>
                    <a:pt x="246" y="0"/>
                    <a:pt x="1" y="252"/>
                    <a:pt x="13" y="566"/>
                  </a:cubicBezTo>
                  <a:lnTo>
                    <a:pt x="13" y="1088"/>
                  </a:lnTo>
                  <a:lnTo>
                    <a:pt x="1101" y="1088"/>
                  </a:lnTo>
                  <a:lnTo>
                    <a:pt x="1101" y="566"/>
                  </a:lnTo>
                  <a:cubicBezTo>
                    <a:pt x="1113" y="252"/>
                    <a:pt x="861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 rot="10800000" flipH="1">
              <a:off x="4824049" y="1185429"/>
              <a:ext cx="61468" cy="53424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541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1070"/>
                  </a:lnTo>
                  <a:lnTo>
                    <a:pt x="1088" y="1070"/>
                  </a:lnTo>
                  <a:lnTo>
                    <a:pt x="1088" y="548"/>
                  </a:lnTo>
                  <a:cubicBezTo>
                    <a:pt x="1088" y="247"/>
                    <a:pt x="842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rot="10800000" flipH="1">
              <a:off x="4971482" y="1185429"/>
              <a:ext cx="61807" cy="53424"/>
            </a:xfrm>
            <a:custGeom>
              <a:avLst/>
              <a:gdLst/>
              <a:ahLst/>
              <a:cxnLst/>
              <a:rect l="l" t="t" r="r" b="b"/>
              <a:pathLst>
                <a:path w="1095" h="1071" extrusionOk="0">
                  <a:moveTo>
                    <a:pt x="548" y="1"/>
                  </a:moveTo>
                  <a:cubicBezTo>
                    <a:pt x="246" y="1"/>
                    <a:pt x="1" y="247"/>
                    <a:pt x="1" y="548"/>
                  </a:cubicBezTo>
                  <a:lnTo>
                    <a:pt x="1" y="1070"/>
                  </a:lnTo>
                  <a:lnTo>
                    <a:pt x="1095" y="1070"/>
                  </a:lnTo>
                  <a:lnTo>
                    <a:pt x="1095" y="548"/>
                  </a:lnTo>
                  <a:cubicBezTo>
                    <a:pt x="1095" y="247"/>
                    <a:pt x="849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 rot="10800000" flipH="1">
              <a:off x="5119309" y="1185429"/>
              <a:ext cx="61468" cy="53424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541" y="1"/>
                  </a:moveTo>
                  <a:cubicBezTo>
                    <a:pt x="240" y="1"/>
                    <a:pt x="0" y="247"/>
                    <a:pt x="0" y="548"/>
                  </a:cubicBezTo>
                  <a:lnTo>
                    <a:pt x="0" y="1070"/>
                  </a:lnTo>
                  <a:lnTo>
                    <a:pt x="1088" y="1070"/>
                  </a:lnTo>
                  <a:lnTo>
                    <a:pt x="1088" y="548"/>
                  </a:lnTo>
                  <a:cubicBezTo>
                    <a:pt x="1088" y="247"/>
                    <a:pt x="842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rot="10800000" flipH="1">
              <a:off x="5266742" y="1185429"/>
              <a:ext cx="61468" cy="53424"/>
            </a:xfrm>
            <a:custGeom>
              <a:avLst/>
              <a:gdLst/>
              <a:ahLst/>
              <a:cxnLst/>
              <a:rect l="l" t="t" r="r" b="b"/>
              <a:pathLst>
                <a:path w="1089" h="1071" extrusionOk="0">
                  <a:moveTo>
                    <a:pt x="548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1070"/>
                  </a:lnTo>
                  <a:lnTo>
                    <a:pt x="1088" y="1070"/>
                  </a:lnTo>
                  <a:lnTo>
                    <a:pt x="1088" y="548"/>
                  </a:lnTo>
                  <a:cubicBezTo>
                    <a:pt x="1088" y="247"/>
                    <a:pt x="84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 rot="10800000" flipH="1">
              <a:off x="3790498" y="4248199"/>
              <a:ext cx="62823" cy="52775"/>
            </a:xfrm>
            <a:custGeom>
              <a:avLst/>
              <a:gdLst/>
              <a:ahLst/>
              <a:cxnLst/>
              <a:rect l="l" t="t" r="r" b="b"/>
              <a:pathLst>
                <a:path w="1113" h="1058" extrusionOk="0">
                  <a:moveTo>
                    <a:pt x="1100" y="0"/>
                  </a:moveTo>
                  <a:lnTo>
                    <a:pt x="12" y="7"/>
                  </a:lnTo>
                  <a:lnTo>
                    <a:pt x="12" y="498"/>
                  </a:lnTo>
                  <a:cubicBezTo>
                    <a:pt x="0" y="806"/>
                    <a:pt x="246" y="1058"/>
                    <a:pt x="553" y="1058"/>
                  </a:cubicBezTo>
                  <a:cubicBezTo>
                    <a:pt x="861" y="1058"/>
                    <a:pt x="1113" y="806"/>
                    <a:pt x="1100" y="498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 rot="10800000" flipH="1">
              <a:off x="3938607" y="4249097"/>
              <a:ext cx="61468" cy="51878"/>
            </a:xfrm>
            <a:custGeom>
              <a:avLst/>
              <a:gdLst/>
              <a:ahLst/>
              <a:cxnLst/>
              <a:rect l="l" t="t" r="r" b="b"/>
              <a:pathLst>
                <a:path w="1089" h="1040" extrusionOk="0">
                  <a:moveTo>
                    <a:pt x="1089" y="0"/>
                  </a:moveTo>
                  <a:lnTo>
                    <a:pt x="1" y="7"/>
                  </a:lnTo>
                  <a:lnTo>
                    <a:pt x="1" y="498"/>
                  </a:lnTo>
                  <a:cubicBezTo>
                    <a:pt x="1" y="793"/>
                    <a:pt x="247" y="1039"/>
                    <a:pt x="542" y="1039"/>
                  </a:cubicBezTo>
                  <a:cubicBezTo>
                    <a:pt x="843" y="1039"/>
                    <a:pt x="1089" y="793"/>
                    <a:pt x="1089" y="498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 rot="10800000" flipH="1">
              <a:off x="4086096" y="4249097"/>
              <a:ext cx="61807" cy="51878"/>
            </a:xfrm>
            <a:custGeom>
              <a:avLst/>
              <a:gdLst/>
              <a:ahLst/>
              <a:cxnLst/>
              <a:rect l="l" t="t" r="r" b="b"/>
              <a:pathLst>
                <a:path w="1095" h="1040" extrusionOk="0">
                  <a:moveTo>
                    <a:pt x="1094" y="0"/>
                  </a:moveTo>
                  <a:lnTo>
                    <a:pt x="0" y="7"/>
                  </a:lnTo>
                  <a:lnTo>
                    <a:pt x="0" y="498"/>
                  </a:lnTo>
                  <a:cubicBezTo>
                    <a:pt x="0" y="793"/>
                    <a:pt x="246" y="1039"/>
                    <a:pt x="547" y="1039"/>
                  </a:cubicBezTo>
                  <a:cubicBezTo>
                    <a:pt x="848" y="1039"/>
                    <a:pt x="1094" y="793"/>
                    <a:pt x="1094" y="498"/>
                  </a:cubicBezTo>
                  <a:lnTo>
                    <a:pt x="109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 rot="10800000" flipH="1">
              <a:off x="4233190" y="4248199"/>
              <a:ext cx="62823" cy="52775"/>
            </a:xfrm>
            <a:custGeom>
              <a:avLst/>
              <a:gdLst/>
              <a:ahLst/>
              <a:cxnLst/>
              <a:rect l="l" t="t" r="r" b="b"/>
              <a:pathLst>
                <a:path w="1113" h="1058" extrusionOk="0">
                  <a:moveTo>
                    <a:pt x="1101" y="0"/>
                  </a:moveTo>
                  <a:lnTo>
                    <a:pt x="13" y="7"/>
                  </a:lnTo>
                  <a:lnTo>
                    <a:pt x="13" y="498"/>
                  </a:lnTo>
                  <a:cubicBezTo>
                    <a:pt x="0" y="806"/>
                    <a:pt x="246" y="1058"/>
                    <a:pt x="554" y="1058"/>
                  </a:cubicBezTo>
                  <a:cubicBezTo>
                    <a:pt x="861" y="1058"/>
                    <a:pt x="1113" y="806"/>
                    <a:pt x="1101" y="49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 rot="10800000" flipH="1">
              <a:off x="4381300" y="4249097"/>
              <a:ext cx="61468" cy="51878"/>
            </a:xfrm>
            <a:custGeom>
              <a:avLst/>
              <a:gdLst/>
              <a:ahLst/>
              <a:cxnLst/>
              <a:rect l="l" t="t" r="r" b="b"/>
              <a:pathLst>
                <a:path w="1089" h="1040" extrusionOk="0">
                  <a:moveTo>
                    <a:pt x="1089" y="0"/>
                  </a:moveTo>
                  <a:lnTo>
                    <a:pt x="1" y="7"/>
                  </a:lnTo>
                  <a:lnTo>
                    <a:pt x="1" y="498"/>
                  </a:lnTo>
                  <a:cubicBezTo>
                    <a:pt x="1" y="793"/>
                    <a:pt x="247" y="1039"/>
                    <a:pt x="542" y="1039"/>
                  </a:cubicBezTo>
                  <a:cubicBezTo>
                    <a:pt x="843" y="1039"/>
                    <a:pt x="1089" y="793"/>
                    <a:pt x="1089" y="498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 rot="10800000" flipH="1">
              <a:off x="4528789" y="4249097"/>
              <a:ext cx="61807" cy="51878"/>
            </a:xfrm>
            <a:custGeom>
              <a:avLst/>
              <a:gdLst/>
              <a:ahLst/>
              <a:cxnLst/>
              <a:rect l="l" t="t" r="r" b="b"/>
              <a:pathLst>
                <a:path w="1095" h="1040" extrusionOk="0">
                  <a:moveTo>
                    <a:pt x="1094" y="0"/>
                  </a:moveTo>
                  <a:lnTo>
                    <a:pt x="0" y="7"/>
                  </a:lnTo>
                  <a:lnTo>
                    <a:pt x="0" y="498"/>
                  </a:lnTo>
                  <a:cubicBezTo>
                    <a:pt x="0" y="793"/>
                    <a:pt x="246" y="1039"/>
                    <a:pt x="547" y="1039"/>
                  </a:cubicBezTo>
                  <a:cubicBezTo>
                    <a:pt x="849" y="1039"/>
                    <a:pt x="1088" y="793"/>
                    <a:pt x="1094" y="498"/>
                  </a:cubicBezTo>
                  <a:lnTo>
                    <a:pt x="109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 rot="10800000" flipH="1">
              <a:off x="4675883" y="4248199"/>
              <a:ext cx="62879" cy="52775"/>
            </a:xfrm>
            <a:custGeom>
              <a:avLst/>
              <a:gdLst/>
              <a:ahLst/>
              <a:cxnLst/>
              <a:rect l="l" t="t" r="r" b="b"/>
              <a:pathLst>
                <a:path w="1114" h="1058" extrusionOk="0">
                  <a:moveTo>
                    <a:pt x="1101" y="0"/>
                  </a:moveTo>
                  <a:lnTo>
                    <a:pt x="13" y="7"/>
                  </a:lnTo>
                  <a:lnTo>
                    <a:pt x="13" y="498"/>
                  </a:lnTo>
                  <a:cubicBezTo>
                    <a:pt x="1" y="806"/>
                    <a:pt x="246" y="1058"/>
                    <a:pt x="554" y="1058"/>
                  </a:cubicBezTo>
                  <a:cubicBezTo>
                    <a:pt x="861" y="1058"/>
                    <a:pt x="1113" y="806"/>
                    <a:pt x="1101" y="49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 rot="10800000" flipH="1">
              <a:off x="4824049" y="4249097"/>
              <a:ext cx="61468" cy="51878"/>
            </a:xfrm>
            <a:custGeom>
              <a:avLst/>
              <a:gdLst/>
              <a:ahLst/>
              <a:cxnLst/>
              <a:rect l="l" t="t" r="r" b="b"/>
              <a:pathLst>
                <a:path w="1089" h="1040" extrusionOk="0">
                  <a:moveTo>
                    <a:pt x="1088" y="0"/>
                  </a:moveTo>
                  <a:lnTo>
                    <a:pt x="0" y="7"/>
                  </a:lnTo>
                  <a:lnTo>
                    <a:pt x="0" y="498"/>
                  </a:lnTo>
                  <a:cubicBezTo>
                    <a:pt x="0" y="793"/>
                    <a:pt x="246" y="1039"/>
                    <a:pt x="541" y="1039"/>
                  </a:cubicBezTo>
                  <a:cubicBezTo>
                    <a:pt x="842" y="1039"/>
                    <a:pt x="1088" y="793"/>
                    <a:pt x="1088" y="498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 rot="10800000" flipH="1">
              <a:off x="4971482" y="4249097"/>
              <a:ext cx="61807" cy="51878"/>
            </a:xfrm>
            <a:custGeom>
              <a:avLst/>
              <a:gdLst/>
              <a:ahLst/>
              <a:cxnLst/>
              <a:rect l="l" t="t" r="r" b="b"/>
              <a:pathLst>
                <a:path w="1095" h="1040" extrusionOk="0">
                  <a:moveTo>
                    <a:pt x="1095" y="0"/>
                  </a:moveTo>
                  <a:lnTo>
                    <a:pt x="1" y="7"/>
                  </a:lnTo>
                  <a:lnTo>
                    <a:pt x="1" y="498"/>
                  </a:lnTo>
                  <a:cubicBezTo>
                    <a:pt x="1" y="793"/>
                    <a:pt x="246" y="1039"/>
                    <a:pt x="548" y="1039"/>
                  </a:cubicBezTo>
                  <a:cubicBezTo>
                    <a:pt x="849" y="1039"/>
                    <a:pt x="1089" y="793"/>
                    <a:pt x="1095" y="49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 rot="10800000" flipH="1">
              <a:off x="5119309" y="4249097"/>
              <a:ext cx="61468" cy="51878"/>
            </a:xfrm>
            <a:custGeom>
              <a:avLst/>
              <a:gdLst/>
              <a:ahLst/>
              <a:cxnLst/>
              <a:rect l="l" t="t" r="r" b="b"/>
              <a:pathLst>
                <a:path w="1089" h="1040" extrusionOk="0">
                  <a:moveTo>
                    <a:pt x="1088" y="0"/>
                  </a:moveTo>
                  <a:lnTo>
                    <a:pt x="0" y="7"/>
                  </a:lnTo>
                  <a:lnTo>
                    <a:pt x="0" y="498"/>
                  </a:lnTo>
                  <a:cubicBezTo>
                    <a:pt x="0" y="793"/>
                    <a:pt x="240" y="1039"/>
                    <a:pt x="541" y="1039"/>
                  </a:cubicBezTo>
                  <a:cubicBezTo>
                    <a:pt x="842" y="1039"/>
                    <a:pt x="1088" y="793"/>
                    <a:pt x="1088" y="498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 rot="10800000" flipH="1">
              <a:off x="5266742" y="4249097"/>
              <a:ext cx="61468" cy="51878"/>
            </a:xfrm>
            <a:custGeom>
              <a:avLst/>
              <a:gdLst/>
              <a:ahLst/>
              <a:cxnLst/>
              <a:rect l="l" t="t" r="r" b="b"/>
              <a:pathLst>
                <a:path w="1089" h="1040" extrusionOk="0">
                  <a:moveTo>
                    <a:pt x="1088" y="0"/>
                  </a:moveTo>
                  <a:lnTo>
                    <a:pt x="0" y="7"/>
                  </a:lnTo>
                  <a:lnTo>
                    <a:pt x="0" y="498"/>
                  </a:lnTo>
                  <a:cubicBezTo>
                    <a:pt x="0" y="793"/>
                    <a:pt x="246" y="1039"/>
                    <a:pt x="548" y="1039"/>
                  </a:cubicBezTo>
                  <a:cubicBezTo>
                    <a:pt x="843" y="1039"/>
                    <a:pt x="1088" y="793"/>
                    <a:pt x="1088" y="498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51061" y="1404362"/>
              <a:ext cx="879572" cy="404146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0"/>
                  </a:moveTo>
                  <a:cubicBezTo>
                    <a:pt x="376" y="0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33"/>
                    <a:pt x="376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0"/>
                    <a:pt x="14753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578154" y="1451251"/>
              <a:ext cx="811217" cy="310966"/>
            </a:xfrm>
            <a:custGeom>
              <a:avLst/>
              <a:gdLst/>
              <a:ahLst/>
              <a:cxnLst/>
              <a:rect l="l" t="t" r="r" b="b"/>
              <a:pathLst>
                <a:path w="14372" h="6234" extrusionOk="0">
                  <a:moveTo>
                    <a:pt x="3369" y="1"/>
                  </a:moveTo>
                  <a:cubicBezTo>
                    <a:pt x="2539" y="1"/>
                    <a:pt x="1746" y="326"/>
                    <a:pt x="1168" y="910"/>
                  </a:cubicBezTo>
                  <a:cubicBezTo>
                    <a:pt x="271" y="1802"/>
                    <a:pt x="0" y="3142"/>
                    <a:pt x="480" y="4309"/>
                  </a:cubicBezTo>
                  <a:cubicBezTo>
                    <a:pt x="965" y="5477"/>
                    <a:pt x="2102" y="6233"/>
                    <a:pt x="3369" y="6233"/>
                  </a:cubicBezTo>
                  <a:lnTo>
                    <a:pt x="11261" y="6233"/>
                  </a:lnTo>
                  <a:cubicBezTo>
                    <a:pt x="12982" y="6227"/>
                    <a:pt x="14371" y="4838"/>
                    <a:pt x="14371" y="3117"/>
                  </a:cubicBezTo>
                  <a:cubicBezTo>
                    <a:pt x="14371" y="1396"/>
                    <a:pt x="12982" y="1"/>
                    <a:pt x="11261" y="1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551061" y="1984443"/>
              <a:ext cx="879572" cy="404196"/>
            </a:xfrm>
            <a:custGeom>
              <a:avLst/>
              <a:gdLst/>
              <a:ahLst/>
              <a:cxnLst/>
              <a:rect l="l" t="t" r="r" b="b"/>
              <a:pathLst>
                <a:path w="15583" h="8103" extrusionOk="0">
                  <a:moveTo>
                    <a:pt x="831" y="1"/>
                  </a:moveTo>
                  <a:cubicBezTo>
                    <a:pt x="376" y="1"/>
                    <a:pt x="1" y="376"/>
                    <a:pt x="1" y="831"/>
                  </a:cubicBezTo>
                  <a:lnTo>
                    <a:pt x="1" y="7272"/>
                  </a:lnTo>
                  <a:cubicBezTo>
                    <a:pt x="1" y="7733"/>
                    <a:pt x="376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1"/>
                  </a:lnTo>
                  <a:cubicBezTo>
                    <a:pt x="15583" y="376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578493" y="2031083"/>
              <a:ext cx="810879" cy="310916"/>
            </a:xfrm>
            <a:custGeom>
              <a:avLst/>
              <a:gdLst/>
              <a:ahLst/>
              <a:cxnLst/>
              <a:rect l="l" t="t" r="r" b="b"/>
              <a:pathLst>
                <a:path w="14366" h="6233" extrusionOk="0">
                  <a:moveTo>
                    <a:pt x="3363" y="0"/>
                  </a:moveTo>
                  <a:cubicBezTo>
                    <a:pt x="2533" y="6"/>
                    <a:pt x="1740" y="332"/>
                    <a:pt x="1162" y="922"/>
                  </a:cubicBezTo>
                  <a:cubicBezTo>
                    <a:pt x="265" y="1807"/>
                    <a:pt x="0" y="3147"/>
                    <a:pt x="480" y="4315"/>
                  </a:cubicBezTo>
                  <a:cubicBezTo>
                    <a:pt x="957" y="5472"/>
                    <a:pt x="2087" y="6233"/>
                    <a:pt x="3341" y="6233"/>
                  </a:cubicBezTo>
                  <a:cubicBezTo>
                    <a:pt x="3346" y="6233"/>
                    <a:pt x="3352" y="6233"/>
                    <a:pt x="3357" y="6233"/>
                  </a:cubicBezTo>
                  <a:lnTo>
                    <a:pt x="11255" y="6233"/>
                  </a:lnTo>
                  <a:cubicBezTo>
                    <a:pt x="12976" y="6233"/>
                    <a:pt x="14365" y="4838"/>
                    <a:pt x="14365" y="3116"/>
                  </a:cubicBezTo>
                  <a:cubicBezTo>
                    <a:pt x="14365" y="1395"/>
                    <a:pt x="12976" y="6"/>
                    <a:pt x="11255" y="0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551061" y="2564873"/>
              <a:ext cx="879582" cy="404148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1"/>
                  </a:moveTo>
                  <a:cubicBezTo>
                    <a:pt x="376" y="1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27"/>
                    <a:pt x="376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27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578493" y="2611463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63" y="1"/>
                  </a:moveTo>
                  <a:cubicBezTo>
                    <a:pt x="2533" y="1"/>
                    <a:pt x="1740" y="327"/>
                    <a:pt x="1162" y="917"/>
                  </a:cubicBezTo>
                  <a:cubicBezTo>
                    <a:pt x="265" y="1802"/>
                    <a:pt x="0" y="3142"/>
                    <a:pt x="480" y="4310"/>
                  </a:cubicBezTo>
                  <a:cubicBezTo>
                    <a:pt x="959" y="5471"/>
                    <a:pt x="2096" y="6234"/>
                    <a:pt x="3357" y="6234"/>
                  </a:cubicBezTo>
                  <a:lnTo>
                    <a:pt x="11255" y="6234"/>
                  </a:lnTo>
                  <a:cubicBezTo>
                    <a:pt x="12976" y="6227"/>
                    <a:pt x="14365" y="4838"/>
                    <a:pt x="14365" y="3117"/>
                  </a:cubicBezTo>
                  <a:cubicBezTo>
                    <a:pt x="14365" y="1396"/>
                    <a:pt x="12976" y="1"/>
                    <a:pt x="11255" y="1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551061" y="3145003"/>
              <a:ext cx="879582" cy="404148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0"/>
                  </a:moveTo>
                  <a:cubicBezTo>
                    <a:pt x="376" y="0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33"/>
                    <a:pt x="376" y="8101"/>
                    <a:pt x="831" y="8101"/>
                  </a:cubicBezTo>
                  <a:lnTo>
                    <a:pt x="14753" y="8101"/>
                  </a:lnTo>
                  <a:cubicBezTo>
                    <a:pt x="15208" y="8101"/>
                    <a:pt x="15583" y="7733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0"/>
                    <a:pt x="14753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3578493" y="3191593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63" y="0"/>
                  </a:moveTo>
                  <a:cubicBezTo>
                    <a:pt x="2533" y="0"/>
                    <a:pt x="1740" y="332"/>
                    <a:pt x="1162" y="916"/>
                  </a:cubicBezTo>
                  <a:cubicBezTo>
                    <a:pt x="265" y="1808"/>
                    <a:pt x="0" y="3148"/>
                    <a:pt x="480" y="4309"/>
                  </a:cubicBezTo>
                  <a:cubicBezTo>
                    <a:pt x="959" y="5477"/>
                    <a:pt x="2096" y="6233"/>
                    <a:pt x="3357" y="6233"/>
                  </a:cubicBezTo>
                  <a:lnTo>
                    <a:pt x="11255" y="6233"/>
                  </a:lnTo>
                  <a:cubicBezTo>
                    <a:pt x="12976" y="6233"/>
                    <a:pt x="14365" y="4838"/>
                    <a:pt x="14365" y="3117"/>
                  </a:cubicBezTo>
                  <a:cubicBezTo>
                    <a:pt x="14365" y="1396"/>
                    <a:pt x="12976" y="0"/>
                    <a:pt x="11255" y="0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3551061" y="3725084"/>
              <a:ext cx="879582" cy="404198"/>
            </a:xfrm>
            <a:custGeom>
              <a:avLst/>
              <a:gdLst/>
              <a:ahLst/>
              <a:cxnLst/>
              <a:rect l="l" t="t" r="r" b="b"/>
              <a:pathLst>
                <a:path w="15583" h="8103" extrusionOk="0">
                  <a:moveTo>
                    <a:pt x="831" y="1"/>
                  </a:moveTo>
                  <a:cubicBezTo>
                    <a:pt x="376" y="1"/>
                    <a:pt x="1" y="370"/>
                    <a:pt x="1" y="831"/>
                  </a:cubicBezTo>
                  <a:lnTo>
                    <a:pt x="1" y="7272"/>
                  </a:lnTo>
                  <a:cubicBezTo>
                    <a:pt x="1" y="7733"/>
                    <a:pt x="376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1"/>
                  </a:lnTo>
                  <a:cubicBezTo>
                    <a:pt x="15583" y="370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578493" y="3771674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63" y="1"/>
                  </a:moveTo>
                  <a:cubicBezTo>
                    <a:pt x="2533" y="1"/>
                    <a:pt x="1740" y="333"/>
                    <a:pt x="1162" y="917"/>
                  </a:cubicBezTo>
                  <a:cubicBezTo>
                    <a:pt x="265" y="1808"/>
                    <a:pt x="0" y="3148"/>
                    <a:pt x="480" y="4316"/>
                  </a:cubicBezTo>
                  <a:cubicBezTo>
                    <a:pt x="959" y="5478"/>
                    <a:pt x="2096" y="6234"/>
                    <a:pt x="3357" y="6234"/>
                  </a:cubicBezTo>
                  <a:lnTo>
                    <a:pt x="11255" y="6234"/>
                  </a:lnTo>
                  <a:cubicBezTo>
                    <a:pt x="12976" y="6234"/>
                    <a:pt x="14365" y="4838"/>
                    <a:pt x="14365" y="3117"/>
                  </a:cubicBezTo>
                  <a:cubicBezTo>
                    <a:pt x="14365" y="1396"/>
                    <a:pt x="12976" y="1"/>
                    <a:pt x="11255" y="1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707096" y="1404362"/>
              <a:ext cx="879572" cy="404146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0"/>
                  </a:moveTo>
                  <a:cubicBezTo>
                    <a:pt x="370" y="0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33"/>
                    <a:pt x="370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0"/>
                    <a:pt x="14753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734190" y="1451251"/>
              <a:ext cx="811217" cy="310966"/>
            </a:xfrm>
            <a:custGeom>
              <a:avLst/>
              <a:gdLst/>
              <a:ahLst/>
              <a:cxnLst/>
              <a:rect l="l" t="t" r="r" b="b"/>
              <a:pathLst>
                <a:path w="14372" h="6234" extrusionOk="0">
                  <a:moveTo>
                    <a:pt x="3363" y="1"/>
                  </a:moveTo>
                  <a:cubicBezTo>
                    <a:pt x="2539" y="1"/>
                    <a:pt x="1746" y="326"/>
                    <a:pt x="1168" y="910"/>
                  </a:cubicBezTo>
                  <a:cubicBezTo>
                    <a:pt x="271" y="1802"/>
                    <a:pt x="0" y="3142"/>
                    <a:pt x="480" y="4309"/>
                  </a:cubicBezTo>
                  <a:cubicBezTo>
                    <a:pt x="965" y="5471"/>
                    <a:pt x="2102" y="6233"/>
                    <a:pt x="3363" y="6233"/>
                  </a:cubicBezTo>
                  <a:lnTo>
                    <a:pt x="11261" y="6233"/>
                  </a:lnTo>
                  <a:cubicBezTo>
                    <a:pt x="12976" y="6227"/>
                    <a:pt x="14371" y="4838"/>
                    <a:pt x="14371" y="3117"/>
                  </a:cubicBezTo>
                  <a:cubicBezTo>
                    <a:pt x="14371" y="1396"/>
                    <a:pt x="12976" y="1"/>
                    <a:pt x="11261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4707096" y="1984443"/>
              <a:ext cx="879572" cy="404196"/>
            </a:xfrm>
            <a:custGeom>
              <a:avLst/>
              <a:gdLst/>
              <a:ahLst/>
              <a:cxnLst/>
              <a:rect l="l" t="t" r="r" b="b"/>
              <a:pathLst>
                <a:path w="15583" h="8103" extrusionOk="0">
                  <a:moveTo>
                    <a:pt x="831" y="1"/>
                  </a:moveTo>
                  <a:cubicBezTo>
                    <a:pt x="370" y="1"/>
                    <a:pt x="1" y="376"/>
                    <a:pt x="1" y="831"/>
                  </a:cubicBezTo>
                  <a:lnTo>
                    <a:pt x="1" y="7272"/>
                  </a:lnTo>
                  <a:cubicBezTo>
                    <a:pt x="1" y="7733"/>
                    <a:pt x="370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1"/>
                  </a:lnTo>
                  <a:cubicBezTo>
                    <a:pt x="15583" y="376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734528" y="2031083"/>
              <a:ext cx="810879" cy="310916"/>
            </a:xfrm>
            <a:custGeom>
              <a:avLst/>
              <a:gdLst/>
              <a:ahLst/>
              <a:cxnLst/>
              <a:rect l="l" t="t" r="r" b="b"/>
              <a:pathLst>
                <a:path w="14366" h="6233" extrusionOk="0">
                  <a:moveTo>
                    <a:pt x="3357" y="0"/>
                  </a:moveTo>
                  <a:cubicBezTo>
                    <a:pt x="2533" y="6"/>
                    <a:pt x="1740" y="332"/>
                    <a:pt x="1162" y="922"/>
                  </a:cubicBezTo>
                  <a:cubicBezTo>
                    <a:pt x="265" y="1807"/>
                    <a:pt x="0" y="3147"/>
                    <a:pt x="480" y="4315"/>
                  </a:cubicBezTo>
                  <a:cubicBezTo>
                    <a:pt x="957" y="5472"/>
                    <a:pt x="2087" y="6233"/>
                    <a:pt x="3341" y="6233"/>
                  </a:cubicBezTo>
                  <a:cubicBezTo>
                    <a:pt x="3346" y="6233"/>
                    <a:pt x="3351" y="6233"/>
                    <a:pt x="3357" y="6233"/>
                  </a:cubicBezTo>
                  <a:lnTo>
                    <a:pt x="11255" y="6233"/>
                  </a:lnTo>
                  <a:cubicBezTo>
                    <a:pt x="12970" y="6233"/>
                    <a:pt x="14365" y="4838"/>
                    <a:pt x="14365" y="3116"/>
                  </a:cubicBezTo>
                  <a:cubicBezTo>
                    <a:pt x="14365" y="1395"/>
                    <a:pt x="12970" y="6"/>
                    <a:pt x="11255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707096" y="2564873"/>
              <a:ext cx="879582" cy="404148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1"/>
                  </a:moveTo>
                  <a:cubicBezTo>
                    <a:pt x="370" y="1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27"/>
                    <a:pt x="370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27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4734528" y="2611463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57" y="1"/>
                  </a:moveTo>
                  <a:cubicBezTo>
                    <a:pt x="2533" y="1"/>
                    <a:pt x="1740" y="327"/>
                    <a:pt x="1162" y="917"/>
                  </a:cubicBezTo>
                  <a:cubicBezTo>
                    <a:pt x="265" y="1802"/>
                    <a:pt x="0" y="3142"/>
                    <a:pt x="480" y="4310"/>
                  </a:cubicBezTo>
                  <a:cubicBezTo>
                    <a:pt x="959" y="5471"/>
                    <a:pt x="2096" y="6234"/>
                    <a:pt x="3357" y="6234"/>
                  </a:cubicBezTo>
                  <a:lnTo>
                    <a:pt x="11255" y="6234"/>
                  </a:lnTo>
                  <a:cubicBezTo>
                    <a:pt x="12970" y="6227"/>
                    <a:pt x="14365" y="4838"/>
                    <a:pt x="14365" y="3117"/>
                  </a:cubicBezTo>
                  <a:cubicBezTo>
                    <a:pt x="14365" y="1396"/>
                    <a:pt x="12970" y="1"/>
                    <a:pt x="11255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707096" y="3145003"/>
              <a:ext cx="879582" cy="404148"/>
            </a:xfrm>
            <a:custGeom>
              <a:avLst/>
              <a:gdLst/>
              <a:ahLst/>
              <a:cxnLst/>
              <a:rect l="l" t="t" r="r" b="b"/>
              <a:pathLst>
                <a:path w="15583" h="8102" extrusionOk="0">
                  <a:moveTo>
                    <a:pt x="831" y="0"/>
                  </a:moveTo>
                  <a:cubicBezTo>
                    <a:pt x="370" y="0"/>
                    <a:pt x="1" y="369"/>
                    <a:pt x="1" y="830"/>
                  </a:cubicBezTo>
                  <a:lnTo>
                    <a:pt x="1" y="7272"/>
                  </a:lnTo>
                  <a:cubicBezTo>
                    <a:pt x="1" y="7733"/>
                    <a:pt x="370" y="8101"/>
                    <a:pt x="831" y="8101"/>
                  </a:cubicBezTo>
                  <a:lnTo>
                    <a:pt x="14753" y="8101"/>
                  </a:lnTo>
                  <a:cubicBezTo>
                    <a:pt x="15208" y="8101"/>
                    <a:pt x="15583" y="7733"/>
                    <a:pt x="15583" y="7272"/>
                  </a:cubicBezTo>
                  <a:lnTo>
                    <a:pt x="15583" y="830"/>
                  </a:lnTo>
                  <a:cubicBezTo>
                    <a:pt x="15583" y="369"/>
                    <a:pt x="15208" y="0"/>
                    <a:pt x="14753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734528" y="3191593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57" y="0"/>
                  </a:moveTo>
                  <a:cubicBezTo>
                    <a:pt x="2533" y="0"/>
                    <a:pt x="1740" y="332"/>
                    <a:pt x="1162" y="916"/>
                  </a:cubicBezTo>
                  <a:cubicBezTo>
                    <a:pt x="265" y="1808"/>
                    <a:pt x="0" y="3148"/>
                    <a:pt x="480" y="4309"/>
                  </a:cubicBezTo>
                  <a:cubicBezTo>
                    <a:pt x="959" y="5477"/>
                    <a:pt x="2096" y="6233"/>
                    <a:pt x="3357" y="6233"/>
                  </a:cubicBezTo>
                  <a:lnTo>
                    <a:pt x="11255" y="6233"/>
                  </a:lnTo>
                  <a:cubicBezTo>
                    <a:pt x="12970" y="6233"/>
                    <a:pt x="14365" y="4838"/>
                    <a:pt x="14365" y="3117"/>
                  </a:cubicBezTo>
                  <a:cubicBezTo>
                    <a:pt x="14365" y="1396"/>
                    <a:pt x="12970" y="0"/>
                    <a:pt x="11255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4707096" y="3725084"/>
              <a:ext cx="879582" cy="404198"/>
            </a:xfrm>
            <a:custGeom>
              <a:avLst/>
              <a:gdLst/>
              <a:ahLst/>
              <a:cxnLst/>
              <a:rect l="l" t="t" r="r" b="b"/>
              <a:pathLst>
                <a:path w="15583" h="8103" extrusionOk="0">
                  <a:moveTo>
                    <a:pt x="831" y="1"/>
                  </a:moveTo>
                  <a:cubicBezTo>
                    <a:pt x="370" y="1"/>
                    <a:pt x="1" y="370"/>
                    <a:pt x="1" y="831"/>
                  </a:cubicBezTo>
                  <a:lnTo>
                    <a:pt x="1" y="7272"/>
                  </a:lnTo>
                  <a:cubicBezTo>
                    <a:pt x="1" y="7733"/>
                    <a:pt x="370" y="8102"/>
                    <a:pt x="831" y="8102"/>
                  </a:cubicBezTo>
                  <a:lnTo>
                    <a:pt x="14753" y="8102"/>
                  </a:lnTo>
                  <a:cubicBezTo>
                    <a:pt x="15208" y="8102"/>
                    <a:pt x="15583" y="7733"/>
                    <a:pt x="15583" y="7272"/>
                  </a:cubicBezTo>
                  <a:lnTo>
                    <a:pt x="15583" y="831"/>
                  </a:lnTo>
                  <a:cubicBezTo>
                    <a:pt x="15583" y="370"/>
                    <a:pt x="15208" y="1"/>
                    <a:pt x="14753" y="1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734528" y="3771674"/>
              <a:ext cx="810879" cy="310966"/>
            </a:xfrm>
            <a:custGeom>
              <a:avLst/>
              <a:gdLst/>
              <a:ahLst/>
              <a:cxnLst/>
              <a:rect l="l" t="t" r="r" b="b"/>
              <a:pathLst>
                <a:path w="14366" h="6234" extrusionOk="0">
                  <a:moveTo>
                    <a:pt x="3357" y="1"/>
                  </a:moveTo>
                  <a:cubicBezTo>
                    <a:pt x="2533" y="1"/>
                    <a:pt x="1740" y="333"/>
                    <a:pt x="1162" y="917"/>
                  </a:cubicBezTo>
                  <a:cubicBezTo>
                    <a:pt x="265" y="1808"/>
                    <a:pt x="0" y="3148"/>
                    <a:pt x="480" y="4316"/>
                  </a:cubicBezTo>
                  <a:cubicBezTo>
                    <a:pt x="959" y="5478"/>
                    <a:pt x="2096" y="6234"/>
                    <a:pt x="3357" y="6234"/>
                  </a:cubicBezTo>
                  <a:lnTo>
                    <a:pt x="11255" y="6234"/>
                  </a:lnTo>
                  <a:cubicBezTo>
                    <a:pt x="12970" y="6234"/>
                    <a:pt x="14365" y="4838"/>
                    <a:pt x="14365" y="3117"/>
                  </a:cubicBezTo>
                  <a:cubicBezTo>
                    <a:pt x="14365" y="1396"/>
                    <a:pt x="12970" y="1"/>
                    <a:pt x="11255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457200" y="1877437"/>
            <a:ext cx="2498100" cy="1731526"/>
            <a:chOff x="457200" y="1644399"/>
            <a:chExt cx="2498100" cy="1731526"/>
          </a:xfrm>
        </p:grpSpPr>
        <p:grpSp>
          <p:nvGrpSpPr>
            <p:cNvPr id="514" name="Google Shape;514;p28"/>
            <p:cNvGrpSpPr/>
            <p:nvPr/>
          </p:nvGrpSpPr>
          <p:grpSpPr>
            <a:xfrm>
              <a:off x="457200" y="2348500"/>
              <a:ext cx="2498100" cy="1027425"/>
              <a:chOff x="457200" y="2119900"/>
              <a:chExt cx="2498100" cy="1027425"/>
            </a:xfrm>
          </p:grpSpPr>
          <p:sp>
            <p:nvSpPr>
              <p:cNvPr id="515" name="Google Shape;515;p28"/>
              <p:cNvSpPr txBox="1"/>
              <p:nvPr/>
            </p:nvSpPr>
            <p:spPr>
              <a:xfrm>
                <a:off x="457200" y="2514925"/>
                <a:ext cx="2498100" cy="6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and the closest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6" name="Google Shape;516;p28"/>
              <p:cNvSpPr txBox="1"/>
              <p:nvPr/>
            </p:nvSpPr>
            <p:spPr>
              <a:xfrm>
                <a:off x="457200" y="2119900"/>
                <a:ext cx="1234800" cy="27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17" name="Google Shape;517;p28"/>
            <p:cNvSpPr/>
            <p:nvPr/>
          </p:nvSpPr>
          <p:spPr>
            <a:xfrm>
              <a:off x="552444" y="1644399"/>
              <a:ext cx="494467" cy="603694"/>
            </a:xfrm>
            <a:custGeom>
              <a:avLst/>
              <a:gdLst/>
              <a:ahLst/>
              <a:cxnLst/>
              <a:rect l="l" t="t" r="r" b="b"/>
              <a:pathLst>
                <a:path w="9704" h="11847" extrusionOk="0">
                  <a:moveTo>
                    <a:pt x="7593" y="693"/>
                  </a:moveTo>
                  <a:lnTo>
                    <a:pt x="7593" y="1418"/>
                  </a:lnTo>
                  <a:lnTo>
                    <a:pt x="6900" y="1418"/>
                  </a:lnTo>
                  <a:lnTo>
                    <a:pt x="6900" y="693"/>
                  </a:lnTo>
                  <a:close/>
                  <a:moveTo>
                    <a:pt x="7939" y="2080"/>
                  </a:moveTo>
                  <a:cubicBezTo>
                    <a:pt x="8160" y="2080"/>
                    <a:pt x="8317" y="2237"/>
                    <a:pt x="8317" y="2426"/>
                  </a:cubicBezTo>
                  <a:lnTo>
                    <a:pt x="8317" y="5577"/>
                  </a:lnTo>
                  <a:lnTo>
                    <a:pt x="6868" y="5577"/>
                  </a:lnTo>
                  <a:cubicBezTo>
                    <a:pt x="6900" y="5482"/>
                    <a:pt x="6931" y="5356"/>
                    <a:pt x="6931" y="5230"/>
                  </a:cubicBezTo>
                  <a:cubicBezTo>
                    <a:pt x="6931" y="4789"/>
                    <a:pt x="6648" y="4411"/>
                    <a:pt x="6207" y="4254"/>
                  </a:cubicBezTo>
                  <a:lnTo>
                    <a:pt x="6207" y="2426"/>
                  </a:lnTo>
                  <a:cubicBezTo>
                    <a:pt x="6207" y="2237"/>
                    <a:pt x="6364" y="2080"/>
                    <a:pt x="6585" y="2080"/>
                  </a:cubicBezTo>
                  <a:close/>
                  <a:moveTo>
                    <a:pt x="5860" y="4915"/>
                  </a:moveTo>
                  <a:cubicBezTo>
                    <a:pt x="6049" y="4915"/>
                    <a:pt x="6207" y="5073"/>
                    <a:pt x="6207" y="5262"/>
                  </a:cubicBezTo>
                  <a:cubicBezTo>
                    <a:pt x="6207" y="5482"/>
                    <a:pt x="6049" y="5640"/>
                    <a:pt x="5860" y="5640"/>
                  </a:cubicBezTo>
                  <a:cubicBezTo>
                    <a:pt x="5671" y="5640"/>
                    <a:pt x="5513" y="5482"/>
                    <a:pt x="5513" y="5262"/>
                  </a:cubicBezTo>
                  <a:cubicBezTo>
                    <a:pt x="5545" y="5073"/>
                    <a:pt x="5671" y="4915"/>
                    <a:pt x="5860" y="4915"/>
                  </a:cubicBezTo>
                  <a:close/>
                  <a:moveTo>
                    <a:pt x="8317" y="6270"/>
                  </a:moveTo>
                  <a:lnTo>
                    <a:pt x="8317" y="6616"/>
                  </a:lnTo>
                  <a:cubicBezTo>
                    <a:pt x="8317" y="6837"/>
                    <a:pt x="8160" y="6963"/>
                    <a:pt x="7939" y="6963"/>
                  </a:cubicBezTo>
                  <a:lnTo>
                    <a:pt x="6585" y="6963"/>
                  </a:lnTo>
                  <a:cubicBezTo>
                    <a:pt x="6364" y="6963"/>
                    <a:pt x="6207" y="6805"/>
                    <a:pt x="6207" y="6616"/>
                  </a:cubicBezTo>
                  <a:lnTo>
                    <a:pt x="6207" y="6270"/>
                  </a:lnTo>
                  <a:close/>
                  <a:moveTo>
                    <a:pt x="7593" y="7688"/>
                  </a:moveTo>
                  <a:lnTo>
                    <a:pt x="7593" y="8381"/>
                  </a:lnTo>
                  <a:lnTo>
                    <a:pt x="6900" y="8381"/>
                  </a:lnTo>
                  <a:lnTo>
                    <a:pt x="6900" y="7688"/>
                  </a:lnTo>
                  <a:close/>
                  <a:moveTo>
                    <a:pt x="5513" y="3529"/>
                  </a:moveTo>
                  <a:lnTo>
                    <a:pt x="5513" y="4285"/>
                  </a:lnTo>
                  <a:cubicBezTo>
                    <a:pt x="5198" y="4411"/>
                    <a:pt x="4946" y="4632"/>
                    <a:pt x="4883" y="4947"/>
                  </a:cubicBezTo>
                  <a:cubicBezTo>
                    <a:pt x="4064" y="5104"/>
                    <a:pt x="3434" y="5829"/>
                    <a:pt x="3434" y="6648"/>
                  </a:cubicBezTo>
                  <a:lnTo>
                    <a:pt x="3434" y="10113"/>
                  </a:lnTo>
                  <a:cubicBezTo>
                    <a:pt x="3434" y="10302"/>
                    <a:pt x="3592" y="10460"/>
                    <a:pt x="3781" y="10460"/>
                  </a:cubicBezTo>
                  <a:lnTo>
                    <a:pt x="5639" y="10460"/>
                  </a:lnTo>
                  <a:lnTo>
                    <a:pt x="5986" y="11185"/>
                  </a:lnTo>
                  <a:lnTo>
                    <a:pt x="2048" y="11185"/>
                  </a:lnTo>
                  <a:lnTo>
                    <a:pt x="2048" y="11153"/>
                  </a:lnTo>
                  <a:lnTo>
                    <a:pt x="2048" y="7309"/>
                  </a:lnTo>
                  <a:cubicBezTo>
                    <a:pt x="2048" y="5356"/>
                    <a:pt x="3592" y="3686"/>
                    <a:pt x="5513" y="3529"/>
                  </a:cubicBezTo>
                  <a:close/>
                  <a:moveTo>
                    <a:pt x="5923" y="0"/>
                  </a:moveTo>
                  <a:cubicBezTo>
                    <a:pt x="5702" y="0"/>
                    <a:pt x="5545" y="158"/>
                    <a:pt x="5545" y="347"/>
                  </a:cubicBezTo>
                  <a:cubicBezTo>
                    <a:pt x="5545" y="536"/>
                    <a:pt x="5702" y="693"/>
                    <a:pt x="5923" y="693"/>
                  </a:cubicBezTo>
                  <a:lnTo>
                    <a:pt x="6270" y="693"/>
                  </a:lnTo>
                  <a:lnTo>
                    <a:pt x="6270" y="1450"/>
                  </a:lnTo>
                  <a:cubicBezTo>
                    <a:pt x="5860" y="1607"/>
                    <a:pt x="5545" y="1954"/>
                    <a:pt x="5545" y="2426"/>
                  </a:cubicBezTo>
                  <a:lnTo>
                    <a:pt x="5545" y="2836"/>
                  </a:lnTo>
                  <a:cubicBezTo>
                    <a:pt x="3245" y="3025"/>
                    <a:pt x="1386" y="4947"/>
                    <a:pt x="1386" y="7309"/>
                  </a:cubicBezTo>
                  <a:lnTo>
                    <a:pt x="1386" y="11153"/>
                  </a:lnTo>
                  <a:lnTo>
                    <a:pt x="347" y="11153"/>
                  </a:lnTo>
                  <a:cubicBezTo>
                    <a:pt x="158" y="11153"/>
                    <a:pt x="0" y="11311"/>
                    <a:pt x="0" y="11500"/>
                  </a:cubicBezTo>
                  <a:cubicBezTo>
                    <a:pt x="0" y="11689"/>
                    <a:pt x="158" y="11846"/>
                    <a:pt x="347" y="11846"/>
                  </a:cubicBezTo>
                  <a:lnTo>
                    <a:pt x="7971" y="11846"/>
                  </a:lnTo>
                  <a:cubicBezTo>
                    <a:pt x="8160" y="11846"/>
                    <a:pt x="8317" y="11689"/>
                    <a:pt x="8317" y="11500"/>
                  </a:cubicBezTo>
                  <a:cubicBezTo>
                    <a:pt x="8317" y="11311"/>
                    <a:pt x="8160" y="11153"/>
                    <a:pt x="7971" y="11153"/>
                  </a:cubicBezTo>
                  <a:lnTo>
                    <a:pt x="6774" y="11153"/>
                  </a:lnTo>
                  <a:lnTo>
                    <a:pt x="6427" y="10428"/>
                  </a:lnTo>
                  <a:lnTo>
                    <a:pt x="9326" y="10428"/>
                  </a:lnTo>
                  <a:cubicBezTo>
                    <a:pt x="9546" y="10428"/>
                    <a:pt x="9704" y="10271"/>
                    <a:pt x="9704" y="10082"/>
                  </a:cubicBezTo>
                  <a:cubicBezTo>
                    <a:pt x="9672" y="9924"/>
                    <a:pt x="9515" y="9767"/>
                    <a:pt x="9326" y="9767"/>
                  </a:cubicBezTo>
                  <a:lnTo>
                    <a:pt x="4127" y="9767"/>
                  </a:lnTo>
                  <a:lnTo>
                    <a:pt x="4127" y="6648"/>
                  </a:lnTo>
                  <a:cubicBezTo>
                    <a:pt x="4127" y="6175"/>
                    <a:pt x="4442" y="5797"/>
                    <a:pt x="4883" y="5671"/>
                  </a:cubicBezTo>
                  <a:cubicBezTo>
                    <a:pt x="5009" y="5955"/>
                    <a:pt x="5230" y="6175"/>
                    <a:pt x="5513" y="6270"/>
                  </a:cubicBezTo>
                  <a:lnTo>
                    <a:pt x="5513" y="6648"/>
                  </a:lnTo>
                  <a:cubicBezTo>
                    <a:pt x="5513" y="7089"/>
                    <a:pt x="5797" y="7467"/>
                    <a:pt x="6238" y="7625"/>
                  </a:cubicBezTo>
                  <a:lnTo>
                    <a:pt x="6238" y="8727"/>
                  </a:lnTo>
                  <a:cubicBezTo>
                    <a:pt x="6238" y="8948"/>
                    <a:pt x="6396" y="9105"/>
                    <a:pt x="6585" y="9105"/>
                  </a:cubicBezTo>
                  <a:lnTo>
                    <a:pt x="7971" y="9105"/>
                  </a:lnTo>
                  <a:cubicBezTo>
                    <a:pt x="8160" y="9105"/>
                    <a:pt x="8317" y="8948"/>
                    <a:pt x="8317" y="8727"/>
                  </a:cubicBezTo>
                  <a:lnTo>
                    <a:pt x="8317" y="7625"/>
                  </a:lnTo>
                  <a:cubicBezTo>
                    <a:pt x="8695" y="7467"/>
                    <a:pt x="9010" y="7120"/>
                    <a:pt x="9010" y="6648"/>
                  </a:cubicBezTo>
                  <a:lnTo>
                    <a:pt x="9010" y="2426"/>
                  </a:lnTo>
                  <a:cubicBezTo>
                    <a:pt x="9010" y="2017"/>
                    <a:pt x="8758" y="1607"/>
                    <a:pt x="8317" y="1450"/>
                  </a:cubicBezTo>
                  <a:lnTo>
                    <a:pt x="8317" y="693"/>
                  </a:lnTo>
                  <a:lnTo>
                    <a:pt x="8664" y="693"/>
                  </a:lnTo>
                  <a:cubicBezTo>
                    <a:pt x="8853" y="693"/>
                    <a:pt x="9010" y="536"/>
                    <a:pt x="9010" y="347"/>
                  </a:cubicBezTo>
                  <a:cubicBezTo>
                    <a:pt x="9010" y="158"/>
                    <a:pt x="8853" y="0"/>
                    <a:pt x="8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8"/>
          <p:cNvGrpSpPr/>
          <p:nvPr/>
        </p:nvGrpSpPr>
        <p:grpSpPr>
          <a:xfrm>
            <a:off x="6188699" y="1877442"/>
            <a:ext cx="2498100" cy="1669659"/>
            <a:chOff x="6188699" y="1644404"/>
            <a:chExt cx="2498100" cy="1669659"/>
          </a:xfrm>
        </p:grpSpPr>
        <p:grpSp>
          <p:nvGrpSpPr>
            <p:cNvPr id="519" name="Google Shape;519;p28"/>
            <p:cNvGrpSpPr/>
            <p:nvPr/>
          </p:nvGrpSpPr>
          <p:grpSpPr>
            <a:xfrm>
              <a:off x="6188699" y="2286627"/>
              <a:ext cx="2498100" cy="1027436"/>
              <a:chOff x="6188699" y="2058027"/>
              <a:chExt cx="2498100" cy="1027436"/>
            </a:xfrm>
          </p:grpSpPr>
          <p:sp>
            <p:nvSpPr>
              <p:cNvPr id="520" name="Google Shape;520;p28"/>
              <p:cNvSpPr txBox="1"/>
              <p:nvPr/>
            </p:nvSpPr>
            <p:spPr>
              <a:xfrm>
                <a:off x="6188699" y="2453063"/>
                <a:ext cx="2498100" cy="6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 full of iron oxide dust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1" name="Google Shape;521;p28"/>
              <p:cNvSpPr txBox="1"/>
              <p:nvPr/>
            </p:nvSpPr>
            <p:spPr>
              <a:xfrm>
                <a:off x="7451855" y="2058027"/>
                <a:ext cx="1234800" cy="27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3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22" name="Google Shape;522;p28"/>
            <p:cNvGrpSpPr/>
            <p:nvPr/>
          </p:nvGrpSpPr>
          <p:grpSpPr>
            <a:xfrm>
              <a:off x="7987892" y="1644404"/>
              <a:ext cx="603664" cy="603694"/>
              <a:chOff x="-23229150" y="2710600"/>
              <a:chExt cx="296175" cy="296175"/>
            </a:xfrm>
          </p:grpSpPr>
          <p:sp>
            <p:nvSpPr>
              <p:cNvPr id="523" name="Google Shape;523;p28"/>
              <p:cNvSpPr/>
              <p:nvPr/>
            </p:nvSpPr>
            <p:spPr>
              <a:xfrm>
                <a:off x="-23177150" y="2727925"/>
                <a:ext cx="19140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10335" extrusionOk="0">
                    <a:moveTo>
                      <a:pt x="3812" y="725"/>
                    </a:moveTo>
                    <a:cubicBezTo>
                      <a:pt x="4033" y="725"/>
                      <a:pt x="4190" y="883"/>
                      <a:pt x="4190" y="1072"/>
                    </a:cubicBezTo>
                    <a:lnTo>
                      <a:pt x="4190" y="1418"/>
                    </a:lnTo>
                    <a:lnTo>
                      <a:pt x="3466" y="1418"/>
                    </a:lnTo>
                    <a:lnTo>
                      <a:pt x="3466" y="1072"/>
                    </a:lnTo>
                    <a:cubicBezTo>
                      <a:pt x="3466" y="883"/>
                      <a:pt x="3623" y="725"/>
                      <a:pt x="3812" y="725"/>
                    </a:cubicBezTo>
                    <a:close/>
                    <a:moveTo>
                      <a:pt x="6238" y="1387"/>
                    </a:moveTo>
                    <a:cubicBezTo>
                      <a:pt x="6648" y="1418"/>
                      <a:pt x="6931" y="1702"/>
                      <a:pt x="6931" y="2111"/>
                    </a:cubicBezTo>
                    <a:cubicBezTo>
                      <a:pt x="6931" y="2206"/>
                      <a:pt x="6900" y="2363"/>
                      <a:pt x="6805" y="2458"/>
                    </a:cubicBezTo>
                    <a:cubicBezTo>
                      <a:pt x="6585" y="2206"/>
                      <a:pt x="6238" y="2111"/>
                      <a:pt x="5860" y="2111"/>
                    </a:cubicBezTo>
                    <a:lnTo>
                      <a:pt x="4852" y="2111"/>
                    </a:lnTo>
                    <a:lnTo>
                      <a:pt x="4852" y="1387"/>
                    </a:lnTo>
                    <a:close/>
                    <a:moveTo>
                      <a:pt x="2804" y="1418"/>
                    </a:moveTo>
                    <a:lnTo>
                      <a:pt x="2804" y="2143"/>
                    </a:lnTo>
                    <a:lnTo>
                      <a:pt x="1796" y="2143"/>
                    </a:lnTo>
                    <a:cubicBezTo>
                      <a:pt x="1418" y="2143"/>
                      <a:pt x="1071" y="2300"/>
                      <a:pt x="851" y="2489"/>
                    </a:cubicBezTo>
                    <a:cubicBezTo>
                      <a:pt x="756" y="2363"/>
                      <a:pt x="725" y="2269"/>
                      <a:pt x="725" y="2143"/>
                    </a:cubicBezTo>
                    <a:cubicBezTo>
                      <a:pt x="725" y="1702"/>
                      <a:pt x="1040" y="1418"/>
                      <a:pt x="1418" y="1418"/>
                    </a:cubicBezTo>
                    <a:close/>
                    <a:moveTo>
                      <a:pt x="4190" y="2111"/>
                    </a:moveTo>
                    <a:lnTo>
                      <a:pt x="4190" y="2804"/>
                    </a:lnTo>
                    <a:lnTo>
                      <a:pt x="3466" y="2804"/>
                    </a:lnTo>
                    <a:lnTo>
                      <a:pt x="3466" y="2111"/>
                    </a:lnTo>
                    <a:close/>
                    <a:moveTo>
                      <a:pt x="2772" y="2773"/>
                    </a:moveTo>
                    <a:lnTo>
                      <a:pt x="2772" y="3466"/>
                    </a:lnTo>
                    <a:lnTo>
                      <a:pt x="2079" y="3466"/>
                    </a:lnTo>
                    <a:cubicBezTo>
                      <a:pt x="1733" y="3466"/>
                      <a:pt x="1386" y="3624"/>
                      <a:pt x="1134" y="3844"/>
                    </a:cubicBezTo>
                    <a:cubicBezTo>
                      <a:pt x="1071" y="3718"/>
                      <a:pt x="1040" y="3592"/>
                      <a:pt x="1040" y="3466"/>
                    </a:cubicBezTo>
                    <a:cubicBezTo>
                      <a:pt x="1040" y="3088"/>
                      <a:pt x="1355" y="2773"/>
                      <a:pt x="1733" y="2773"/>
                    </a:cubicBezTo>
                    <a:close/>
                    <a:moveTo>
                      <a:pt x="5860" y="2804"/>
                    </a:moveTo>
                    <a:cubicBezTo>
                      <a:pt x="6270" y="2804"/>
                      <a:pt x="6585" y="3119"/>
                      <a:pt x="6585" y="3529"/>
                    </a:cubicBezTo>
                    <a:cubicBezTo>
                      <a:pt x="6585" y="3624"/>
                      <a:pt x="6553" y="3781"/>
                      <a:pt x="6459" y="3876"/>
                    </a:cubicBezTo>
                    <a:cubicBezTo>
                      <a:pt x="6270" y="3624"/>
                      <a:pt x="5923" y="3466"/>
                      <a:pt x="5576" y="3466"/>
                    </a:cubicBezTo>
                    <a:lnTo>
                      <a:pt x="4852" y="3466"/>
                    </a:lnTo>
                    <a:lnTo>
                      <a:pt x="4852" y="2804"/>
                    </a:lnTo>
                    <a:close/>
                    <a:moveTo>
                      <a:pt x="4190" y="3466"/>
                    </a:moveTo>
                    <a:lnTo>
                      <a:pt x="4190" y="4191"/>
                    </a:lnTo>
                    <a:lnTo>
                      <a:pt x="3466" y="4191"/>
                    </a:lnTo>
                    <a:lnTo>
                      <a:pt x="3466" y="3466"/>
                    </a:lnTo>
                    <a:close/>
                    <a:moveTo>
                      <a:pt x="4190" y="4884"/>
                    </a:moveTo>
                    <a:lnTo>
                      <a:pt x="4190" y="5608"/>
                    </a:lnTo>
                    <a:lnTo>
                      <a:pt x="3466" y="5608"/>
                    </a:lnTo>
                    <a:lnTo>
                      <a:pt x="3466" y="4884"/>
                    </a:lnTo>
                    <a:close/>
                    <a:moveTo>
                      <a:pt x="4190" y="6270"/>
                    </a:moveTo>
                    <a:lnTo>
                      <a:pt x="4190" y="7152"/>
                    </a:lnTo>
                    <a:lnTo>
                      <a:pt x="4190" y="7310"/>
                    </a:lnTo>
                    <a:cubicBezTo>
                      <a:pt x="4190" y="7499"/>
                      <a:pt x="4033" y="7656"/>
                      <a:pt x="3812" y="7656"/>
                    </a:cubicBezTo>
                    <a:cubicBezTo>
                      <a:pt x="3623" y="7656"/>
                      <a:pt x="3466" y="7499"/>
                      <a:pt x="3466" y="7310"/>
                    </a:cubicBezTo>
                    <a:lnTo>
                      <a:pt x="3466" y="7152"/>
                    </a:lnTo>
                    <a:lnTo>
                      <a:pt x="3466" y="6270"/>
                    </a:lnTo>
                    <a:close/>
                    <a:moveTo>
                      <a:pt x="5923" y="7656"/>
                    </a:moveTo>
                    <a:cubicBezTo>
                      <a:pt x="6112" y="7656"/>
                      <a:pt x="6270" y="7814"/>
                      <a:pt x="6270" y="8003"/>
                    </a:cubicBezTo>
                    <a:cubicBezTo>
                      <a:pt x="6270" y="8192"/>
                      <a:pt x="6144" y="8286"/>
                      <a:pt x="5986" y="8318"/>
                    </a:cubicBezTo>
                    <a:cubicBezTo>
                      <a:pt x="5734" y="8412"/>
                      <a:pt x="5450" y="8475"/>
                      <a:pt x="5198" y="8633"/>
                    </a:cubicBezTo>
                    <a:cubicBezTo>
                      <a:pt x="4789" y="8885"/>
                      <a:pt x="4411" y="9200"/>
                      <a:pt x="4096" y="9578"/>
                    </a:cubicBezTo>
                    <a:cubicBezTo>
                      <a:pt x="4064" y="9609"/>
                      <a:pt x="3938" y="9735"/>
                      <a:pt x="3812" y="9735"/>
                    </a:cubicBezTo>
                    <a:cubicBezTo>
                      <a:pt x="3655" y="9735"/>
                      <a:pt x="3592" y="9672"/>
                      <a:pt x="3560" y="9578"/>
                    </a:cubicBezTo>
                    <a:cubicBezTo>
                      <a:pt x="3088" y="8948"/>
                      <a:pt x="2426" y="8507"/>
                      <a:pt x="1670" y="8349"/>
                    </a:cubicBezTo>
                    <a:cubicBezTo>
                      <a:pt x="1544" y="8318"/>
                      <a:pt x="1386" y="8192"/>
                      <a:pt x="1386" y="8003"/>
                    </a:cubicBezTo>
                    <a:cubicBezTo>
                      <a:pt x="1386" y="7814"/>
                      <a:pt x="1544" y="7656"/>
                      <a:pt x="1733" y="7656"/>
                    </a:cubicBezTo>
                    <a:lnTo>
                      <a:pt x="2835" y="7656"/>
                    </a:lnTo>
                    <a:cubicBezTo>
                      <a:pt x="2993" y="8034"/>
                      <a:pt x="3371" y="8349"/>
                      <a:pt x="3844" y="8349"/>
                    </a:cubicBezTo>
                    <a:cubicBezTo>
                      <a:pt x="4316" y="8349"/>
                      <a:pt x="4663" y="8097"/>
                      <a:pt x="4820" y="7656"/>
                    </a:cubicBezTo>
                    <a:close/>
                    <a:moveTo>
                      <a:pt x="3812" y="0"/>
                    </a:moveTo>
                    <a:cubicBezTo>
                      <a:pt x="3371" y="0"/>
                      <a:pt x="2993" y="284"/>
                      <a:pt x="2835" y="725"/>
                    </a:cubicBezTo>
                    <a:lnTo>
                      <a:pt x="1386" y="725"/>
                    </a:lnTo>
                    <a:cubicBezTo>
                      <a:pt x="630" y="725"/>
                      <a:pt x="0" y="1355"/>
                      <a:pt x="0" y="2111"/>
                    </a:cubicBezTo>
                    <a:cubicBezTo>
                      <a:pt x="0" y="2489"/>
                      <a:pt x="158" y="2804"/>
                      <a:pt x="410" y="3088"/>
                    </a:cubicBezTo>
                    <a:cubicBezTo>
                      <a:pt x="378" y="3214"/>
                      <a:pt x="315" y="3340"/>
                      <a:pt x="315" y="3466"/>
                    </a:cubicBezTo>
                    <a:cubicBezTo>
                      <a:pt x="315" y="3876"/>
                      <a:pt x="473" y="4191"/>
                      <a:pt x="725" y="4474"/>
                    </a:cubicBezTo>
                    <a:cubicBezTo>
                      <a:pt x="693" y="4569"/>
                      <a:pt x="630" y="4726"/>
                      <a:pt x="630" y="4852"/>
                    </a:cubicBezTo>
                    <a:cubicBezTo>
                      <a:pt x="630" y="5608"/>
                      <a:pt x="1260" y="6238"/>
                      <a:pt x="2016" y="6238"/>
                    </a:cubicBezTo>
                    <a:cubicBezTo>
                      <a:pt x="2205" y="6238"/>
                      <a:pt x="2363" y="6081"/>
                      <a:pt x="2363" y="5892"/>
                    </a:cubicBezTo>
                    <a:cubicBezTo>
                      <a:pt x="2363" y="5671"/>
                      <a:pt x="2205" y="5514"/>
                      <a:pt x="2016" y="5514"/>
                    </a:cubicBezTo>
                    <a:cubicBezTo>
                      <a:pt x="1638" y="5514"/>
                      <a:pt x="1323" y="5199"/>
                      <a:pt x="1323" y="4821"/>
                    </a:cubicBezTo>
                    <a:cubicBezTo>
                      <a:pt x="1323" y="4411"/>
                      <a:pt x="1638" y="4096"/>
                      <a:pt x="2016" y="4096"/>
                    </a:cubicBezTo>
                    <a:lnTo>
                      <a:pt x="2741" y="4096"/>
                    </a:lnTo>
                    <a:lnTo>
                      <a:pt x="2741" y="6869"/>
                    </a:lnTo>
                    <a:lnTo>
                      <a:pt x="1701" y="6869"/>
                    </a:lnTo>
                    <a:cubicBezTo>
                      <a:pt x="1103" y="6869"/>
                      <a:pt x="693" y="7341"/>
                      <a:pt x="693" y="7877"/>
                    </a:cubicBezTo>
                    <a:cubicBezTo>
                      <a:pt x="693" y="8349"/>
                      <a:pt x="1008" y="8759"/>
                      <a:pt x="1481" y="8916"/>
                    </a:cubicBezTo>
                    <a:cubicBezTo>
                      <a:pt x="2048" y="9074"/>
                      <a:pt x="2615" y="9420"/>
                      <a:pt x="2961" y="9893"/>
                    </a:cubicBezTo>
                    <a:cubicBezTo>
                      <a:pt x="3151" y="10177"/>
                      <a:pt x="3466" y="10334"/>
                      <a:pt x="3781" y="10334"/>
                    </a:cubicBezTo>
                    <a:cubicBezTo>
                      <a:pt x="4096" y="10334"/>
                      <a:pt x="4411" y="10177"/>
                      <a:pt x="4631" y="9924"/>
                    </a:cubicBezTo>
                    <a:cubicBezTo>
                      <a:pt x="4852" y="9609"/>
                      <a:pt x="5135" y="9389"/>
                      <a:pt x="5482" y="9168"/>
                    </a:cubicBezTo>
                    <a:cubicBezTo>
                      <a:pt x="5671" y="9074"/>
                      <a:pt x="5891" y="8979"/>
                      <a:pt x="6112" y="8948"/>
                    </a:cubicBezTo>
                    <a:cubicBezTo>
                      <a:pt x="6585" y="8822"/>
                      <a:pt x="6900" y="8444"/>
                      <a:pt x="6900" y="7971"/>
                    </a:cubicBezTo>
                    <a:cubicBezTo>
                      <a:pt x="6900" y="7373"/>
                      <a:pt x="6427" y="6932"/>
                      <a:pt x="5891" y="6932"/>
                    </a:cubicBezTo>
                    <a:lnTo>
                      <a:pt x="4852" y="6932"/>
                    </a:lnTo>
                    <a:lnTo>
                      <a:pt x="4852" y="4191"/>
                    </a:lnTo>
                    <a:lnTo>
                      <a:pt x="5576" y="4191"/>
                    </a:lnTo>
                    <a:cubicBezTo>
                      <a:pt x="5954" y="4191"/>
                      <a:pt x="6270" y="4506"/>
                      <a:pt x="6270" y="4884"/>
                    </a:cubicBezTo>
                    <a:cubicBezTo>
                      <a:pt x="6270" y="5293"/>
                      <a:pt x="5954" y="5608"/>
                      <a:pt x="5576" y="5608"/>
                    </a:cubicBezTo>
                    <a:cubicBezTo>
                      <a:pt x="5356" y="5608"/>
                      <a:pt x="5198" y="5766"/>
                      <a:pt x="5198" y="5955"/>
                    </a:cubicBezTo>
                    <a:cubicBezTo>
                      <a:pt x="5198" y="6144"/>
                      <a:pt x="5356" y="6301"/>
                      <a:pt x="5576" y="6301"/>
                    </a:cubicBezTo>
                    <a:cubicBezTo>
                      <a:pt x="6301" y="6301"/>
                      <a:pt x="6931" y="5671"/>
                      <a:pt x="6931" y="4915"/>
                    </a:cubicBezTo>
                    <a:cubicBezTo>
                      <a:pt x="6931" y="4758"/>
                      <a:pt x="6900" y="4663"/>
                      <a:pt x="6868" y="4537"/>
                    </a:cubicBezTo>
                    <a:cubicBezTo>
                      <a:pt x="7152" y="4254"/>
                      <a:pt x="7246" y="3939"/>
                      <a:pt x="7246" y="3561"/>
                    </a:cubicBezTo>
                    <a:cubicBezTo>
                      <a:pt x="7246" y="3403"/>
                      <a:pt x="7215" y="3277"/>
                      <a:pt x="7183" y="3151"/>
                    </a:cubicBezTo>
                    <a:cubicBezTo>
                      <a:pt x="7498" y="2836"/>
                      <a:pt x="7656" y="2489"/>
                      <a:pt x="7656" y="2111"/>
                    </a:cubicBezTo>
                    <a:cubicBezTo>
                      <a:pt x="7656" y="1355"/>
                      <a:pt x="7026" y="725"/>
                      <a:pt x="6270" y="725"/>
                    </a:cubicBezTo>
                    <a:lnTo>
                      <a:pt x="4820" y="725"/>
                    </a:lnTo>
                    <a:cubicBezTo>
                      <a:pt x="4663" y="316"/>
                      <a:pt x="4285" y="0"/>
                      <a:pt x="38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-23229150" y="2710600"/>
                <a:ext cx="296175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7" extrusionOk="0">
                    <a:moveTo>
                      <a:pt x="10775" y="693"/>
                    </a:moveTo>
                    <a:cubicBezTo>
                      <a:pt x="10996" y="693"/>
                      <a:pt x="11153" y="851"/>
                      <a:pt x="11153" y="1072"/>
                    </a:cubicBezTo>
                    <a:lnTo>
                      <a:pt x="11153" y="10775"/>
                    </a:lnTo>
                    <a:cubicBezTo>
                      <a:pt x="11153" y="10996"/>
                      <a:pt x="10996" y="11153"/>
                      <a:pt x="10775" y="11153"/>
                    </a:cubicBezTo>
                    <a:lnTo>
                      <a:pt x="1072" y="11153"/>
                    </a:lnTo>
                    <a:cubicBezTo>
                      <a:pt x="851" y="11153"/>
                      <a:pt x="694" y="10996"/>
                      <a:pt x="694" y="10775"/>
                    </a:cubicBezTo>
                    <a:lnTo>
                      <a:pt x="694" y="1072"/>
                    </a:lnTo>
                    <a:cubicBezTo>
                      <a:pt x="694" y="851"/>
                      <a:pt x="851" y="693"/>
                      <a:pt x="1072" y="693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lnTo>
                      <a:pt x="1" y="10775"/>
                    </a:lnTo>
                    <a:cubicBezTo>
                      <a:pt x="1" y="11374"/>
                      <a:pt x="473" y="11846"/>
                      <a:pt x="1072" y="11846"/>
                    </a:cubicBezTo>
                    <a:lnTo>
                      <a:pt x="10807" y="11846"/>
                    </a:lnTo>
                    <a:cubicBezTo>
                      <a:pt x="11374" y="11846"/>
                      <a:pt x="11847" y="11374"/>
                      <a:pt x="11847" y="10775"/>
                    </a:cubicBezTo>
                    <a:lnTo>
                      <a:pt x="11847" y="1072"/>
                    </a:lnTo>
                    <a:cubicBezTo>
                      <a:pt x="11847" y="473"/>
                      <a:pt x="11342" y="0"/>
                      <a:pt x="108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530" name="Google Shape;530;p29"/>
          <p:cNvGrpSpPr/>
          <p:nvPr/>
        </p:nvGrpSpPr>
        <p:grpSpPr>
          <a:xfrm>
            <a:off x="788500" y="1070724"/>
            <a:ext cx="2310600" cy="3666776"/>
            <a:chOff x="788500" y="1070724"/>
            <a:chExt cx="2310600" cy="3666776"/>
          </a:xfrm>
        </p:grpSpPr>
        <p:sp>
          <p:nvSpPr>
            <p:cNvPr id="531" name="Google Shape;531;p29"/>
            <p:cNvSpPr/>
            <p:nvPr/>
          </p:nvSpPr>
          <p:spPr>
            <a:xfrm flipH="1">
              <a:off x="1562923" y="1801071"/>
              <a:ext cx="761754" cy="323757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 flipH="1">
              <a:off x="1338868" y="2897801"/>
              <a:ext cx="1209863" cy="770129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 flipH="1">
              <a:off x="1353879" y="2239068"/>
              <a:ext cx="1149979" cy="770919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 txBox="1"/>
            <p:nvPr/>
          </p:nvSpPr>
          <p:spPr>
            <a:xfrm>
              <a:off x="788500" y="4193000"/>
              <a:ext cx="2310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1412200" y="3852849"/>
              <a:ext cx="1063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675296" y="1070724"/>
              <a:ext cx="536992" cy="539855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29"/>
          <p:cNvGrpSpPr/>
          <p:nvPr/>
        </p:nvGrpSpPr>
        <p:grpSpPr>
          <a:xfrm>
            <a:off x="3416700" y="1070724"/>
            <a:ext cx="2310600" cy="3666776"/>
            <a:chOff x="3416700" y="1070724"/>
            <a:chExt cx="2310600" cy="3666776"/>
          </a:xfrm>
        </p:grpSpPr>
        <p:sp>
          <p:nvSpPr>
            <p:cNvPr id="538" name="Google Shape;538;p29"/>
            <p:cNvSpPr/>
            <p:nvPr/>
          </p:nvSpPr>
          <p:spPr>
            <a:xfrm>
              <a:off x="4191123" y="1801071"/>
              <a:ext cx="761754" cy="323757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967068" y="2897801"/>
              <a:ext cx="1209863" cy="770129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011942" y="2239068"/>
              <a:ext cx="1149979" cy="770919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 txBox="1"/>
            <p:nvPr/>
          </p:nvSpPr>
          <p:spPr>
            <a:xfrm>
              <a:off x="3416700" y="4193000"/>
              <a:ext cx="2310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29"/>
            <p:cNvSpPr txBox="1"/>
            <p:nvPr/>
          </p:nvSpPr>
          <p:spPr>
            <a:xfrm>
              <a:off x="4040400" y="3852849"/>
              <a:ext cx="1063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3" name="Google Shape;543;p29"/>
            <p:cNvGrpSpPr/>
            <p:nvPr/>
          </p:nvGrpSpPr>
          <p:grpSpPr>
            <a:xfrm>
              <a:off x="4366493" y="1070724"/>
              <a:ext cx="411004" cy="539855"/>
              <a:chOff x="-23177950" y="2340425"/>
              <a:chExt cx="226075" cy="296950"/>
            </a:xfrm>
          </p:grpSpPr>
          <p:sp>
            <p:nvSpPr>
              <p:cNvPr id="544" name="Google Shape;544;p29"/>
              <p:cNvSpPr/>
              <p:nvPr/>
            </p:nvSpPr>
            <p:spPr>
              <a:xfrm>
                <a:off x="-23177950" y="2340425"/>
                <a:ext cx="226075" cy="296950"/>
              </a:xfrm>
              <a:custGeom>
                <a:avLst/>
                <a:gdLst/>
                <a:ahLst/>
                <a:cxnLst/>
                <a:rect l="l" t="t" r="r" b="b"/>
                <a:pathLst>
                  <a:path w="9043" h="11878" extrusionOk="0">
                    <a:moveTo>
                      <a:pt x="1418" y="693"/>
                    </a:moveTo>
                    <a:lnTo>
                      <a:pt x="1418" y="1449"/>
                    </a:lnTo>
                    <a:cubicBezTo>
                      <a:pt x="1418" y="2048"/>
                      <a:pt x="1891" y="2457"/>
                      <a:pt x="2426" y="2457"/>
                    </a:cubicBezTo>
                    <a:lnTo>
                      <a:pt x="2804" y="2457"/>
                    </a:lnTo>
                    <a:cubicBezTo>
                      <a:pt x="2899" y="2457"/>
                      <a:pt x="2993" y="2426"/>
                      <a:pt x="3057" y="2300"/>
                    </a:cubicBezTo>
                    <a:cubicBezTo>
                      <a:pt x="3340" y="1953"/>
                      <a:pt x="3750" y="1764"/>
                      <a:pt x="4159" y="1764"/>
                    </a:cubicBezTo>
                    <a:cubicBezTo>
                      <a:pt x="6459" y="1764"/>
                      <a:pt x="8349" y="3623"/>
                      <a:pt x="8349" y="5923"/>
                    </a:cubicBezTo>
                    <a:cubicBezTo>
                      <a:pt x="8349" y="8254"/>
                      <a:pt x="6491" y="10113"/>
                      <a:pt x="4159" y="10113"/>
                    </a:cubicBezTo>
                    <a:cubicBezTo>
                      <a:pt x="3750" y="10113"/>
                      <a:pt x="3340" y="9924"/>
                      <a:pt x="3057" y="9578"/>
                    </a:cubicBezTo>
                    <a:cubicBezTo>
                      <a:pt x="2993" y="9483"/>
                      <a:pt x="2899" y="9389"/>
                      <a:pt x="2804" y="9389"/>
                    </a:cubicBezTo>
                    <a:lnTo>
                      <a:pt x="2426" y="9389"/>
                    </a:lnTo>
                    <a:cubicBezTo>
                      <a:pt x="1859" y="9389"/>
                      <a:pt x="1418" y="9861"/>
                      <a:pt x="1418" y="10428"/>
                    </a:cubicBezTo>
                    <a:lnTo>
                      <a:pt x="1418" y="11153"/>
                    </a:lnTo>
                    <a:lnTo>
                      <a:pt x="694" y="11153"/>
                    </a:lnTo>
                    <a:lnTo>
                      <a:pt x="694" y="10428"/>
                    </a:lnTo>
                    <a:cubicBezTo>
                      <a:pt x="694" y="9483"/>
                      <a:pt x="1481" y="8695"/>
                      <a:pt x="2426" y="8695"/>
                    </a:cubicBezTo>
                    <a:lnTo>
                      <a:pt x="2489" y="8695"/>
                    </a:lnTo>
                    <a:cubicBezTo>
                      <a:pt x="2647" y="8695"/>
                      <a:pt x="2804" y="8569"/>
                      <a:pt x="2836" y="8412"/>
                    </a:cubicBezTo>
                    <a:cubicBezTo>
                      <a:pt x="2962" y="7782"/>
                      <a:pt x="3529" y="7309"/>
                      <a:pt x="4222" y="7309"/>
                    </a:cubicBezTo>
                    <a:cubicBezTo>
                      <a:pt x="4947" y="7309"/>
                      <a:pt x="5577" y="6679"/>
                      <a:pt x="5577" y="5923"/>
                    </a:cubicBezTo>
                    <a:cubicBezTo>
                      <a:pt x="5577" y="5198"/>
                      <a:pt x="4947" y="4568"/>
                      <a:pt x="4222" y="4568"/>
                    </a:cubicBezTo>
                    <a:cubicBezTo>
                      <a:pt x="3529" y="4568"/>
                      <a:pt x="2993" y="4096"/>
                      <a:pt x="2836" y="3466"/>
                    </a:cubicBezTo>
                    <a:cubicBezTo>
                      <a:pt x="2804" y="3308"/>
                      <a:pt x="2678" y="3182"/>
                      <a:pt x="2489" y="3182"/>
                    </a:cubicBezTo>
                    <a:lnTo>
                      <a:pt x="2426" y="3182"/>
                    </a:lnTo>
                    <a:cubicBezTo>
                      <a:pt x="1481" y="3182"/>
                      <a:pt x="694" y="2394"/>
                      <a:pt x="694" y="1449"/>
                    </a:cubicBezTo>
                    <a:lnTo>
                      <a:pt x="694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49"/>
                    </a:lnTo>
                    <a:cubicBezTo>
                      <a:pt x="1" y="2710"/>
                      <a:pt x="977" y="3749"/>
                      <a:pt x="2206" y="3844"/>
                    </a:cubicBezTo>
                    <a:cubicBezTo>
                      <a:pt x="2489" y="4694"/>
                      <a:pt x="3277" y="5261"/>
                      <a:pt x="4159" y="5261"/>
                    </a:cubicBezTo>
                    <a:cubicBezTo>
                      <a:pt x="4569" y="5261"/>
                      <a:pt x="4884" y="5576"/>
                      <a:pt x="4884" y="5986"/>
                    </a:cubicBezTo>
                    <a:cubicBezTo>
                      <a:pt x="4884" y="6364"/>
                      <a:pt x="4569" y="6679"/>
                      <a:pt x="4159" y="6679"/>
                    </a:cubicBezTo>
                    <a:cubicBezTo>
                      <a:pt x="3277" y="6679"/>
                      <a:pt x="2489" y="7278"/>
                      <a:pt x="2206" y="8097"/>
                    </a:cubicBezTo>
                    <a:cubicBezTo>
                      <a:pt x="977" y="8223"/>
                      <a:pt x="1" y="9263"/>
                      <a:pt x="1" y="10523"/>
                    </a:cubicBezTo>
                    <a:lnTo>
                      <a:pt x="1" y="11531"/>
                    </a:lnTo>
                    <a:cubicBezTo>
                      <a:pt x="1" y="11720"/>
                      <a:pt x="158" y="11877"/>
                      <a:pt x="347" y="11877"/>
                    </a:cubicBezTo>
                    <a:lnTo>
                      <a:pt x="1733" y="11877"/>
                    </a:lnTo>
                    <a:cubicBezTo>
                      <a:pt x="1922" y="11877"/>
                      <a:pt x="2080" y="11720"/>
                      <a:pt x="2080" y="11531"/>
                    </a:cubicBezTo>
                    <a:lnTo>
                      <a:pt x="2080" y="10523"/>
                    </a:lnTo>
                    <a:cubicBezTo>
                      <a:pt x="2080" y="10302"/>
                      <a:pt x="2237" y="10145"/>
                      <a:pt x="2426" y="10145"/>
                    </a:cubicBezTo>
                    <a:lnTo>
                      <a:pt x="2647" y="10145"/>
                    </a:lnTo>
                    <a:cubicBezTo>
                      <a:pt x="3025" y="10586"/>
                      <a:pt x="3592" y="10869"/>
                      <a:pt x="4159" y="10869"/>
                    </a:cubicBezTo>
                    <a:cubicBezTo>
                      <a:pt x="6837" y="10869"/>
                      <a:pt x="9011" y="8695"/>
                      <a:pt x="9011" y="6018"/>
                    </a:cubicBezTo>
                    <a:cubicBezTo>
                      <a:pt x="9042" y="3277"/>
                      <a:pt x="6837" y="1103"/>
                      <a:pt x="4159" y="1103"/>
                    </a:cubicBezTo>
                    <a:cubicBezTo>
                      <a:pt x="3592" y="1103"/>
                      <a:pt x="3025" y="1323"/>
                      <a:pt x="2647" y="1796"/>
                    </a:cubicBezTo>
                    <a:lnTo>
                      <a:pt x="2426" y="1796"/>
                    </a:lnTo>
                    <a:cubicBezTo>
                      <a:pt x="2237" y="1796"/>
                      <a:pt x="2080" y="1638"/>
                      <a:pt x="2080" y="1449"/>
                    </a:cubicBez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-23081850" y="2425475"/>
                <a:ext cx="9610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6050" extrusionOk="0">
                    <a:moveTo>
                      <a:pt x="2568" y="1"/>
                    </a:moveTo>
                    <a:cubicBezTo>
                      <a:pt x="2481" y="1"/>
                      <a:pt x="2395" y="32"/>
                      <a:pt x="2332" y="95"/>
                    </a:cubicBezTo>
                    <a:cubicBezTo>
                      <a:pt x="2205" y="221"/>
                      <a:pt x="2205" y="442"/>
                      <a:pt x="2332" y="568"/>
                    </a:cubicBezTo>
                    <a:cubicBezTo>
                      <a:pt x="2867" y="1072"/>
                      <a:pt x="3151" y="1796"/>
                      <a:pt x="3151" y="2553"/>
                    </a:cubicBezTo>
                    <a:cubicBezTo>
                      <a:pt x="3151" y="3277"/>
                      <a:pt x="2899" y="3970"/>
                      <a:pt x="2332" y="4506"/>
                    </a:cubicBezTo>
                    <a:cubicBezTo>
                      <a:pt x="1827" y="5010"/>
                      <a:pt x="1134" y="5325"/>
                      <a:pt x="378" y="5325"/>
                    </a:cubicBezTo>
                    <a:cubicBezTo>
                      <a:pt x="189" y="5325"/>
                      <a:pt x="0" y="5482"/>
                      <a:pt x="0" y="5703"/>
                    </a:cubicBezTo>
                    <a:cubicBezTo>
                      <a:pt x="0" y="5892"/>
                      <a:pt x="189" y="6050"/>
                      <a:pt x="378" y="6050"/>
                    </a:cubicBezTo>
                    <a:cubicBezTo>
                      <a:pt x="1292" y="6050"/>
                      <a:pt x="2174" y="5703"/>
                      <a:pt x="2804" y="5010"/>
                    </a:cubicBezTo>
                    <a:cubicBezTo>
                      <a:pt x="3466" y="4348"/>
                      <a:pt x="3844" y="3498"/>
                      <a:pt x="3844" y="2584"/>
                    </a:cubicBezTo>
                    <a:cubicBezTo>
                      <a:pt x="3844" y="1670"/>
                      <a:pt x="3434" y="757"/>
                      <a:pt x="2804" y="95"/>
                    </a:cubicBezTo>
                    <a:cubicBezTo>
                      <a:pt x="2741" y="32"/>
                      <a:pt x="2654" y="1"/>
                      <a:pt x="2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6" name="Google Shape;546;p29"/>
          <p:cNvGrpSpPr/>
          <p:nvPr/>
        </p:nvGrpSpPr>
        <p:grpSpPr>
          <a:xfrm>
            <a:off x="6044900" y="1073064"/>
            <a:ext cx="2310600" cy="3664435"/>
            <a:chOff x="6044900" y="1073064"/>
            <a:chExt cx="2310600" cy="3664435"/>
          </a:xfrm>
        </p:grpSpPr>
        <p:sp>
          <p:nvSpPr>
            <p:cNvPr id="547" name="Google Shape;547;p29"/>
            <p:cNvSpPr/>
            <p:nvPr/>
          </p:nvSpPr>
          <p:spPr>
            <a:xfrm flipH="1">
              <a:off x="6819323" y="1801071"/>
              <a:ext cx="761754" cy="323757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 flipH="1">
              <a:off x="6595269" y="2897801"/>
              <a:ext cx="1209863" cy="770129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 flipH="1">
              <a:off x="6610279" y="2239068"/>
              <a:ext cx="1149979" cy="770919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 txBox="1"/>
            <p:nvPr/>
          </p:nvSpPr>
          <p:spPr>
            <a:xfrm>
              <a:off x="6044900" y="4193000"/>
              <a:ext cx="2310600" cy="5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have rings and is composed mostly of hydrogen and helium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29"/>
            <p:cNvSpPr txBox="1"/>
            <p:nvPr/>
          </p:nvSpPr>
          <p:spPr>
            <a:xfrm>
              <a:off x="6668600" y="3852849"/>
              <a:ext cx="1063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52" name="Google Shape;552;p29"/>
            <p:cNvGrpSpPr/>
            <p:nvPr/>
          </p:nvGrpSpPr>
          <p:grpSpPr>
            <a:xfrm>
              <a:off x="6931702" y="1073064"/>
              <a:ext cx="539855" cy="535174"/>
              <a:chOff x="-22859750" y="2335900"/>
              <a:chExt cx="296950" cy="294375"/>
            </a:xfrm>
          </p:grpSpPr>
          <p:sp>
            <p:nvSpPr>
              <p:cNvPr id="553" name="Google Shape;553;p29"/>
              <p:cNvSpPr/>
              <p:nvPr/>
            </p:nvSpPr>
            <p:spPr>
              <a:xfrm>
                <a:off x="-22859750" y="2335900"/>
                <a:ext cx="296950" cy="2943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775" extrusionOk="0">
                    <a:moveTo>
                      <a:pt x="7306" y="663"/>
                    </a:moveTo>
                    <a:cubicBezTo>
                      <a:pt x="7389" y="663"/>
                      <a:pt x="7475" y="671"/>
                      <a:pt x="7562" y="685"/>
                    </a:cubicBezTo>
                    <a:cubicBezTo>
                      <a:pt x="7814" y="780"/>
                      <a:pt x="8034" y="937"/>
                      <a:pt x="8192" y="1126"/>
                    </a:cubicBezTo>
                    <a:cubicBezTo>
                      <a:pt x="7908" y="1189"/>
                      <a:pt x="7656" y="1347"/>
                      <a:pt x="7467" y="1567"/>
                    </a:cubicBezTo>
                    <a:cubicBezTo>
                      <a:pt x="7341" y="1662"/>
                      <a:pt x="7341" y="1914"/>
                      <a:pt x="7467" y="2008"/>
                    </a:cubicBezTo>
                    <a:cubicBezTo>
                      <a:pt x="7530" y="2071"/>
                      <a:pt x="7617" y="2103"/>
                      <a:pt x="7703" y="2103"/>
                    </a:cubicBezTo>
                    <a:cubicBezTo>
                      <a:pt x="7790" y="2103"/>
                      <a:pt x="7877" y="2071"/>
                      <a:pt x="7940" y="2008"/>
                    </a:cubicBezTo>
                    <a:cubicBezTo>
                      <a:pt x="8129" y="1819"/>
                      <a:pt x="8412" y="1693"/>
                      <a:pt x="8696" y="1693"/>
                    </a:cubicBezTo>
                    <a:cubicBezTo>
                      <a:pt x="8979" y="1693"/>
                      <a:pt x="9231" y="1819"/>
                      <a:pt x="9452" y="2008"/>
                    </a:cubicBezTo>
                    <a:cubicBezTo>
                      <a:pt x="9767" y="2355"/>
                      <a:pt x="9830" y="2764"/>
                      <a:pt x="9673" y="3174"/>
                    </a:cubicBezTo>
                    <a:cubicBezTo>
                      <a:pt x="9389" y="3237"/>
                      <a:pt x="9137" y="3395"/>
                      <a:pt x="8885" y="3584"/>
                    </a:cubicBezTo>
                    <a:cubicBezTo>
                      <a:pt x="8759" y="3710"/>
                      <a:pt x="8759" y="3962"/>
                      <a:pt x="8885" y="4056"/>
                    </a:cubicBezTo>
                    <a:cubicBezTo>
                      <a:pt x="8948" y="4119"/>
                      <a:pt x="9035" y="4151"/>
                      <a:pt x="9121" y="4151"/>
                    </a:cubicBezTo>
                    <a:cubicBezTo>
                      <a:pt x="9208" y="4151"/>
                      <a:pt x="9294" y="4119"/>
                      <a:pt x="9358" y="4056"/>
                    </a:cubicBezTo>
                    <a:cubicBezTo>
                      <a:pt x="9547" y="3867"/>
                      <a:pt x="9830" y="3741"/>
                      <a:pt x="10114" y="3741"/>
                    </a:cubicBezTo>
                    <a:cubicBezTo>
                      <a:pt x="10397" y="3741"/>
                      <a:pt x="10649" y="3867"/>
                      <a:pt x="10870" y="4056"/>
                    </a:cubicBezTo>
                    <a:cubicBezTo>
                      <a:pt x="11059" y="4277"/>
                      <a:pt x="11185" y="4529"/>
                      <a:pt x="11185" y="4812"/>
                    </a:cubicBezTo>
                    <a:cubicBezTo>
                      <a:pt x="11185" y="5096"/>
                      <a:pt x="11059" y="5379"/>
                      <a:pt x="10870" y="5568"/>
                    </a:cubicBezTo>
                    <a:cubicBezTo>
                      <a:pt x="10649" y="5757"/>
                      <a:pt x="10397" y="5883"/>
                      <a:pt x="10114" y="5883"/>
                    </a:cubicBezTo>
                    <a:cubicBezTo>
                      <a:pt x="9925" y="5883"/>
                      <a:pt x="9767" y="6041"/>
                      <a:pt x="9767" y="6230"/>
                    </a:cubicBezTo>
                    <a:cubicBezTo>
                      <a:pt x="9767" y="6451"/>
                      <a:pt x="9925" y="6608"/>
                      <a:pt x="10114" y="6608"/>
                    </a:cubicBezTo>
                    <a:cubicBezTo>
                      <a:pt x="10429" y="6608"/>
                      <a:pt x="10712" y="6514"/>
                      <a:pt x="10964" y="6356"/>
                    </a:cubicBezTo>
                    <a:cubicBezTo>
                      <a:pt x="11090" y="6514"/>
                      <a:pt x="11122" y="6703"/>
                      <a:pt x="11122" y="6955"/>
                    </a:cubicBezTo>
                    <a:cubicBezTo>
                      <a:pt x="11122" y="7270"/>
                      <a:pt x="11027" y="7553"/>
                      <a:pt x="10807" y="7742"/>
                    </a:cubicBezTo>
                    <a:cubicBezTo>
                      <a:pt x="10618" y="7931"/>
                      <a:pt x="10366" y="8057"/>
                      <a:pt x="10082" y="8057"/>
                    </a:cubicBezTo>
                    <a:cubicBezTo>
                      <a:pt x="9799" y="8057"/>
                      <a:pt x="9515" y="7931"/>
                      <a:pt x="9326" y="7742"/>
                    </a:cubicBezTo>
                    <a:cubicBezTo>
                      <a:pt x="9137" y="7553"/>
                      <a:pt x="9011" y="7270"/>
                      <a:pt x="9011" y="6986"/>
                    </a:cubicBezTo>
                    <a:cubicBezTo>
                      <a:pt x="9011" y="6703"/>
                      <a:pt x="9137" y="6419"/>
                      <a:pt x="9326" y="6230"/>
                    </a:cubicBezTo>
                    <a:cubicBezTo>
                      <a:pt x="9452" y="6104"/>
                      <a:pt x="9452" y="5883"/>
                      <a:pt x="9326" y="5757"/>
                    </a:cubicBezTo>
                    <a:cubicBezTo>
                      <a:pt x="9263" y="5694"/>
                      <a:pt x="9176" y="5663"/>
                      <a:pt x="9090" y="5663"/>
                    </a:cubicBezTo>
                    <a:cubicBezTo>
                      <a:pt x="9003" y="5663"/>
                      <a:pt x="8916" y="5694"/>
                      <a:pt x="8853" y="5757"/>
                    </a:cubicBezTo>
                    <a:cubicBezTo>
                      <a:pt x="8538" y="6072"/>
                      <a:pt x="8349" y="6514"/>
                      <a:pt x="8349" y="6986"/>
                    </a:cubicBezTo>
                    <a:cubicBezTo>
                      <a:pt x="8349" y="7112"/>
                      <a:pt x="8349" y="7207"/>
                      <a:pt x="8381" y="7333"/>
                    </a:cubicBezTo>
                    <a:cubicBezTo>
                      <a:pt x="7562" y="7459"/>
                      <a:pt x="6932" y="8215"/>
                      <a:pt x="6932" y="9034"/>
                    </a:cubicBezTo>
                    <a:cubicBezTo>
                      <a:pt x="6932" y="9223"/>
                      <a:pt x="7089" y="9381"/>
                      <a:pt x="7278" y="9381"/>
                    </a:cubicBezTo>
                    <a:cubicBezTo>
                      <a:pt x="7467" y="9381"/>
                      <a:pt x="7625" y="9223"/>
                      <a:pt x="7625" y="9034"/>
                    </a:cubicBezTo>
                    <a:cubicBezTo>
                      <a:pt x="7625" y="8435"/>
                      <a:pt x="8097" y="8026"/>
                      <a:pt x="8664" y="8026"/>
                    </a:cubicBezTo>
                    <a:lnTo>
                      <a:pt x="8696" y="8026"/>
                    </a:lnTo>
                    <a:cubicBezTo>
                      <a:pt x="8727" y="8089"/>
                      <a:pt x="8822" y="8120"/>
                      <a:pt x="8853" y="8215"/>
                    </a:cubicBezTo>
                    <a:cubicBezTo>
                      <a:pt x="9074" y="8435"/>
                      <a:pt x="9326" y="8561"/>
                      <a:pt x="9641" y="8656"/>
                    </a:cubicBezTo>
                    <a:cubicBezTo>
                      <a:pt x="9673" y="8750"/>
                      <a:pt x="9704" y="8908"/>
                      <a:pt x="9704" y="9034"/>
                    </a:cubicBezTo>
                    <a:cubicBezTo>
                      <a:pt x="9704" y="9507"/>
                      <a:pt x="9452" y="9853"/>
                      <a:pt x="9011" y="10011"/>
                    </a:cubicBezTo>
                    <a:cubicBezTo>
                      <a:pt x="8979" y="9853"/>
                      <a:pt x="8853" y="9759"/>
                      <a:pt x="8664" y="9759"/>
                    </a:cubicBezTo>
                    <a:cubicBezTo>
                      <a:pt x="8444" y="9759"/>
                      <a:pt x="8286" y="9916"/>
                      <a:pt x="8286" y="10105"/>
                    </a:cubicBezTo>
                    <a:cubicBezTo>
                      <a:pt x="8286" y="10704"/>
                      <a:pt x="7814" y="11113"/>
                      <a:pt x="7278" y="11113"/>
                    </a:cubicBezTo>
                    <a:cubicBezTo>
                      <a:pt x="6711" y="11113"/>
                      <a:pt x="6239" y="10641"/>
                      <a:pt x="6239" y="10105"/>
                    </a:cubicBezTo>
                    <a:lnTo>
                      <a:pt x="6239" y="6640"/>
                    </a:lnTo>
                    <a:cubicBezTo>
                      <a:pt x="6522" y="6860"/>
                      <a:pt x="6932" y="6986"/>
                      <a:pt x="7278" y="6986"/>
                    </a:cubicBezTo>
                    <a:cubicBezTo>
                      <a:pt x="7467" y="6986"/>
                      <a:pt x="7625" y="6829"/>
                      <a:pt x="7625" y="6640"/>
                    </a:cubicBezTo>
                    <a:cubicBezTo>
                      <a:pt x="7625" y="6451"/>
                      <a:pt x="7467" y="6293"/>
                      <a:pt x="7278" y="6293"/>
                    </a:cubicBezTo>
                    <a:cubicBezTo>
                      <a:pt x="6680" y="6293"/>
                      <a:pt x="6239" y="5820"/>
                      <a:pt x="6239" y="5253"/>
                    </a:cubicBezTo>
                    <a:lnTo>
                      <a:pt x="6239" y="1788"/>
                    </a:lnTo>
                    <a:lnTo>
                      <a:pt x="6239" y="1756"/>
                    </a:lnTo>
                    <a:lnTo>
                      <a:pt x="6239" y="1725"/>
                    </a:lnTo>
                    <a:cubicBezTo>
                      <a:pt x="6239" y="1441"/>
                      <a:pt x="6365" y="1158"/>
                      <a:pt x="6554" y="969"/>
                    </a:cubicBezTo>
                    <a:cubicBezTo>
                      <a:pt x="6772" y="750"/>
                      <a:pt x="7027" y="663"/>
                      <a:pt x="7306" y="663"/>
                    </a:cubicBezTo>
                    <a:close/>
                    <a:moveTo>
                      <a:pt x="4492" y="726"/>
                    </a:moveTo>
                    <a:cubicBezTo>
                      <a:pt x="4756" y="726"/>
                      <a:pt x="5012" y="813"/>
                      <a:pt x="5230" y="1032"/>
                    </a:cubicBezTo>
                    <a:cubicBezTo>
                      <a:pt x="5419" y="1221"/>
                      <a:pt x="5545" y="1504"/>
                      <a:pt x="5545" y="1788"/>
                    </a:cubicBezTo>
                    <a:lnTo>
                      <a:pt x="5545" y="1819"/>
                    </a:lnTo>
                    <a:lnTo>
                      <a:pt x="5545" y="5285"/>
                    </a:lnTo>
                    <a:cubicBezTo>
                      <a:pt x="5545" y="5883"/>
                      <a:pt x="5073" y="6325"/>
                      <a:pt x="4506" y="6325"/>
                    </a:cubicBezTo>
                    <a:cubicBezTo>
                      <a:pt x="4317" y="6325"/>
                      <a:pt x="4159" y="6482"/>
                      <a:pt x="4159" y="6671"/>
                    </a:cubicBezTo>
                    <a:cubicBezTo>
                      <a:pt x="4159" y="6860"/>
                      <a:pt x="4317" y="7018"/>
                      <a:pt x="4506" y="7018"/>
                    </a:cubicBezTo>
                    <a:cubicBezTo>
                      <a:pt x="4915" y="7018"/>
                      <a:pt x="5262" y="6892"/>
                      <a:pt x="5545" y="6671"/>
                    </a:cubicBezTo>
                    <a:lnTo>
                      <a:pt x="5545" y="10105"/>
                    </a:lnTo>
                    <a:lnTo>
                      <a:pt x="5545" y="10137"/>
                    </a:lnTo>
                    <a:cubicBezTo>
                      <a:pt x="5545" y="10704"/>
                      <a:pt x="5073" y="11176"/>
                      <a:pt x="4506" y="11176"/>
                    </a:cubicBezTo>
                    <a:cubicBezTo>
                      <a:pt x="3939" y="11176"/>
                      <a:pt x="3498" y="10704"/>
                      <a:pt x="3498" y="10137"/>
                    </a:cubicBezTo>
                    <a:cubicBezTo>
                      <a:pt x="3498" y="9948"/>
                      <a:pt x="3340" y="9790"/>
                      <a:pt x="3151" y="9790"/>
                    </a:cubicBezTo>
                    <a:cubicBezTo>
                      <a:pt x="2994" y="9790"/>
                      <a:pt x="2836" y="9916"/>
                      <a:pt x="2773" y="10074"/>
                    </a:cubicBezTo>
                    <a:cubicBezTo>
                      <a:pt x="2395" y="9916"/>
                      <a:pt x="2080" y="9538"/>
                      <a:pt x="2080" y="9065"/>
                    </a:cubicBezTo>
                    <a:cubicBezTo>
                      <a:pt x="2080" y="8908"/>
                      <a:pt x="2111" y="8813"/>
                      <a:pt x="2143" y="8687"/>
                    </a:cubicBezTo>
                    <a:cubicBezTo>
                      <a:pt x="2426" y="8593"/>
                      <a:pt x="2710" y="8435"/>
                      <a:pt x="2930" y="8246"/>
                    </a:cubicBezTo>
                    <a:cubicBezTo>
                      <a:pt x="2994" y="8215"/>
                      <a:pt x="3057" y="8120"/>
                      <a:pt x="3088" y="8057"/>
                    </a:cubicBezTo>
                    <a:lnTo>
                      <a:pt x="3151" y="8057"/>
                    </a:lnTo>
                    <a:cubicBezTo>
                      <a:pt x="3718" y="8057"/>
                      <a:pt x="4159" y="8530"/>
                      <a:pt x="4159" y="9065"/>
                    </a:cubicBezTo>
                    <a:cubicBezTo>
                      <a:pt x="4159" y="9286"/>
                      <a:pt x="4317" y="9444"/>
                      <a:pt x="4506" y="9444"/>
                    </a:cubicBezTo>
                    <a:cubicBezTo>
                      <a:pt x="4726" y="9444"/>
                      <a:pt x="4884" y="9286"/>
                      <a:pt x="4884" y="9065"/>
                    </a:cubicBezTo>
                    <a:cubicBezTo>
                      <a:pt x="4884" y="8215"/>
                      <a:pt x="4254" y="7490"/>
                      <a:pt x="3403" y="7396"/>
                    </a:cubicBezTo>
                    <a:cubicBezTo>
                      <a:pt x="3466" y="7270"/>
                      <a:pt x="3466" y="7144"/>
                      <a:pt x="3466" y="7018"/>
                    </a:cubicBezTo>
                    <a:cubicBezTo>
                      <a:pt x="3466" y="6545"/>
                      <a:pt x="3246" y="6104"/>
                      <a:pt x="2930" y="5820"/>
                    </a:cubicBezTo>
                    <a:cubicBezTo>
                      <a:pt x="2883" y="5757"/>
                      <a:pt x="2797" y="5726"/>
                      <a:pt x="2706" y="5726"/>
                    </a:cubicBezTo>
                    <a:cubicBezTo>
                      <a:pt x="2615" y="5726"/>
                      <a:pt x="2521" y="5757"/>
                      <a:pt x="2458" y="5820"/>
                    </a:cubicBezTo>
                    <a:cubicBezTo>
                      <a:pt x="2363" y="5915"/>
                      <a:pt x="2363" y="6167"/>
                      <a:pt x="2458" y="6262"/>
                    </a:cubicBezTo>
                    <a:cubicBezTo>
                      <a:pt x="2678" y="6482"/>
                      <a:pt x="2773" y="6734"/>
                      <a:pt x="2773" y="7018"/>
                    </a:cubicBezTo>
                    <a:cubicBezTo>
                      <a:pt x="2773" y="7301"/>
                      <a:pt x="2678" y="7585"/>
                      <a:pt x="2458" y="7774"/>
                    </a:cubicBezTo>
                    <a:cubicBezTo>
                      <a:pt x="2269" y="7963"/>
                      <a:pt x="1985" y="8089"/>
                      <a:pt x="1733" y="8089"/>
                    </a:cubicBezTo>
                    <a:cubicBezTo>
                      <a:pt x="1450" y="8089"/>
                      <a:pt x="1166" y="7963"/>
                      <a:pt x="977" y="7774"/>
                    </a:cubicBezTo>
                    <a:cubicBezTo>
                      <a:pt x="788" y="7585"/>
                      <a:pt x="662" y="7301"/>
                      <a:pt x="662" y="7018"/>
                    </a:cubicBezTo>
                    <a:cubicBezTo>
                      <a:pt x="662" y="6829"/>
                      <a:pt x="725" y="6640"/>
                      <a:pt x="820" y="6419"/>
                    </a:cubicBezTo>
                    <a:cubicBezTo>
                      <a:pt x="1103" y="6608"/>
                      <a:pt x="1355" y="6671"/>
                      <a:pt x="1670" y="6671"/>
                    </a:cubicBezTo>
                    <a:cubicBezTo>
                      <a:pt x="1891" y="6671"/>
                      <a:pt x="2048" y="6514"/>
                      <a:pt x="2048" y="6325"/>
                    </a:cubicBezTo>
                    <a:cubicBezTo>
                      <a:pt x="2048" y="6104"/>
                      <a:pt x="1891" y="5946"/>
                      <a:pt x="1670" y="5946"/>
                    </a:cubicBezTo>
                    <a:cubicBezTo>
                      <a:pt x="1418" y="5946"/>
                      <a:pt x="1135" y="5852"/>
                      <a:pt x="946" y="5631"/>
                    </a:cubicBezTo>
                    <a:cubicBezTo>
                      <a:pt x="725" y="5442"/>
                      <a:pt x="631" y="5159"/>
                      <a:pt x="631" y="4907"/>
                    </a:cubicBezTo>
                    <a:cubicBezTo>
                      <a:pt x="631" y="4623"/>
                      <a:pt x="725" y="4340"/>
                      <a:pt x="946" y="4151"/>
                    </a:cubicBezTo>
                    <a:cubicBezTo>
                      <a:pt x="1135" y="3962"/>
                      <a:pt x="1418" y="3836"/>
                      <a:pt x="1670" y="3836"/>
                    </a:cubicBezTo>
                    <a:cubicBezTo>
                      <a:pt x="1954" y="3836"/>
                      <a:pt x="2237" y="3962"/>
                      <a:pt x="2426" y="4151"/>
                    </a:cubicBezTo>
                    <a:cubicBezTo>
                      <a:pt x="2489" y="4214"/>
                      <a:pt x="2576" y="4245"/>
                      <a:pt x="2663" y="4245"/>
                    </a:cubicBezTo>
                    <a:cubicBezTo>
                      <a:pt x="2749" y="4245"/>
                      <a:pt x="2836" y="4214"/>
                      <a:pt x="2899" y="4151"/>
                    </a:cubicBezTo>
                    <a:cubicBezTo>
                      <a:pt x="3025" y="4025"/>
                      <a:pt x="3025" y="3804"/>
                      <a:pt x="2899" y="3678"/>
                    </a:cubicBezTo>
                    <a:cubicBezTo>
                      <a:pt x="2678" y="3426"/>
                      <a:pt x="2426" y="3332"/>
                      <a:pt x="2111" y="3237"/>
                    </a:cubicBezTo>
                    <a:cubicBezTo>
                      <a:pt x="1954" y="2859"/>
                      <a:pt x="2048" y="2418"/>
                      <a:pt x="2363" y="2103"/>
                    </a:cubicBezTo>
                    <a:cubicBezTo>
                      <a:pt x="2552" y="1914"/>
                      <a:pt x="2836" y="1788"/>
                      <a:pt x="3088" y="1788"/>
                    </a:cubicBezTo>
                    <a:cubicBezTo>
                      <a:pt x="3372" y="1788"/>
                      <a:pt x="3655" y="1914"/>
                      <a:pt x="3844" y="2103"/>
                    </a:cubicBezTo>
                    <a:cubicBezTo>
                      <a:pt x="3907" y="2166"/>
                      <a:pt x="3994" y="2197"/>
                      <a:pt x="4080" y="2197"/>
                    </a:cubicBezTo>
                    <a:cubicBezTo>
                      <a:pt x="4167" y="2197"/>
                      <a:pt x="4254" y="2166"/>
                      <a:pt x="4317" y="2103"/>
                    </a:cubicBezTo>
                    <a:cubicBezTo>
                      <a:pt x="4443" y="1977"/>
                      <a:pt x="4443" y="1756"/>
                      <a:pt x="4317" y="1630"/>
                    </a:cubicBezTo>
                    <a:cubicBezTo>
                      <a:pt x="4128" y="1441"/>
                      <a:pt x="3876" y="1284"/>
                      <a:pt x="3624" y="1189"/>
                    </a:cubicBezTo>
                    <a:cubicBezTo>
                      <a:pt x="3781" y="969"/>
                      <a:pt x="3970" y="811"/>
                      <a:pt x="4254" y="748"/>
                    </a:cubicBezTo>
                    <a:cubicBezTo>
                      <a:pt x="4333" y="734"/>
                      <a:pt x="4413" y="726"/>
                      <a:pt x="4492" y="726"/>
                    </a:cubicBezTo>
                    <a:close/>
                    <a:moveTo>
                      <a:pt x="7254" y="0"/>
                    </a:moveTo>
                    <a:cubicBezTo>
                      <a:pt x="6817" y="0"/>
                      <a:pt x="6387" y="190"/>
                      <a:pt x="6049" y="528"/>
                    </a:cubicBezTo>
                    <a:cubicBezTo>
                      <a:pt x="6018" y="559"/>
                      <a:pt x="5923" y="654"/>
                      <a:pt x="5892" y="717"/>
                    </a:cubicBezTo>
                    <a:cubicBezTo>
                      <a:pt x="5860" y="654"/>
                      <a:pt x="5766" y="622"/>
                      <a:pt x="5734" y="528"/>
                    </a:cubicBezTo>
                    <a:cubicBezTo>
                      <a:pt x="5391" y="185"/>
                      <a:pt x="4972" y="13"/>
                      <a:pt x="4521" y="13"/>
                    </a:cubicBezTo>
                    <a:cubicBezTo>
                      <a:pt x="4392" y="13"/>
                      <a:pt x="4261" y="27"/>
                      <a:pt x="4128" y="55"/>
                    </a:cubicBezTo>
                    <a:cubicBezTo>
                      <a:pt x="3561" y="181"/>
                      <a:pt x="3151" y="559"/>
                      <a:pt x="2899" y="1126"/>
                    </a:cubicBezTo>
                    <a:cubicBezTo>
                      <a:pt x="2552" y="1158"/>
                      <a:pt x="2206" y="1347"/>
                      <a:pt x="1922" y="1599"/>
                    </a:cubicBezTo>
                    <a:cubicBezTo>
                      <a:pt x="1481" y="2040"/>
                      <a:pt x="1324" y="2607"/>
                      <a:pt x="1450" y="3206"/>
                    </a:cubicBezTo>
                    <a:cubicBezTo>
                      <a:pt x="1103" y="3237"/>
                      <a:pt x="788" y="3458"/>
                      <a:pt x="505" y="3678"/>
                    </a:cubicBezTo>
                    <a:cubicBezTo>
                      <a:pt x="190" y="3993"/>
                      <a:pt x="1" y="4434"/>
                      <a:pt x="1" y="4907"/>
                    </a:cubicBezTo>
                    <a:cubicBezTo>
                      <a:pt x="1" y="5285"/>
                      <a:pt x="127" y="5663"/>
                      <a:pt x="347" y="5915"/>
                    </a:cubicBezTo>
                    <a:cubicBezTo>
                      <a:pt x="127" y="6230"/>
                      <a:pt x="1" y="6608"/>
                      <a:pt x="1" y="6955"/>
                    </a:cubicBezTo>
                    <a:cubicBezTo>
                      <a:pt x="1" y="7427"/>
                      <a:pt x="190" y="7868"/>
                      <a:pt x="505" y="8183"/>
                    </a:cubicBezTo>
                    <a:cubicBezTo>
                      <a:pt x="788" y="8435"/>
                      <a:pt x="1103" y="8593"/>
                      <a:pt x="1450" y="8624"/>
                    </a:cubicBezTo>
                    <a:cubicBezTo>
                      <a:pt x="1418" y="8750"/>
                      <a:pt x="1418" y="8876"/>
                      <a:pt x="1418" y="9002"/>
                    </a:cubicBezTo>
                    <a:cubicBezTo>
                      <a:pt x="1418" y="9916"/>
                      <a:pt x="2080" y="10609"/>
                      <a:pt x="2962" y="10735"/>
                    </a:cubicBezTo>
                    <a:cubicBezTo>
                      <a:pt x="3214" y="11365"/>
                      <a:pt x="3813" y="11775"/>
                      <a:pt x="4569" y="11775"/>
                    </a:cubicBezTo>
                    <a:cubicBezTo>
                      <a:pt x="5104" y="11775"/>
                      <a:pt x="5640" y="11523"/>
                      <a:pt x="5955" y="11082"/>
                    </a:cubicBezTo>
                    <a:cubicBezTo>
                      <a:pt x="6270" y="11523"/>
                      <a:pt x="6774" y="11775"/>
                      <a:pt x="7310" y="11775"/>
                    </a:cubicBezTo>
                    <a:cubicBezTo>
                      <a:pt x="8034" y="11775"/>
                      <a:pt x="8664" y="11365"/>
                      <a:pt x="8948" y="10735"/>
                    </a:cubicBezTo>
                    <a:cubicBezTo>
                      <a:pt x="9799" y="10609"/>
                      <a:pt x="10460" y="9916"/>
                      <a:pt x="10460" y="9002"/>
                    </a:cubicBezTo>
                    <a:cubicBezTo>
                      <a:pt x="10460" y="8876"/>
                      <a:pt x="10460" y="8750"/>
                      <a:pt x="10429" y="8624"/>
                    </a:cubicBezTo>
                    <a:cubicBezTo>
                      <a:pt x="10775" y="8593"/>
                      <a:pt x="11090" y="8404"/>
                      <a:pt x="11374" y="8183"/>
                    </a:cubicBezTo>
                    <a:cubicBezTo>
                      <a:pt x="11689" y="7837"/>
                      <a:pt x="11878" y="7427"/>
                      <a:pt x="11878" y="6955"/>
                    </a:cubicBezTo>
                    <a:cubicBezTo>
                      <a:pt x="11878" y="6545"/>
                      <a:pt x="11783" y="6199"/>
                      <a:pt x="11531" y="5915"/>
                    </a:cubicBezTo>
                    <a:cubicBezTo>
                      <a:pt x="11689" y="5663"/>
                      <a:pt x="11815" y="5285"/>
                      <a:pt x="11815" y="4907"/>
                    </a:cubicBezTo>
                    <a:cubicBezTo>
                      <a:pt x="11815" y="4434"/>
                      <a:pt x="11594" y="3993"/>
                      <a:pt x="11279" y="3678"/>
                    </a:cubicBezTo>
                    <a:cubicBezTo>
                      <a:pt x="11027" y="3395"/>
                      <a:pt x="10712" y="3237"/>
                      <a:pt x="10334" y="3206"/>
                    </a:cubicBezTo>
                    <a:cubicBezTo>
                      <a:pt x="10460" y="2670"/>
                      <a:pt x="10303" y="2040"/>
                      <a:pt x="9862" y="1599"/>
                    </a:cubicBezTo>
                    <a:cubicBezTo>
                      <a:pt x="9610" y="1315"/>
                      <a:pt x="9231" y="1158"/>
                      <a:pt x="8885" y="1126"/>
                    </a:cubicBezTo>
                    <a:cubicBezTo>
                      <a:pt x="8664" y="559"/>
                      <a:pt x="8223" y="181"/>
                      <a:pt x="7656" y="55"/>
                    </a:cubicBezTo>
                    <a:cubicBezTo>
                      <a:pt x="7523" y="18"/>
                      <a:pt x="7388" y="0"/>
                      <a:pt x="7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-22685675" y="2408150"/>
                <a:ext cx="275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647" extrusionOk="0">
                    <a:moveTo>
                      <a:pt x="740" y="1"/>
                    </a:moveTo>
                    <a:cubicBezTo>
                      <a:pt x="654" y="1"/>
                      <a:pt x="567" y="32"/>
                      <a:pt x="504" y="95"/>
                    </a:cubicBezTo>
                    <a:cubicBezTo>
                      <a:pt x="189" y="410"/>
                      <a:pt x="0" y="820"/>
                      <a:pt x="0" y="1292"/>
                    </a:cubicBezTo>
                    <a:cubicBezTo>
                      <a:pt x="0" y="1765"/>
                      <a:pt x="189" y="2206"/>
                      <a:pt x="504" y="2521"/>
                    </a:cubicBezTo>
                    <a:cubicBezTo>
                      <a:pt x="599" y="2584"/>
                      <a:pt x="662" y="2647"/>
                      <a:pt x="756" y="2647"/>
                    </a:cubicBezTo>
                    <a:cubicBezTo>
                      <a:pt x="819" y="2647"/>
                      <a:pt x="945" y="2615"/>
                      <a:pt x="977" y="2521"/>
                    </a:cubicBezTo>
                    <a:cubicBezTo>
                      <a:pt x="1103" y="2395"/>
                      <a:pt x="1103" y="2174"/>
                      <a:pt x="977" y="2048"/>
                    </a:cubicBezTo>
                    <a:cubicBezTo>
                      <a:pt x="788" y="1859"/>
                      <a:pt x="662" y="1576"/>
                      <a:pt x="662" y="1292"/>
                    </a:cubicBezTo>
                    <a:cubicBezTo>
                      <a:pt x="662" y="1040"/>
                      <a:pt x="788" y="757"/>
                      <a:pt x="977" y="536"/>
                    </a:cubicBezTo>
                    <a:cubicBezTo>
                      <a:pt x="1103" y="442"/>
                      <a:pt x="1103" y="253"/>
                      <a:pt x="977" y="95"/>
                    </a:cubicBezTo>
                    <a:cubicBezTo>
                      <a:pt x="914" y="32"/>
                      <a:pt x="827" y="1"/>
                      <a:pt x="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-22766800" y="2408950"/>
                <a:ext cx="275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647" extrusionOk="0">
                    <a:moveTo>
                      <a:pt x="362" y="0"/>
                    </a:moveTo>
                    <a:cubicBezTo>
                      <a:pt x="276" y="0"/>
                      <a:pt x="189" y="32"/>
                      <a:pt x="126" y="95"/>
                    </a:cubicBezTo>
                    <a:cubicBezTo>
                      <a:pt x="0" y="221"/>
                      <a:pt x="0" y="441"/>
                      <a:pt x="126" y="567"/>
                    </a:cubicBezTo>
                    <a:cubicBezTo>
                      <a:pt x="315" y="756"/>
                      <a:pt x="441" y="1040"/>
                      <a:pt x="441" y="1323"/>
                    </a:cubicBezTo>
                    <a:cubicBezTo>
                      <a:pt x="441" y="1575"/>
                      <a:pt x="315" y="1859"/>
                      <a:pt x="126" y="2048"/>
                    </a:cubicBezTo>
                    <a:cubicBezTo>
                      <a:pt x="0" y="2174"/>
                      <a:pt x="0" y="2426"/>
                      <a:pt x="126" y="2520"/>
                    </a:cubicBezTo>
                    <a:cubicBezTo>
                      <a:pt x="221" y="2615"/>
                      <a:pt x="284" y="2646"/>
                      <a:pt x="378" y="2646"/>
                    </a:cubicBezTo>
                    <a:cubicBezTo>
                      <a:pt x="441" y="2646"/>
                      <a:pt x="567" y="2615"/>
                      <a:pt x="599" y="2520"/>
                    </a:cubicBezTo>
                    <a:cubicBezTo>
                      <a:pt x="977" y="2174"/>
                      <a:pt x="1103" y="1733"/>
                      <a:pt x="1103" y="1323"/>
                    </a:cubicBezTo>
                    <a:cubicBezTo>
                      <a:pt x="1103" y="851"/>
                      <a:pt x="914" y="410"/>
                      <a:pt x="599" y="95"/>
                    </a:cubicBezTo>
                    <a:cubicBezTo>
                      <a:pt x="536" y="32"/>
                      <a:pt x="449" y="0"/>
                      <a:pt x="3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561" name="Google Shape;561;p30"/>
          <p:cNvGrpSpPr/>
          <p:nvPr/>
        </p:nvGrpSpPr>
        <p:grpSpPr>
          <a:xfrm>
            <a:off x="457194" y="3686135"/>
            <a:ext cx="2389500" cy="1134419"/>
            <a:chOff x="457194" y="2714585"/>
            <a:chExt cx="2389500" cy="1134419"/>
          </a:xfrm>
        </p:grpSpPr>
        <p:sp>
          <p:nvSpPr>
            <p:cNvPr id="562" name="Google Shape;562;p30"/>
            <p:cNvSpPr txBox="1"/>
            <p:nvPr/>
          </p:nvSpPr>
          <p:spPr>
            <a:xfrm>
              <a:off x="457194" y="3123604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30"/>
            <p:cNvSpPr txBox="1"/>
            <p:nvPr/>
          </p:nvSpPr>
          <p:spPr>
            <a:xfrm>
              <a:off x="457195" y="2714585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4" name="Google Shape;564;p30"/>
          <p:cNvGrpSpPr/>
          <p:nvPr/>
        </p:nvGrpSpPr>
        <p:grpSpPr>
          <a:xfrm>
            <a:off x="457194" y="1518547"/>
            <a:ext cx="2389500" cy="1134418"/>
            <a:chOff x="457194" y="1294449"/>
            <a:chExt cx="2389500" cy="1134418"/>
          </a:xfrm>
        </p:grpSpPr>
        <p:sp>
          <p:nvSpPr>
            <p:cNvPr id="565" name="Google Shape;565;p30"/>
            <p:cNvSpPr txBox="1"/>
            <p:nvPr/>
          </p:nvSpPr>
          <p:spPr>
            <a:xfrm>
              <a:off x="457194" y="1703467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30"/>
            <p:cNvSpPr txBox="1"/>
            <p:nvPr/>
          </p:nvSpPr>
          <p:spPr>
            <a:xfrm>
              <a:off x="457195" y="1294449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30"/>
          <p:cNvGrpSpPr/>
          <p:nvPr/>
        </p:nvGrpSpPr>
        <p:grpSpPr>
          <a:xfrm>
            <a:off x="6297177" y="3686109"/>
            <a:ext cx="2389716" cy="1134458"/>
            <a:chOff x="6297177" y="2714559"/>
            <a:chExt cx="2389716" cy="1134458"/>
          </a:xfrm>
        </p:grpSpPr>
        <p:sp>
          <p:nvSpPr>
            <p:cNvPr id="568" name="Google Shape;568;p30"/>
            <p:cNvSpPr txBox="1"/>
            <p:nvPr/>
          </p:nvSpPr>
          <p:spPr>
            <a:xfrm>
              <a:off x="6297177" y="3123617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planet in the Solar System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30"/>
            <p:cNvSpPr txBox="1"/>
            <p:nvPr/>
          </p:nvSpPr>
          <p:spPr>
            <a:xfrm>
              <a:off x="7387593" y="2714559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0" name="Google Shape;570;p30"/>
          <p:cNvGrpSpPr/>
          <p:nvPr/>
        </p:nvGrpSpPr>
        <p:grpSpPr>
          <a:xfrm>
            <a:off x="6297177" y="1518522"/>
            <a:ext cx="2389716" cy="1134455"/>
            <a:chOff x="6297177" y="1294424"/>
            <a:chExt cx="2389716" cy="1134455"/>
          </a:xfrm>
        </p:grpSpPr>
        <p:sp>
          <p:nvSpPr>
            <p:cNvPr id="571" name="Google Shape;571;p30"/>
            <p:cNvSpPr txBox="1"/>
            <p:nvPr/>
          </p:nvSpPr>
          <p:spPr>
            <a:xfrm>
              <a:off x="6297177" y="1703480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planet and farthest-known planet from the Sun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30"/>
            <p:cNvSpPr txBox="1"/>
            <p:nvPr/>
          </p:nvSpPr>
          <p:spPr>
            <a:xfrm>
              <a:off x="7387593" y="1294424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73" name="Google Shape;573;p30"/>
          <p:cNvSpPr/>
          <p:nvPr/>
        </p:nvSpPr>
        <p:spPr>
          <a:xfrm>
            <a:off x="3927172" y="1096002"/>
            <a:ext cx="1289644" cy="3640905"/>
          </a:xfrm>
          <a:custGeom>
            <a:avLst/>
            <a:gdLst/>
            <a:ahLst/>
            <a:cxnLst/>
            <a:rect l="l" t="t" r="r" b="b"/>
            <a:pathLst>
              <a:path w="15923" h="44955" extrusionOk="0">
                <a:moveTo>
                  <a:pt x="7907" y="1"/>
                </a:moveTo>
                <a:lnTo>
                  <a:pt x="7907" y="17"/>
                </a:lnTo>
                <a:cubicBezTo>
                  <a:pt x="7586" y="61"/>
                  <a:pt x="6670" y="235"/>
                  <a:pt x="6262" y="764"/>
                </a:cubicBezTo>
                <a:cubicBezTo>
                  <a:pt x="5760" y="1412"/>
                  <a:pt x="5973" y="2818"/>
                  <a:pt x="5973" y="2818"/>
                </a:cubicBezTo>
                <a:cubicBezTo>
                  <a:pt x="5499" y="2976"/>
                  <a:pt x="5646" y="3597"/>
                  <a:pt x="5859" y="3848"/>
                </a:cubicBezTo>
                <a:cubicBezTo>
                  <a:pt x="6071" y="4098"/>
                  <a:pt x="6060" y="4420"/>
                  <a:pt x="6164" y="4523"/>
                </a:cubicBezTo>
                <a:cubicBezTo>
                  <a:pt x="6203" y="4570"/>
                  <a:pt x="6256" y="4595"/>
                  <a:pt x="6311" y="4595"/>
                </a:cubicBezTo>
                <a:cubicBezTo>
                  <a:pt x="6333" y="4595"/>
                  <a:pt x="6355" y="4591"/>
                  <a:pt x="6376" y="4583"/>
                </a:cubicBezTo>
                <a:cubicBezTo>
                  <a:pt x="6474" y="4812"/>
                  <a:pt x="6534" y="5057"/>
                  <a:pt x="6551" y="5308"/>
                </a:cubicBezTo>
                <a:cubicBezTo>
                  <a:pt x="6551" y="6540"/>
                  <a:pt x="5608" y="7177"/>
                  <a:pt x="3695" y="7624"/>
                </a:cubicBezTo>
                <a:cubicBezTo>
                  <a:pt x="1788" y="8071"/>
                  <a:pt x="1848" y="10610"/>
                  <a:pt x="1963" y="11618"/>
                </a:cubicBezTo>
                <a:cubicBezTo>
                  <a:pt x="2077" y="12621"/>
                  <a:pt x="1690" y="14419"/>
                  <a:pt x="1243" y="15743"/>
                </a:cubicBezTo>
                <a:cubicBezTo>
                  <a:pt x="791" y="17067"/>
                  <a:pt x="600" y="18827"/>
                  <a:pt x="508" y="20053"/>
                </a:cubicBezTo>
                <a:cubicBezTo>
                  <a:pt x="415" y="21274"/>
                  <a:pt x="388" y="22696"/>
                  <a:pt x="339" y="23110"/>
                </a:cubicBezTo>
                <a:cubicBezTo>
                  <a:pt x="295" y="23524"/>
                  <a:pt x="159" y="24151"/>
                  <a:pt x="83" y="24625"/>
                </a:cubicBezTo>
                <a:cubicBezTo>
                  <a:pt x="1" y="25099"/>
                  <a:pt x="219" y="25213"/>
                  <a:pt x="611" y="25655"/>
                </a:cubicBezTo>
                <a:cubicBezTo>
                  <a:pt x="886" y="25963"/>
                  <a:pt x="1153" y="26166"/>
                  <a:pt x="1418" y="26166"/>
                </a:cubicBezTo>
                <a:cubicBezTo>
                  <a:pt x="1536" y="26166"/>
                  <a:pt x="1654" y="26125"/>
                  <a:pt x="1772" y="26036"/>
                </a:cubicBezTo>
                <a:cubicBezTo>
                  <a:pt x="2148" y="25742"/>
                  <a:pt x="2262" y="25290"/>
                  <a:pt x="2137" y="25104"/>
                </a:cubicBezTo>
                <a:cubicBezTo>
                  <a:pt x="2079" y="25021"/>
                  <a:pt x="2020" y="24998"/>
                  <a:pt x="1975" y="24998"/>
                </a:cubicBezTo>
                <a:cubicBezTo>
                  <a:pt x="1922" y="24998"/>
                  <a:pt x="1886" y="25028"/>
                  <a:pt x="1886" y="25028"/>
                </a:cubicBezTo>
                <a:cubicBezTo>
                  <a:pt x="1875" y="24843"/>
                  <a:pt x="1897" y="24652"/>
                  <a:pt x="1952" y="24472"/>
                </a:cubicBezTo>
                <a:cubicBezTo>
                  <a:pt x="2050" y="24129"/>
                  <a:pt x="1935" y="23655"/>
                  <a:pt x="1783" y="23290"/>
                </a:cubicBezTo>
                <a:cubicBezTo>
                  <a:pt x="1630" y="22930"/>
                  <a:pt x="1423" y="22058"/>
                  <a:pt x="1935" y="20974"/>
                </a:cubicBezTo>
                <a:cubicBezTo>
                  <a:pt x="2453" y="19895"/>
                  <a:pt x="3249" y="16604"/>
                  <a:pt x="3221" y="15885"/>
                </a:cubicBezTo>
                <a:cubicBezTo>
                  <a:pt x="3199" y="15165"/>
                  <a:pt x="3739" y="13672"/>
                  <a:pt x="3739" y="13672"/>
                </a:cubicBezTo>
                <a:cubicBezTo>
                  <a:pt x="3739" y="13672"/>
                  <a:pt x="4148" y="14958"/>
                  <a:pt x="4562" y="16190"/>
                </a:cubicBezTo>
                <a:cubicBezTo>
                  <a:pt x="4976" y="17427"/>
                  <a:pt x="4044" y="19819"/>
                  <a:pt x="3635" y="22521"/>
                </a:cubicBezTo>
                <a:cubicBezTo>
                  <a:pt x="3221" y="25219"/>
                  <a:pt x="3559" y="27714"/>
                  <a:pt x="3608" y="29028"/>
                </a:cubicBezTo>
                <a:cubicBezTo>
                  <a:pt x="3663" y="30335"/>
                  <a:pt x="3891" y="30695"/>
                  <a:pt x="3532" y="31572"/>
                </a:cubicBezTo>
                <a:cubicBezTo>
                  <a:pt x="3172" y="32444"/>
                  <a:pt x="3276" y="33605"/>
                  <a:pt x="3276" y="33605"/>
                </a:cubicBezTo>
                <a:cubicBezTo>
                  <a:pt x="2480" y="34580"/>
                  <a:pt x="2170" y="36585"/>
                  <a:pt x="2398" y="39233"/>
                </a:cubicBezTo>
                <a:cubicBezTo>
                  <a:pt x="2633" y="41882"/>
                  <a:pt x="2660" y="42269"/>
                  <a:pt x="2606" y="43195"/>
                </a:cubicBezTo>
                <a:cubicBezTo>
                  <a:pt x="2551" y="44121"/>
                  <a:pt x="1728" y="44072"/>
                  <a:pt x="1576" y="44454"/>
                </a:cubicBezTo>
                <a:cubicBezTo>
                  <a:pt x="1423" y="44840"/>
                  <a:pt x="2426" y="44791"/>
                  <a:pt x="3249" y="44917"/>
                </a:cubicBezTo>
                <a:cubicBezTo>
                  <a:pt x="3409" y="44942"/>
                  <a:pt x="3542" y="44955"/>
                  <a:pt x="3651" y="44955"/>
                </a:cubicBezTo>
                <a:cubicBezTo>
                  <a:pt x="4099" y="44955"/>
                  <a:pt x="4153" y="44740"/>
                  <a:pt x="4175" y="44328"/>
                </a:cubicBezTo>
                <a:cubicBezTo>
                  <a:pt x="4202" y="43811"/>
                  <a:pt x="4044" y="42732"/>
                  <a:pt x="4071" y="41293"/>
                </a:cubicBezTo>
                <a:cubicBezTo>
                  <a:pt x="4099" y="39855"/>
                  <a:pt x="5047" y="37206"/>
                  <a:pt x="5101" y="36149"/>
                </a:cubicBezTo>
                <a:cubicBezTo>
                  <a:pt x="5150" y="35092"/>
                  <a:pt x="5047" y="34400"/>
                  <a:pt x="5641" y="33626"/>
                </a:cubicBezTo>
                <a:cubicBezTo>
                  <a:pt x="6229" y="32858"/>
                  <a:pt x="6567" y="29769"/>
                  <a:pt x="7183" y="28281"/>
                </a:cubicBezTo>
                <a:cubicBezTo>
                  <a:pt x="7629" y="27202"/>
                  <a:pt x="7864" y="25693"/>
                  <a:pt x="7962" y="24924"/>
                </a:cubicBezTo>
                <a:cubicBezTo>
                  <a:pt x="8060" y="25693"/>
                  <a:pt x="8300" y="27202"/>
                  <a:pt x="8741" y="28281"/>
                </a:cubicBezTo>
                <a:cubicBezTo>
                  <a:pt x="9357" y="29769"/>
                  <a:pt x="9695" y="32858"/>
                  <a:pt x="10283" y="33626"/>
                </a:cubicBezTo>
                <a:cubicBezTo>
                  <a:pt x="10877" y="34400"/>
                  <a:pt x="10774" y="35092"/>
                  <a:pt x="10823" y="36149"/>
                </a:cubicBezTo>
                <a:cubicBezTo>
                  <a:pt x="10877" y="37201"/>
                  <a:pt x="11825" y="39849"/>
                  <a:pt x="11852" y="41293"/>
                </a:cubicBezTo>
                <a:cubicBezTo>
                  <a:pt x="11880" y="42732"/>
                  <a:pt x="11727" y="43811"/>
                  <a:pt x="11749" y="44328"/>
                </a:cubicBezTo>
                <a:cubicBezTo>
                  <a:pt x="11771" y="44740"/>
                  <a:pt x="11825" y="44955"/>
                  <a:pt x="12273" y="44955"/>
                </a:cubicBezTo>
                <a:cubicBezTo>
                  <a:pt x="12382" y="44955"/>
                  <a:pt x="12514" y="44942"/>
                  <a:pt x="12675" y="44917"/>
                </a:cubicBezTo>
                <a:cubicBezTo>
                  <a:pt x="13498" y="44791"/>
                  <a:pt x="14501" y="44840"/>
                  <a:pt x="14348" y="44454"/>
                </a:cubicBezTo>
                <a:cubicBezTo>
                  <a:pt x="14196" y="44067"/>
                  <a:pt x="13373" y="44121"/>
                  <a:pt x="13318" y="43195"/>
                </a:cubicBezTo>
                <a:cubicBezTo>
                  <a:pt x="13269" y="42269"/>
                  <a:pt x="13291" y="41882"/>
                  <a:pt x="13525" y="39233"/>
                </a:cubicBezTo>
                <a:cubicBezTo>
                  <a:pt x="13754" y="36585"/>
                  <a:pt x="13449" y="34580"/>
                  <a:pt x="12648" y="33605"/>
                </a:cubicBezTo>
                <a:cubicBezTo>
                  <a:pt x="12648" y="33605"/>
                  <a:pt x="12752" y="32444"/>
                  <a:pt x="12392" y="31572"/>
                </a:cubicBezTo>
                <a:cubicBezTo>
                  <a:pt x="12032" y="30695"/>
                  <a:pt x="12261" y="30335"/>
                  <a:pt x="12316" y="29028"/>
                </a:cubicBezTo>
                <a:cubicBezTo>
                  <a:pt x="12365" y="27714"/>
                  <a:pt x="12702" y="25219"/>
                  <a:pt x="12288" y="22521"/>
                </a:cubicBezTo>
                <a:cubicBezTo>
                  <a:pt x="11880" y="19819"/>
                  <a:pt x="10953" y="17427"/>
                  <a:pt x="11362" y="16190"/>
                </a:cubicBezTo>
                <a:cubicBezTo>
                  <a:pt x="11776" y="14958"/>
                  <a:pt x="12185" y="13672"/>
                  <a:pt x="12185" y="13672"/>
                </a:cubicBezTo>
                <a:cubicBezTo>
                  <a:pt x="12185" y="13672"/>
                  <a:pt x="12724" y="15165"/>
                  <a:pt x="12702" y="15885"/>
                </a:cubicBezTo>
                <a:cubicBezTo>
                  <a:pt x="12675" y="16604"/>
                  <a:pt x="13471" y="19895"/>
                  <a:pt x="13988" y="20974"/>
                </a:cubicBezTo>
                <a:cubicBezTo>
                  <a:pt x="14501" y="22058"/>
                  <a:pt x="14294" y="22930"/>
                  <a:pt x="14141" y="23290"/>
                </a:cubicBezTo>
                <a:cubicBezTo>
                  <a:pt x="13988" y="23655"/>
                  <a:pt x="13874" y="24134"/>
                  <a:pt x="13972" y="24472"/>
                </a:cubicBezTo>
                <a:cubicBezTo>
                  <a:pt x="14027" y="24652"/>
                  <a:pt x="14048" y="24843"/>
                  <a:pt x="14037" y="25028"/>
                </a:cubicBezTo>
                <a:cubicBezTo>
                  <a:pt x="14037" y="25028"/>
                  <a:pt x="14003" y="24999"/>
                  <a:pt x="13951" y="24999"/>
                </a:cubicBezTo>
                <a:cubicBezTo>
                  <a:pt x="13905" y="24999"/>
                  <a:pt x="13846" y="25022"/>
                  <a:pt x="13787" y="25110"/>
                </a:cubicBezTo>
                <a:cubicBezTo>
                  <a:pt x="13662" y="25290"/>
                  <a:pt x="13776" y="25742"/>
                  <a:pt x="14152" y="26036"/>
                </a:cubicBezTo>
                <a:cubicBezTo>
                  <a:pt x="14268" y="26125"/>
                  <a:pt x="14385" y="26166"/>
                  <a:pt x="14503" y="26166"/>
                </a:cubicBezTo>
                <a:cubicBezTo>
                  <a:pt x="14768" y="26166"/>
                  <a:pt x="15038" y="25963"/>
                  <a:pt x="15313" y="25655"/>
                </a:cubicBezTo>
                <a:cubicBezTo>
                  <a:pt x="15710" y="25213"/>
                  <a:pt x="15923" y="25093"/>
                  <a:pt x="15841" y="24625"/>
                </a:cubicBezTo>
                <a:cubicBezTo>
                  <a:pt x="15765" y="24151"/>
                  <a:pt x="15629" y="23524"/>
                  <a:pt x="15580" y="23110"/>
                </a:cubicBezTo>
                <a:cubicBezTo>
                  <a:pt x="15531" y="22696"/>
                  <a:pt x="15503" y="21268"/>
                  <a:pt x="15416" y="20048"/>
                </a:cubicBezTo>
                <a:cubicBezTo>
                  <a:pt x="15323" y="18827"/>
                  <a:pt x="15133" y="17067"/>
                  <a:pt x="14680" y="15737"/>
                </a:cubicBezTo>
                <a:cubicBezTo>
                  <a:pt x="14228" y="14413"/>
                  <a:pt x="13847" y="12615"/>
                  <a:pt x="13961" y="11613"/>
                </a:cubicBezTo>
                <a:cubicBezTo>
                  <a:pt x="14076" y="10610"/>
                  <a:pt x="14136" y="8065"/>
                  <a:pt x="12223" y="7619"/>
                </a:cubicBezTo>
                <a:cubicBezTo>
                  <a:pt x="10316" y="7177"/>
                  <a:pt x="9368" y="6540"/>
                  <a:pt x="9368" y="5303"/>
                </a:cubicBezTo>
                <a:cubicBezTo>
                  <a:pt x="9390" y="5057"/>
                  <a:pt x="9449" y="4812"/>
                  <a:pt x="9542" y="4578"/>
                </a:cubicBezTo>
                <a:cubicBezTo>
                  <a:pt x="9564" y="4586"/>
                  <a:pt x="9587" y="4590"/>
                  <a:pt x="9609" y="4590"/>
                </a:cubicBezTo>
                <a:cubicBezTo>
                  <a:pt x="9665" y="4590"/>
                  <a:pt x="9720" y="4566"/>
                  <a:pt x="9755" y="4523"/>
                </a:cubicBezTo>
                <a:cubicBezTo>
                  <a:pt x="9864" y="4415"/>
                  <a:pt x="9853" y="4098"/>
                  <a:pt x="10065" y="3848"/>
                </a:cubicBezTo>
                <a:cubicBezTo>
                  <a:pt x="10278" y="3597"/>
                  <a:pt x="10419" y="2971"/>
                  <a:pt x="9951" y="2818"/>
                </a:cubicBezTo>
                <a:cubicBezTo>
                  <a:pt x="9951" y="2818"/>
                  <a:pt x="10163" y="1407"/>
                  <a:pt x="9662" y="764"/>
                </a:cubicBezTo>
                <a:cubicBezTo>
                  <a:pt x="9253" y="230"/>
                  <a:pt x="8332" y="61"/>
                  <a:pt x="8016" y="12"/>
                </a:cubicBezTo>
                <a:lnTo>
                  <a:pt x="8016" y="1"/>
                </a:lnTo>
                <a:lnTo>
                  <a:pt x="7962" y="6"/>
                </a:lnTo>
                <a:lnTo>
                  <a:pt x="7907" y="1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312526" y="1792635"/>
            <a:ext cx="523105" cy="506466"/>
          </a:xfrm>
          <a:custGeom>
            <a:avLst/>
            <a:gdLst/>
            <a:ahLst/>
            <a:cxnLst/>
            <a:rect l="l" t="t" r="r" b="b"/>
            <a:pathLst>
              <a:path w="5853" h="5667" extrusionOk="0">
                <a:moveTo>
                  <a:pt x="2924" y="0"/>
                </a:moveTo>
                <a:cubicBezTo>
                  <a:pt x="2887" y="0"/>
                  <a:pt x="2851" y="8"/>
                  <a:pt x="2818" y="25"/>
                </a:cubicBezTo>
                <a:cubicBezTo>
                  <a:pt x="2774" y="52"/>
                  <a:pt x="2747" y="101"/>
                  <a:pt x="2753" y="150"/>
                </a:cubicBezTo>
                <a:lnTo>
                  <a:pt x="2780" y="1785"/>
                </a:lnTo>
                <a:cubicBezTo>
                  <a:pt x="2780" y="1785"/>
                  <a:pt x="2726" y="1882"/>
                  <a:pt x="2683" y="1882"/>
                </a:cubicBezTo>
                <a:cubicBezTo>
                  <a:pt x="2661" y="1882"/>
                  <a:pt x="2642" y="1857"/>
                  <a:pt x="2633" y="1785"/>
                </a:cubicBezTo>
                <a:cubicBezTo>
                  <a:pt x="2600" y="1567"/>
                  <a:pt x="2600" y="689"/>
                  <a:pt x="2513" y="471"/>
                </a:cubicBezTo>
                <a:cubicBezTo>
                  <a:pt x="2460" y="339"/>
                  <a:pt x="2318" y="240"/>
                  <a:pt x="2142" y="240"/>
                </a:cubicBezTo>
                <a:cubicBezTo>
                  <a:pt x="2029" y="240"/>
                  <a:pt x="1903" y="281"/>
                  <a:pt x="1777" y="379"/>
                </a:cubicBezTo>
                <a:cubicBezTo>
                  <a:pt x="1450" y="629"/>
                  <a:pt x="535" y="2101"/>
                  <a:pt x="328" y="2880"/>
                </a:cubicBezTo>
                <a:cubicBezTo>
                  <a:pt x="126" y="3665"/>
                  <a:pt x="1" y="4629"/>
                  <a:pt x="33" y="5005"/>
                </a:cubicBezTo>
                <a:cubicBezTo>
                  <a:pt x="59" y="5363"/>
                  <a:pt x="169" y="5667"/>
                  <a:pt x="486" y="5667"/>
                </a:cubicBezTo>
                <a:cubicBezTo>
                  <a:pt x="501" y="5667"/>
                  <a:pt x="518" y="5666"/>
                  <a:pt x="535" y="5664"/>
                </a:cubicBezTo>
                <a:cubicBezTo>
                  <a:pt x="889" y="5632"/>
                  <a:pt x="1270" y="5414"/>
                  <a:pt x="1363" y="5321"/>
                </a:cubicBezTo>
                <a:cubicBezTo>
                  <a:pt x="1450" y="5228"/>
                  <a:pt x="1477" y="5098"/>
                  <a:pt x="1772" y="5098"/>
                </a:cubicBezTo>
                <a:cubicBezTo>
                  <a:pt x="2071" y="5098"/>
                  <a:pt x="2453" y="5038"/>
                  <a:pt x="2540" y="4760"/>
                </a:cubicBezTo>
                <a:cubicBezTo>
                  <a:pt x="2627" y="4482"/>
                  <a:pt x="2747" y="3730"/>
                  <a:pt x="2780" y="3414"/>
                </a:cubicBezTo>
                <a:cubicBezTo>
                  <a:pt x="2807" y="3103"/>
                  <a:pt x="2747" y="2913"/>
                  <a:pt x="2780" y="2667"/>
                </a:cubicBezTo>
                <a:cubicBezTo>
                  <a:pt x="2796" y="2509"/>
                  <a:pt x="2807" y="2351"/>
                  <a:pt x="2807" y="2199"/>
                </a:cubicBezTo>
                <a:cubicBezTo>
                  <a:pt x="2840" y="2221"/>
                  <a:pt x="2883" y="2237"/>
                  <a:pt x="2927" y="2237"/>
                </a:cubicBezTo>
                <a:cubicBezTo>
                  <a:pt x="2970" y="2237"/>
                  <a:pt x="3014" y="2221"/>
                  <a:pt x="3047" y="2199"/>
                </a:cubicBezTo>
                <a:cubicBezTo>
                  <a:pt x="3052" y="2351"/>
                  <a:pt x="3058" y="2509"/>
                  <a:pt x="3079" y="2667"/>
                </a:cubicBezTo>
                <a:cubicBezTo>
                  <a:pt x="3107" y="2918"/>
                  <a:pt x="3047" y="3103"/>
                  <a:pt x="3079" y="3414"/>
                </a:cubicBezTo>
                <a:cubicBezTo>
                  <a:pt x="3107" y="3724"/>
                  <a:pt x="3227" y="4476"/>
                  <a:pt x="3314" y="4760"/>
                </a:cubicBezTo>
                <a:cubicBezTo>
                  <a:pt x="3401" y="5043"/>
                  <a:pt x="3788" y="5098"/>
                  <a:pt x="4082" y="5098"/>
                </a:cubicBezTo>
                <a:cubicBezTo>
                  <a:pt x="4376" y="5098"/>
                  <a:pt x="4404" y="5223"/>
                  <a:pt x="4496" y="5321"/>
                </a:cubicBezTo>
                <a:cubicBezTo>
                  <a:pt x="4583" y="5414"/>
                  <a:pt x="4965" y="5632"/>
                  <a:pt x="5319" y="5664"/>
                </a:cubicBezTo>
                <a:cubicBezTo>
                  <a:pt x="5336" y="5666"/>
                  <a:pt x="5352" y="5667"/>
                  <a:pt x="5368" y="5667"/>
                </a:cubicBezTo>
                <a:cubicBezTo>
                  <a:pt x="5684" y="5667"/>
                  <a:pt x="5794" y="5363"/>
                  <a:pt x="5820" y="5005"/>
                </a:cubicBezTo>
                <a:cubicBezTo>
                  <a:pt x="5853" y="4629"/>
                  <a:pt x="5733" y="3665"/>
                  <a:pt x="5526" y="2880"/>
                </a:cubicBezTo>
                <a:cubicBezTo>
                  <a:pt x="5319" y="2101"/>
                  <a:pt x="4404" y="629"/>
                  <a:pt x="4082" y="379"/>
                </a:cubicBezTo>
                <a:cubicBezTo>
                  <a:pt x="3954" y="281"/>
                  <a:pt x="3826" y="240"/>
                  <a:pt x="3713" y="240"/>
                </a:cubicBezTo>
                <a:cubicBezTo>
                  <a:pt x="3536" y="240"/>
                  <a:pt x="3394" y="339"/>
                  <a:pt x="3341" y="471"/>
                </a:cubicBezTo>
                <a:cubicBezTo>
                  <a:pt x="3254" y="695"/>
                  <a:pt x="3254" y="1567"/>
                  <a:pt x="3227" y="1785"/>
                </a:cubicBezTo>
                <a:cubicBezTo>
                  <a:pt x="3216" y="1857"/>
                  <a:pt x="3195" y="1882"/>
                  <a:pt x="3172" y="1882"/>
                </a:cubicBezTo>
                <a:cubicBezTo>
                  <a:pt x="3127" y="1882"/>
                  <a:pt x="3074" y="1785"/>
                  <a:pt x="3074" y="1785"/>
                </a:cubicBezTo>
                <a:lnTo>
                  <a:pt x="3101" y="150"/>
                </a:lnTo>
                <a:cubicBezTo>
                  <a:pt x="3107" y="101"/>
                  <a:pt x="3079" y="52"/>
                  <a:pt x="3030" y="25"/>
                </a:cubicBezTo>
                <a:cubicBezTo>
                  <a:pt x="2998" y="8"/>
                  <a:pt x="2961" y="0"/>
                  <a:pt x="29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451323" y="2153692"/>
            <a:ext cx="372689" cy="461780"/>
          </a:xfrm>
          <a:custGeom>
            <a:avLst/>
            <a:gdLst/>
            <a:ahLst/>
            <a:cxnLst/>
            <a:rect l="l" t="t" r="r" b="b"/>
            <a:pathLst>
              <a:path w="4170" h="5167" extrusionOk="0">
                <a:moveTo>
                  <a:pt x="1614" y="1"/>
                </a:moveTo>
                <a:cubicBezTo>
                  <a:pt x="1614" y="1"/>
                  <a:pt x="1374" y="1259"/>
                  <a:pt x="1739" y="1804"/>
                </a:cubicBezTo>
                <a:cubicBezTo>
                  <a:pt x="1864" y="1973"/>
                  <a:pt x="2044" y="2098"/>
                  <a:pt x="2251" y="2142"/>
                </a:cubicBezTo>
                <a:cubicBezTo>
                  <a:pt x="2235" y="2251"/>
                  <a:pt x="2251" y="2360"/>
                  <a:pt x="2306" y="2453"/>
                </a:cubicBezTo>
                <a:cubicBezTo>
                  <a:pt x="2387" y="2594"/>
                  <a:pt x="2475" y="2709"/>
                  <a:pt x="2475" y="2709"/>
                </a:cubicBezTo>
                <a:cubicBezTo>
                  <a:pt x="2420" y="2774"/>
                  <a:pt x="2382" y="2850"/>
                  <a:pt x="2360" y="2932"/>
                </a:cubicBezTo>
                <a:cubicBezTo>
                  <a:pt x="2327" y="3052"/>
                  <a:pt x="2306" y="3177"/>
                  <a:pt x="2306" y="3303"/>
                </a:cubicBezTo>
                <a:cubicBezTo>
                  <a:pt x="2224" y="3335"/>
                  <a:pt x="2148" y="3384"/>
                  <a:pt x="2077" y="3439"/>
                </a:cubicBezTo>
                <a:cubicBezTo>
                  <a:pt x="1935" y="3553"/>
                  <a:pt x="1793" y="3837"/>
                  <a:pt x="1793" y="3837"/>
                </a:cubicBezTo>
                <a:cubicBezTo>
                  <a:pt x="1726" y="3778"/>
                  <a:pt x="1635" y="3745"/>
                  <a:pt x="1544" y="3745"/>
                </a:cubicBezTo>
                <a:cubicBezTo>
                  <a:pt x="1525" y="3745"/>
                  <a:pt x="1507" y="3747"/>
                  <a:pt x="1488" y="3749"/>
                </a:cubicBezTo>
                <a:cubicBezTo>
                  <a:pt x="1287" y="3782"/>
                  <a:pt x="1178" y="3864"/>
                  <a:pt x="1091" y="3864"/>
                </a:cubicBezTo>
                <a:cubicBezTo>
                  <a:pt x="1003" y="3864"/>
                  <a:pt x="922" y="3684"/>
                  <a:pt x="638" y="3640"/>
                </a:cubicBezTo>
                <a:cubicBezTo>
                  <a:pt x="595" y="3633"/>
                  <a:pt x="554" y="3629"/>
                  <a:pt x="517" y="3629"/>
                </a:cubicBezTo>
                <a:cubicBezTo>
                  <a:pt x="266" y="3629"/>
                  <a:pt x="152" y="3808"/>
                  <a:pt x="72" y="4202"/>
                </a:cubicBezTo>
                <a:cubicBezTo>
                  <a:pt x="1" y="4605"/>
                  <a:pt x="88" y="5166"/>
                  <a:pt x="88" y="5166"/>
                </a:cubicBezTo>
                <a:lnTo>
                  <a:pt x="409" y="5112"/>
                </a:lnTo>
                <a:cubicBezTo>
                  <a:pt x="409" y="5112"/>
                  <a:pt x="355" y="4512"/>
                  <a:pt x="415" y="4371"/>
                </a:cubicBezTo>
                <a:cubicBezTo>
                  <a:pt x="458" y="4262"/>
                  <a:pt x="501" y="4185"/>
                  <a:pt x="575" y="4185"/>
                </a:cubicBezTo>
                <a:cubicBezTo>
                  <a:pt x="594" y="4185"/>
                  <a:pt x="615" y="4190"/>
                  <a:pt x="638" y="4202"/>
                </a:cubicBezTo>
                <a:cubicBezTo>
                  <a:pt x="737" y="4253"/>
                  <a:pt x="791" y="4322"/>
                  <a:pt x="878" y="4322"/>
                </a:cubicBezTo>
                <a:cubicBezTo>
                  <a:pt x="892" y="4322"/>
                  <a:pt x="906" y="4320"/>
                  <a:pt x="922" y="4316"/>
                </a:cubicBezTo>
                <a:cubicBezTo>
                  <a:pt x="1001" y="4297"/>
                  <a:pt x="945" y="4266"/>
                  <a:pt x="958" y="4266"/>
                </a:cubicBezTo>
                <a:cubicBezTo>
                  <a:pt x="964" y="4266"/>
                  <a:pt x="984" y="4272"/>
                  <a:pt x="1036" y="4289"/>
                </a:cubicBezTo>
                <a:cubicBezTo>
                  <a:pt x="1205" y="4343"/>
                  <a:pt x="1314" y="4572"/>
                  <a:pt x="1739" y="4681"/>
                </a:cubicBezTo>
                <a:cubicBezTo>
                  <a:pt x="1869" y="4716"/>
                  <a:pt x="2035" y="4740"/>
                  <a:pt x="2217" y="4740"/>
                </a:cubicBezTo>
                <a:cubicBezTo>
                  <a:pt x="2634" y="4740"/>
                  <a:pt x="3136" y="4614"/>
                  <a:pt x="3488" y="4202"/>
                </a:cubicBezTo>
                <a:cubicBezTo>
                  <a:pt x="4000" y="3608"/>
                  <a:pt x="4169" y="2818"/>
                  <a:pt x="3831" y="2087"/>
                </a:cubicBezTo>
                <a:cubicBezTo>
                  <a:pt x="3554" y="1493"/>
                  <a:pt x="3337" y="1436"/>
                  <a:pt x="3114" y="1436"/>
                </a:cubicBezTo>
                <a:cubicBezTo>
                  <a:pt x="3061" y="1436"/>
                  <a:pt x="3008" y="1439"/>
                  <a:pt x="2954" y="1439"/>
                </a:cubicBezTo>
                <a:cubicBezTo>
                  <a:pt x="2671" y="1439"/>
                  <a:pt x="2562" y="1717"/>
                  <a:pt x="2306" y="1717"/>
                </a:cubicBezTo>
                <a:cubicBezTo>
                  <a:pt x="2055" y="1717"/>
                  <a:pt x="2066" y="1657"/>
                  <a:pt x="1968" y="1406"/>
                </a:cubicBezTo>
                <a:cubicBezTo>
                  <a:pt x="1908" y="1265"/>
                  <a:pt x="1881" y="802"/>
                  <a:pt x="1881" y="802"/>
                </a:cubicBezTo>
                <a:lnTo>
                  <a:pt x="16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4349527" y="2571679"/>
            <a:ext cx="439362" cy="491541"/>
          </a:xfrm>
          <a:custGeom>
            <a:avLst/>
            <a:gdLst/>
            <a:ahLst/>
            <a:cxnLst/>
            <a:rect l="l" t="t" r="r" b="b"/>
            <a:pathLst>
              <a:path w="4916" h="5500" extrusionOk="0">
                <a:moveTo>
                  <a:pt x="4289" y="0"/>
                </a:moveTo>
                <a:cubicBezTo>
                  <a:pt x="4186" y="0"/>
                  <a:pt x="4095" y="67"/>
                  <a:pt x="4066" y="162"/>
                </a:cubicBezTo>
                <a:cubicBezTo>
                  <a:pt x="4066" y="162"/>
                  <a:pt x="3997" y="62"/>
                  <a:pt x="3900" y="62"/>
                </a:cubicBezTo>
                <a:cubicBezTo>
                  <a:pt x="3875" y="62"/>
                  <a:pt x="3849" y="69"/>
                  <a:pt x="3821" y="86"/>
                </a:cubicBezTo>
                <a:cubicBezTo>
                  <a:pt x="3750" y="124"/>
                  <a:pt x="3690" y="189"/>
                  <a:pt x="3663" y="271"/>
                </a:cubicBezTo>
                <a:cubicBezTo>
                  <a:pt x="3663" y="271"/>
                  <a:pt x="3630" y="247"/>
                  <a:pt x="3584" y="247"/>
                </a:cubicBezTo>
                <a:cubicBezTo>
                  <a:pt x="3545" y="247"/>
                  <a:pt x="3497" y="264"/>
                  <a:pt x="3450" y="326"/>
                </a:cubicBezTo>
                <a:cubicBezTo>
                  <a:pt x="3379" y="407"/>
                  <a:pt x="3287" y="462"/>
                  <a:pt x="3183" y="484"/>
                </a:cubicBezTo>
                <a:lnTo>
                  <a:pt x="3020" y="565"/>
                </a:lnTo>
                <a:cubicBezTo>
                  <a:pt x="2927" y="614"/>
                  <a:pt x="2840" y="691"/>
                  <a:pt x="2780" y="778"/>
                </a:cubicBezTo>
                <a:cubicBezTo>
                  <a:pt x="2693" y="762"/>
                  <a:pt x="2606" y="751"/>
                  <a:pt x="2513" y="751"/>
                </a:cubicBezTo>
                <a:cubicBezTo>
                  <a:pt x="2426" y="756"/>
                  <a:pt x="2344" y="783"/>
                  <a:pt x="2273" y="832"/>
                </a:cubicBezTo>
                <a:cubicBezTo>
                  <a:pt x="2208" y="800"/>
                  <a:pt x="2137" y="783"/>
                  <a:pt x="2061" y="778"/>
                </a:cubicBezTo>
                <a:cubicBezTo>
                  <a:pt x="1973" y="778"/>
                  <a:pt x="1881" y="767"/>
                  <a:pt x="1794" y="751"/>
                </a:cubicBezTo>
                <a:cubicBezTo>
                  <a:pt x="1772" y="669"/>
                  <a:pt x="1712" y="598"/>
                  <a:pt x="1636" y="565"/>
                </a:cubicBezTo>
                <a:cubicBezTo>
                  <a:pt x="1600" y="549"/>
                  <a:pt x="1563" y="541"/>
                  <a:pt x="1527" y="541"/>
                </a:cubicBezTo>
                <a:cubicBezTo>
                  <a:pt x="1490" y="541"/>
                  <a:pt x="1453" y="549"/>
                  <a:pt x="1418" y="565"/>
                </a:cubicBezTo>
                <a:cubicBezTo>
                  <a:pt x="1401" y="484"/>
                  <a:pt x="1352" y="407"/>
                  <a:pt x="1281" y="353"/>
                </a:cubicBezTo>
                <a:cubicBezTo>
                  <a:pt x="1242" y="314"/>
                  <a:pt x="1188" y="295"/>
                  <a:pt x="1135" y="295"/>
                </a:cubicBezTo>
                <a:cubicBezTo>
                  <a:pt x="1122" y="295"/>
                  <a:pt x="1109" y="296"/>
                  <a:pt x="1096" y="298"/>
                </a:cubicBezTo>
                <a:lnTo>
                  <a:pt x="1014" y="189"/>
                </a:lnTo>
                <a:cubicBezTo>
                  <a:pt x="972" y="186"/>
                  <a:pt x="929" y="184"/>
                  <a:pt x="886" y="184"/>
                </a:cubicBezTo>
                <a:cubicBezTo>
                  <a:pt x="787" y="184"/>
                  <a:pt x="688" y="194"/>
                  <a:pt x="589" y="217"/>
                </a:cubicBezTo>
                <a:cubicBezTo>
                  <a:pt x="350" y="271"/>
                  <a:pt x="377" y="380"/>
                  <a:pt x="377" y="380"/>
                </a:cubicBezTo>
                <a:cubicBezTo>
                  <a:pt x="377" y="380"/>
                  <a:pt x="268" y="407"/>
                  <a:pt x="137" y="702"/>
                </a:cubicBezTo>
                <a:cubicBezTo>
                  <a:pt x="1" y="990"/>
                  <a:pt x="110" y="1099"/>
                  <a:pt x="83" y="1257"/>
                </a:cubicBezTo>
                <a:cubicBezTo>
                  <a:pt x="55" y="1421"/>
                  <a:pt x="137" y="1448"/>
                  <a:pt x="137" y="1448"/>
                </a:cubicBezTo>
                <a:lnTo>
                  <a:pt x="137" y="1552"/>
                </a:lnTo>
                <a:cubicBezTo>
                  <a:pt x="137" y="1661"/>
                  <a:pt x="192" y="1824"/>
                  <a:pt x="137" y="1955"/>
                </a:cubicBezTo>
                <a:cubicBezTo>
                  <a:pt x="83" y="2086"/>
                  <a:pt x="83" y="2064"/>
                  <a:pt x="110" y="2222"/>
                </a:cubicBezTo>
                <a:cubicBezTo>
                  <a:pt x="137" y="2380"/>
                  <a:pt x="83" y="2434"/>
                  <a:pt x="55" y="2543"/>
                </a:cubicBezTo>
                <a:cubicBezTo>
                  <a:pt x="44" y="2625"/>
                  <a:pt x="50" y="2707"/>
                  <a:pt x="83" y="2783"/>
                </a:cubicBezTo>
                <a:lnTo>
                  <a:pt x="28" y="2996"/>
                </a:lnTo>
                <a:cubicBezTo>
                  <a:pt x="1" y="3132"/>
                  <a:pt x="39" y="3268"/>
                  <a:pt x="137" y="3372"/>
                </a:cubicBezTo>
                <a:cubicBezTo>
                  <a:pt x="137" y="3372"/>
                  <a:pt x="164" y="3688"/>
                  <a:pt x="377" y="3851"/>
                </a:cubicBezTo>
                <a:cubicBezTo>
                  <a:pt x="426" y="3893"/>
                  <a:pt x="488" y="3914"/>
                  <a:pt x="549" y="3914"/>
                </a:cubicBezTo>
                <a:cubicBezTo>
                  <a:pt x="623" y="3914"/>
                  <a:pt x="697" y="3884"/>
                  <a:pt x="747" y="3824"/>
                </a:cubicBezTo>
                <a:cubicBezTo>
                  <a:pt x="796" y="4080"/>
                  <a:pt x="938" y="4309"/>
                  <a:pt x="1151" y="4467"/>
                </a:cubicBezTo>
                <a:cubicBezTo>
                  <a:pt x="1336" y="4467"/>
                  <a:pt x="1260" y="4412"/>
                  <a:pt x="1281" y="4303"/>
                </a:cubicBezTo>
                <a:cubicBezTo>
                  <a:pt x="1309" y="4200"/>
                  <a:pt x="1069" y="4118"/>
                  <a:pt x="987" y="4036"/>
                </a:cubicBezTo>
                <a:cubicBezTo>
                  <a:pt x="911" y="3955"/>
                  <a:pt x="884" y="3742"/>
                  <a:pt x="884" y="3742"/>
                </a:cubicBezTo>
                <a:cubicBezTo>
                  <a:pt x="976" y="3650"/>
                  <a:pt x="1058" y="3541"/>
                  <a:pt x="1123" y="3421"/>
                </a:cubicBezTo>
                <a:cubicBezTo>
                  <a:pt x="1205" y="3263"/>
                  <a:pt x="1096" y="3132"/>
                  <a:pt x="1014" y="2914"/>
                </a:cubicBezTo>
                <a:cubicBezTo>
                  <a:pt x="964" y="2773"/>
                  <a:pt x="899" y="2750"/>
                  <a:pt x="861" y="2750"/>
                </a:cubicBezTo>
                <a:cubicBezTo>
                  <a:pt x="842" y="2750"/>
                  <a:pt x="829" y="2756"/>
                  <a:pt x="829" y="2756"/>
                </a:cubicBezTo>
                <a:cubicBezTo>
                  <a:pt x="856" y="2636"/>
                  <a:pt x="867" y="2505"/>
                  <a:pt x="856" y="2380"/>
                </a:cubicBezTo>
                <a:cubicBezTo>
                  <a:pt x="829" y="2222"/>
                  <a:pt x="775" y="2222"/>
                  <a:pt x="775" y="2222"/>
                </a:cubicBezTo>
                <a:cubicBezTo>
                  <a:pt x="775" y="2222"/>
                  <a:pt x="829" y="1982"/>
                  <a:pt x="856" y="1873"/>
                </a:cubicBezTo>
                <a:cubicBezTo>
                  <a:pt x="884" y="1770"/>
                  <a:pt x="698" y="1524"/>
                  <a:pt x="698" y="1524"/>
                </a:cubicBezTo>
                <a:cubicBezTo>
                  <a:pt x="742" y="1426"/>
                  <a:pt x="791" y="1328"/>
                  <a:pt x="856" y="1236"/>
                </a:cubicBezTo>
                <a:cubicBezTo>
                  <a:pt x="938" y="1127"/>
                  <a:pt x="856" y="990"/>
                  <a:pt x="856" y="990"/>
                </a:cubicBezTo>
                <a:lnTo>
                  <a:pt x="856" y="990"/>
                </a:lnTo>
                <a:lnTo>
                  <a:pt x="1069" y="1018"/>
                </a:lnTo>
                <a:cubicBezTo>
                  <a:pt x="1069" y="1018"/>
                  <a:pt x="1151" y="1263"/>
                  <a:pt x="1281" y="1312"/>
                </a:cubicBezTo>
                <a:cubicBezTo>
                  <a:pt x="1301" y="1320"/>
                  <a:pt x="1320" y="1323"/>
                  <a:pt x="1339" y="1323"/>
                </a:cubicBezTo>
                <a:cubicBezTo>
                  <a:pt x="1449" y="1323"/>
                  <a:pt x="1548" y="1208"/>
                  <a:pt x="1548" y="1208"/>
                </a:cubicBezTo>
                <a:cubicBezTo>
                  <a:pt x="1636" y="1317"/>
                  <a:pt x="1761" y="1383"/>
                  <a:pt x="1897" y="1394"/>
                </a:cubicBezTo>
                <a:cubicBezTo>
                  <a:pt x="2033" y="1394"/>
                  <a:pt x="2170" y="1366"/>
                  <a:pt x="2300" y="1312"/>
                </a:cubicBezTo>
                <a:cubicBezTo>
                  <a:pt x="2300" y="1312"/>
                  <a:pt x="2513" y="1448"/>
                  <a:pt x="2698" y="1448"/>
                </a:cubicBezTo>
                <a:cubicBezTo>
                  <a:pt x="2883" y="1448"/>
                  <a:pt x="2938" y="1236"/>
                  <a:pt x="2938" y="1236"/>
                </a:cubicBezTo>
                <a:cubicBezTo>
                  <a:pt x="2938" y="1236"/>
                  <a:pt x="3074" y="1271"/>
                  <a:pt x="3184" y="1271"/>
                </a:cubicBezTo>
                <a:cubicBezTo>
                  <a:pt x="3212" y="1271"/>
                  <a:pt x="3238" y="1268"/>
                  <a:pt x="3259" y="1263"/>
                </a:cubicBezTo>
                <a:cubicBezTo>
                  <a:pt x="3341" y="1230"/>
                  <a:pt x="3417" y="1176"/>
                  <a:pt x="3472" y="1105"/>
                </a:cubicBezTo>
                <a:cubicBezTo>
                  <a:pt x="3472" y="1105"/>
                  <a:pt x="3506" y="1120"/>
                  <a:pt x="3570" y="1120"/>
                </a:cubicBezTo>
                <a:cubicBezTo>
                  <a:pt x="3619" y="1120"/>
                  <a:pt x="3685" y="1111"/>
                  <a:pt x="3766" y="1078"/>
                </a:cubicBezTo>
                <a:cubicBezTo>
                  <a:pt x="3881" y="1029"/>
                  <a:pt x="3990" y="963"/>
                  <a:pt x="4088" y="887"/>
                </a:cubicBezTo>
                <a:lnTo>
                  <a:pt x="4088" y="887"/>
                </a:lnTo>
                <a:cubicBezTo>
                  <a:pt x="4088" y="887"/>
                  <a:pt x="4006" y="1290"/>
                  <a:pt x="4060" y="1448"/>
                </a:cubicBezTo>
                <a:cubicBezTo>
                  <a:pt x="4099" y="1563"/>
                  <a:pt x="4126" y="1677"/>
                  <a:pt x="4142" y="1797"/>
                </a:cubicBezTo>
                <a:cubicBezTo>
                  <a:pt x="4060" y="1900"/>
                  <a:pt x="4006" y="2015"/>
                  <a:pt x="3979" y="2146"/>
                </a:cubicBezTo>
                <a:cubicBezTo>
                  <a:pt x="3951" y="2331"/>
                  <a:pt x="4088" y="2571"/>
                  <a:pt x="4088" y="2571"/>
                </a:cubicBezTo>
                <a:lnTo>
                  <a:pt x="4033" y="2783"/>
                </a:lnTo>
                <a:cubicBezTo>
                  <a:pt x="4000" y="2903"/>
                  <a:pt x="4017" y="3028"/>
                  <a:pt x="4088" y="3132"/>
                </a:cubicBezTo>
                <a:lnTo>
                  <a:pt x="4006" y="3317"/>
                </a:lnTo>
                <a:cubicBezTo>
                  <a:pt x="3930" y="3508"/>
                  <a:pt x="4006" y="3557"/>
                  <a:pt x="4006" y="3557"/>
                </a:cubicBezTo>
                <a:lnTo>
                  <a:pt x="3902" y="3666"/>
                </a:lnTo>
                <a:cubicBezTo>
                  <a:pt x="3793" y="3775"/>
                  <a:pt x="3875" y="3824"/>
                  <a:pt x="3875" y="3824"/>
                </a:cubicBezTo>
                <a:lnTo>
                  <a:pt x="3663" y="4042"/>
                </a:lnTo>
                <a:cubicBezTo>
                  <a:pt x="3663" y="4042"/>
                  <a:pt x="3554" y="3906"/>
                  <a:pt x="3417" y="3906"/>
                </a:cubicBezTo>
                <a:cubicBezTo>
                  <a:pt x="3336" y="3906"/>
                  <a:pt x="3248" y="3933"/>
                  <a:pt x="3178" y="3982"/>
                </a:cubicBezTo>
                <a:cubicBezTo>
                  <a:pt x="3178" y="3982"/>
                  <a:pt x="2965" y="3851"/>
                  <a:pt x="2807" y="3769"/>
                </a:cubicBezTo>
                <a:cubicBezTo>
                  <a:pt x="2746" y="3739"/>
                  <a:pt x="2681" y="3723"/>
                  <a:pt x="2612" y="3723"/>
                </a:cubicBezTo>
                <a:cubicBezTo>
                  <a:pt x="2497" y="3723"/>
                  <a:pt x="2368" y="3766"/>
                  <a:pt x="2219" y="3851"/>
                </a:cubicBezTo>
                <a:cubicBezTo>
                  <a:pt x="1979" y="3982"/>
                  <a:pt x="1952" y="4145"/>
                  <a:pt x="1924" y="4412"/>
                </a:cubicBezTo>
                <a:cubicBezTo>
                  <a:pt x="1897" y="4679"/>
                  <a:pt x="2082" y="5001"/>
                  <a:pt x="2137" y="5104"/>
                </a:cubicBezTo>
                <a:cubicBezTo>
                  <a:pt x="2191" y="5213"/>
                  <a:pt x="2110" y="5317"/>
                  <a:pt x="2191" y="5453"/>
                </a:cubicBezTo>
                <a:cubicBezTo>
                  <a:pt x="2213" y="5487"/>
                  <a:pt x="2243" y="5500"/>
                  <a:pt x="2276" y="5500"/>
                </a:cubicBezTo>
                <a:cubicBezTo>
                  <a:pt x="2370" y="5500"/>
                  <a:pt x="2486" y="5399"/>
                  <a:pt x="2486" y="5399"/>
                </a:cubicBezTo>
                <a:cubicBezTo>
                  <a:pt x="2486" y="5399"/>
                  <a:pt x="2559" y="5445"/>
                  <a:pt x="2642" y="5445"/>
                </a:cubicBezTo>
                <a:cubicBezTo>
                  <a:pt x="2670" y="5445"/>
                  <a:pt x="2698" y="5440"/>
                  <a:pt x="2725" y="5426"/>
                </a:cubicBezTo>
                <a:cubicBezTo>
                  <a:pt x="2834" y="5371"/>
                  <a:pt x="2774" y="5159"/>
                  <a:pt x="2883" y="4974"/>
                </a:cubicBezTo>
                <a:cubicBezTo>
                  <a:pt x="2998" y="4783"/>
                  <a:pt x="2943" y="4652"/>
                  <a:pt x="3020" y="4516"/>
                </a:cubicBezTo>
                <a:cubicBezTo>
                  <a:pt x="3040" y="4484"/>
                  <a:pt x="3058" y="4471"/>
                  <a:pt x="3075" y="4471"/>
                </a:cubicBezTo>
                <a:cubicBezTo>
                  <a:pt x="3126" y="4471"/>
                  <a:pt x="3162" y="4597"/>
                  <a:pt x="3183" y="4679"/>
                </a:cubicBezTo>
                <a:cubicBezTo>
                  <a:pt x="3201" y="4748"/>
                  <a:pt x="3301" y="4795"/>
                  <a:pt x="3412" y="4795"/>
                </a:cubicBezTo>
                <a:cubicBezTo>
                  <a:pt x="3468" y="4795"/>
                  <a:pt x="3528" y="4783"/>
                  <a:pt x="3581" y="4756"/>
                </a:cubicBezTo>
                <a:cubicBezTo>
                  <a:pt x="3635" y="4730"/>
                  <a:pt x="3693" y="4722"/>
                  <a:pt x="3753" y="4722"/>
                </a:cubicBezTo>
                <a:cubicBezTo>
                  <a:pt x="3873" y="4722"/>
                  <a:pt x="4004" y="4756"/>
                  <a:pt x="4142" y="4756"/>
                </a:cubicBezTo>
                <a:cubicBezTo>
                  <a:pt x="4355" y="4756"/>
                  <a:pt x="4327" y="4756"/>
                  <a:pt x="4491" y="4489"/>
                </a:cubicBezTo>
                <a:cubicBezTo>
                  <a:pt x="4649" y="4222"/>
                  <a:pt x="4573" y="4091"/>
                  <a:pt x="4649" y="3933"/>
                </a:cubicBezTo>
                <a:cubicBezTo>
                  <a:pt x="4731" y="3769"/>
                  <a:pt x="4840" y="3557"/>
                  <a:pt x="4812" y="3317"/>
                </a:cubicBezTo>
                <a:cubicBezTo>
                  <a:pt x="4801" y="3176"/>
                  <a:pt x="4780" y="3034"/>
                  <a:pt x="4758" y="2892"/>
                </a:cubicBezTo>
                <a:cubicBezTo>
                  <a:pt x="4731" y="2756"/>
                  <a:pt x="4840" y="2701"/>
                  <a:pt x="4812" y="2516"/>
                </a:cubicBezTo>
                <a:cubicBezTo>
                  <a:pt x="4785" y="2331"/>
                  <a:pt x="4758" y="2331"/>
                  <a:pt x="4840" y="2195"/>
                </a:cubicBezTo>
                <a:cubicBezTo>
                  <a:pt x="4889" y="2135"/>
                  <a:pt x="4861" y="2037"/>
                  <a:pt x="4785" y="2009"/>
                </a:cubicBezTo>
                <a:cubicBezTo>
                  <a:pt x="4801" y="1933"/>
                  <a:pt x="4829" y="1862"/>
                  <a:pt x="4867" y="1797"/>
                </a:cubicBezTo>
                <a:cubicBezTo>
                  <a:pt x="4916" y="1693"/>
                  <a:pt x="4812" y="1557"/>
                  <a:pt x="4812" y="1557"/>
                </a:cubicBezTo>
                <a:lnTo>
                  <a:pt x="4867" y="1421"/>
                </a:lnTo>
                <a:cubicBezTo>
                  <a:pt x="4916" y="1285"/>
                  <a:pt x="4703" y="1208"/>
                  <a:pt x="4703" y="1208"/>
                </a:cubicBezTo>
                <a:cubicBezTo>
                  <a:pt x="4769" y="1121"/>
                  <a:pt x="4807" y="1018"/>
                  <a:pt x="4812" y="914"/>
                </a:cubicBezTo>
                <a:cubicBezTo>
                  <a:pt x="4801" y="811"/>
                  <a:pt x="4742" y="718"/>
                  <a:pt x="4649" y="674"/>
                </a:cubicBezTo>
                <a:cubicBezTo>
                  <a:pt x="4698" y="571"/>
                  <a:pt x="4725" y="462"/>
                  <a:pt x="4731" y="353"/>
                </a:cubicBezTo>
                <a:cubicBezTo>
                  <a:pt x="4731" y="189"/>
                  <a:pt x="4545" y="31"/>
                  <a:pt x="4333" y="4"/>
                </a:cubicBezTo>
                <a:cubicBezTo>
                  <a:pt x="4318" y="2"/>
                  <a:pt x="4304" y="0"/>
                  <a:pt x="42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09773" y="1877448"/>
            <a:ext cx="272322" cy="277944"/>
          </a:xfrm>
          <a:custGeom>
            <a:avLst/>
            <a:gdLst/>
            <a:ahLst/>
            <a:cxnLst/>
            <a:rect l="l" t="t" r="r" b="b"/>
            <a:pathLst>
              <a:path w="3047" h="3110" extrusionOk="0">
                <a:moveTo>
                  <a:pt x="486" y="0"/>
                </a:moveTo>
                <a:cubicBezTo>
                  <a:pt x="472" y="0"/>
                  <a:pt x="459" y="3"/>
                  <a:pt x="447" y="7"/>
                </a:cubicBezTo>
                <a:cubicBezTo>
                  <a:pt x="371" y="46"/>
                  <a:pt x="311" y="193"/>
                  <a:pt x="355" y="264"/>
                </a:cubicBezTo>
                <a:cubicBezTo>
                  <a:pt x="252" y="242"/>
                  <a:pt x="227" y="197"/>
                  <a:pt x="194" y="197"/>
                </a:cubicBezTo>
                <a:cubicBezTo>
                  <a:pt x="185" y="197"/>
                  <a:pt x="176" y="201"/>
                  <a:pt x="164" y="209"/>
                </a:cubicBezTo>
                <a:cubicBezTo>
                  <a:pt x="93" y="258"/>
                  <a:pt x="39" y="427"/>
                  <a:pt x="39" y="427"/>
                </a:cubicBezTo>
                <a:cubicBezTo>
                  <a:pt x="110" y="438"/>
                  <a:pt x="175" y="487"/>
                  <a:pt x="208" y="552"/>
                </a:cubicBezTo>
                <a:cubicBezTo>
                  <a:pt x="262" y="667"/>
                  <a:pt x="289" y="645"/>
                  <a:pt x="273" y="765"/>
                </a:cubicBezTo>
                <a:cubicBezTo>
                  <a:pt x="153" y="781"/>
                  <a:pt x="120" y="759"/>
                  <a:pt x="1" y="825"/>
                </a:cubicBezTo>
                <a:cubicBezTo>
                  <a:pt x="55" y="1114"/>
                  <a:pt x="153" y="1391"/>
                  <a:pt x="289" y="1648"/>
                </a:cubicBezTo>
                <a:lnTo>
                  <a:pt x="295" y="1735"/>
                </a:lnTo>
                <a:cubicBezTo>
                  <a:pt x="251" y="2323"/>
                  <a:pt x="704" y="2884"/>
                  <a:pt x="1270" y="3053"/>
                </a:cubicBezTo>
                <a:cubicBezTo>
                  <a:pt x="1405" y="3093"/>
                  <a:pt x="1543" y="3110"/>
                  <a:pt x="1682" y="3110"/>
                </a:cubicBezTo>
                <a:cubicBezTo>
                  <a:pt x="2038" y="3110"/>
                  <a:pt x="2402" y="3001"/>
                  <a:pt x="2747" y="2895"/>
                </a:cubicBezTo>
                <a:cubicBezTo>
                  <a:pt x="2807" y="2879"/>
                  <a:pt x="2970" y="2803"/>
                  <a:pt x="2987" y="2743"/>
                </a:cubicBezTo>
                <a:cubicBezTo>
                  <a:pt x="3047" y="2541"/>
                  <a:pt x="2916" y="2443"/>
                  <a:pt x="2910" y="2389"/>
                </a:cubicBezTo>
                <a:cubicBezTo>
                  <a:pt x="2790" y="1773"/>
                  <a:pt x="2496" y="1375"/>
                  <a:pt x="1940" y="1092"/>
                </a:cubicBezTo>
                <a:cubicBezTo>
                  <a:pt x="1739" y="983"/>
                  <a:pt x="1570" y="917"/>
                  <a:pt x="1570" y="917"/>
                </a:cubicBezTo>
                <a:cubicBezTo>
                  <a:pt x="1592" y="857"/>
                  <a:pt x="1575" y="792"/>
                  <a:pt x="1537" y="743"/>
                </a:cubicBezTo>
                <a:cubicBezTo>
                  <a:pt x="1526" y="667"/>
                  <a:pt x="1570" y="541"/>
                  <a:pt x="1537" y="438"/>
                </a:cubicBezTo>
                <a:cubicBezTo>
                  <a:pt x="1474" y="264"/>
                  <a:pt x="1384" y="228"/>
                  <a:pt x="1319" y="228"/>
                </a:cubicBezTo>
                <a:cubicBezTo>
                  <a:pt x="1271" y="228"/>
                  <a:pt x="1238" y="247"/>
                  <a:pt x="1238" y="247"/>
                </a:cubicBezTo>
                <a:cubicBezTo>
                  <a:pt x="1238" y="247"/>
                  <a:pt x="1020" y="101"/>
                  <a:pt x="843" y="101"/>
                </a:cubicBezTo>
                <a:cubicBezTo>
                  <a:pt x="796" y="101"/>
                  <a:pt x="751" y="112"/>
                  <a:pt x="714" y="138"/>
                </a:cubicBezTo>
                <a:cubicBezTo>
                  <a:pt x="691" y="73"/>
                  <a:pt x="569" y="0"/>
                  <a:pt x="4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549181" y="1106661"/>
            <a:ext cx="405018" cy="353080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 flipH="1">
            <a:off x="8241871" y="3250751"/>
            <a:ext cx="353074" cy="400681"/>
          </a:xfrm>
          <a:custGeom>
            <a:avLst/>
            <a:gdLst/>
            <a:ahLst/>
            <a:cxnLst/>
            <a:rect l="l" t="t" r="r" b="b"/>
            <a:pathLst>
              <a:path w="10429" h="11816" extrusionOk="0">
                <a:moveTo>
                  <a:pt x="1072" y="3561"/>
                </a:moveTo>
                <a:cubicBezTo>
                  <a:pt x="1261" y="3561"/>
                  <a:pt x="1418" y="3718"/>
                  <a:pt x="1418" y="3907"/>
                </a:cubicBezTo>
                <a:lnTo>
                  <a:pt x="1418" y="4916"/>
                </a:lnTo>
                <a:lnTo>
                  <a:pt x="694" y="4916"/>
                </a:lnTo>
                <a:lnTo>
                  <a:pt x="694" y="3907"/>
                </a:lnTo>
                <a:cubicBezTo>
                  <a:pt x="694" y="3718"/>
                  <a:pt x="851" y="3561"/>
                  <a:pt x="1072" y="3561"/>
                </a:cubicBezTo>
                <a:close/>
                <a:moveTo>
                  <a:pt x="5230" y="3561"/>
                </a:moveTo>
                <a:cubicBezTo>
                  <a:pt x="5419" y="3561"/>
                  <a:pt x="5577" y="3718"/>
                  <a:pt x="5577" y="3907"/>
                </a:cubicBezTo>
                <a:lnTo>
                  <a:pt x="5577" y="4916"/>
                </a:lnTo>
                <a:lnTo>
                  <a:pt x="4884" y="4916"/>
                </a:lnTo>
                <a:lnTo>
                  <a:pt x="4884" y="3907"/>
                </a:lnTo>
                <a:cubicBezTo>
                  <a:pt x="4884" y="3718"/>
                  <a:pt x="5041" y="3561"/>
                  <a:pt x="5230" y="3561"/>
                </a:cubicBezTo>
                <a:close/>
                <a:moveTo>
                  <a:pt x="8696" y="4348"/>
                </a:moveTo>
                <a:cubicBezTo>
                  <a:pt x="9294" y="4348"/>
                  <a:pt x="9736" y="4821"/>
                  <a:pt x="9736" y="5357"/>
                </a:cubicBezTo>
                <a:cubicBezTo>
                  <a:pt x="9736" y="5924"/>
                  <a:pt x="9263" y="6396"/>
                  <a:pt x="8696" y="6396"/>
                </a:cubicBezTo>
                <a:cubicBezTo>
                  <a:pt x="8097" y="6396"/>
                  <a:pt x="7688" y="5924"/>
                  <a:pt x="7688" y="5357"/>
                </a:cubicBezTo>
                <a:cubicBezTo>
                  <a:pt x="7688" y="4821"/>
                  <a:pt x="8160" y="4348"/>
                  <a:pt x="8696" y="4348"/>
                </a:cubicBezTo>
                <a:close/>
                <a:moveTo>
                  <a:pt x="5482" y="5609"/>
                </a:moveTo>
                <a:cubicBezTo>
                  <a:pt x="5388" y="6176"/>
                  <a:pt x="5073" y="6774"/>
                  <a:pt x="4569" y="7121"/>
                </a:cubicBezTo>
                <a:cubicBezTo>
                  <a:pt x="4120" y="7475"/>
                  <a:pt x="3582" y="7653"/>
                  <a:pt x="3036" y="7653"/>
                </a:cubicBezTo>
                <a:cubicBezTo>
                  <a:pt x="2854" y="7653"/>
                  <a:pt x="2671" y="7633"/>
                  <a:pt x="2489" y="7593"/>
                </a:cubicBezTo>
                <a:cubicBezTo>
                  <a:pt x="1639" y="7404"/>
                  <a:pt x="946" y="6617"/>
                  <a:pt x="757" y="5640"/>
                </a:cubicBezTo>
                <a:lnTo>
                  <a:pt x="1418" y="5640"/>
                </a:lnTo>
                <a:cubicBezTo>
                  <a:pt x="1481" y="5955"/>
                  <a:pt x="1639" y="6270"/>
                  <a:pt x="1891" y="6491"/>
                </a:cubicBezTo>
                <a:cubicBezTo>
                  <a:pt x="2206" y="6806"/>
                  <a:pt x="2647" y="7026"/>
                  <a:pt x="3119" y="7026"/>
                </a:cubicBezTo>
                <a:cubicBezTo>
                  <a:pt x="3183" y="7026"/>
                  <a:pt x="3309" y="7026"/>
                  <a:pt x="3372" y="6963"/>
                </a:cubicBezTo>
                <a:cubicBezTo>
                  <a:pt x="4096" y="6837"/>
                  <a:pt x="4600" y="6302"/>
                  <a:pt x="4758" y="5609"/>
                </a:cubicBezTo>
                <a:close/>
                <a:moveTo>
                  <a:pt x="2426" y="1"/>
                </a:moveTo>
                <a:cubicBezTo>
                  <a:pt x="2237" y="1"/>
                  <a:pt x="2080" y="158"/>
                  <a:pt x="2080" y="347"/>
                </a:cubicBezTo>
                <a:lnTo>
                  <a:pt x="2080" y="725"/>
                </a:lnTo>
                <a:lnTo>
                  <a:pt x="1733" y="725"/>
                </a:lnTo>
                <a:cubicBezTo>
                  <a:pt x="1135" y="725"/>
                  <a:pt x="694" y="1198"/>
                  <a:pt x="694" y="1734"/>
                </a:cubicBezTo>
                <a:lnTo>
                  <a:pt x="694" y="2836"/>
                </a:lnTo>
                <a:cubicBezTo>
                  <a:pt x="316" y="2994"/>
                  <a:pt x="1" y="3340"/>
                  <a:pt x="1" y="3813"/>
                </a:cubicBezTo>
                <a:lnTo>
                  <a:pt x="1" y="5073"/>
                </a:lnTo>
                <a:lnTo>
                  <a:pt x="1" y="5231"/>
                </a:lnTo>
                <a:cubicBezTo>
                  <a:pt x="32" y="5924"/>
                  <a:pt x="284" y="6554"/>
                  <a:pt x="662" y="7058"/>
                </a:cubicBezTo>
                <a:cubicBezTo>
                  <a:pt x="1103" y="7656"/>
                  <a:pt x="1702" y="8035"/>
                  <a:pt x="2395" y="8224"/>
                </a:cubicBezTo>
                <a:cubicBezTo>
                  <a:pt x="2521" y="8287"/>
                  <a:pt x="2678" y="8287"/>
                  <a:pt x="2804" y="8318"/>
                </a:cubicBezTo>
                <a:lnTo>
                  <a:pt x="2804" y="8696"/>
                </a:lnTo>
                <a:cubicBezTo>
                  <a:pt x="2804" y="10429"/>
                  <a:pt x="4222" y="11815"/>
                  <a:pt x="5892" y="11815"/>
                </a:cubicBezTo>
                <a:cubicBezTo>
                  <a:pt x="7625" y="11815"/>
                  <a:pt x="9011" y="10397"/>
                  <a:pt x="9011" y="8696"/>
                </a:cubicBezTo>
                <a:lnTo>
                  <a:pt x="9011" y="6932"/>
                </a:lnTo>
                <a:cubicBezTo>
                  <a:pt x="9830" y="6837"/>
                  <a:pt x="10429" y="6176"/>
                  <a:pt x="10429" y="5325"/>
                </a:cubicBezTo>
                <a:cubicBezTo>
                  <a:pt x="10429" y="4380"/>
                  <a:pt x="9641" y="3592"/>
                  <a:pt x="8696" y="3592"/>
                </a:cubicBezTo>
                <a:cubicBezTo>
                  <a:pt x="7751" y="3592"/>
                  <a:pt x="6963" y="4380"/>
                  <a:pt x="6963" y="5325"/>
                </a:cubicBezTo>
                <a:cubicBezTo>
                  <a:pt x="6963" y="6144"/>
                  <a:pt x="7562" y="6837"/>
                  <a:pt x="8349" y="7026"/>
                </a:cubicBezTo>
                <a:lnTo>
                  <a:pt x="8349" y="8791"/>
                </a:lnTo>
                <a:cubicBezTo>
                  <a:pt x="8349" y="10114"/>
                  <a:pt x="7247" y="11216"/>
                  <a:pt x="5892" y="11216"/>
                </a:cubicBezTo>
                <a:cubicBezTo>
                  <a:pt x="4569" y="11216"/>
                  <a:pt x="3466" y="10114"/>
                  <a:pt x="3466" y="8791"/>
                </a:cubicBezTo>
                <a:lnTo>
                  <a:pt x="3466" y="8350"/>
                </a:lnTo>
                <a:cubicBezTo>
                  <a:pt x="4065" y="8287"/>
                  <a:pt x="4600" y="8066"/>
                  <a:pt x="5073" y="7688"/>
                </a:cubicBezTo>
                <a:cubicBezTo>
                  <a:pt x="5829" y="7089"/>
                  <a:pt x="6270" y="6176"/>
                  <a:pt x="6270" y="5231"/>
                </a:cubicBezTo>
                <a:lnTo>
                  <a:pt x="6270" y="3876"/>
                </a:lnTo>
                <a:cubicBezTo>
                  <a:pt x="6270" y="3435"/>
                  <a:pt x="5986" y="3025"/>
                  <a:pt x="5545" y="2868"/>
                </a:cubicBezTo>
                <a:lnTo>
                  <a:pt x="5545" y="1765"/>
                </a:lnTo>
                <a:cubicBezTo>
                  <a:pt x="5545" y="1198"/>
                  <a:pt x="5073" y="757"/>
                  <a:pt x="4537" y="757"/>
                </a:cubicBezTo>
                <a:lnTo>
                  <a:pt x="4159" y="757"/>
                </a:lnTo>
                <a:lnTo>
                  <a:pt x="4159" y="410"/>
                </a:lnTo>
                <a:cubicBezTo>
                  <a:pt x="4159" y="190"/>
                  <a:pt x="4002" y="32"/>
                  <a:pt x="3813" y="32"/>
                </a:cubicBezTo>
                <a:cubicBezTo>
                  <a:pt x="3624" y="32"/>
                  <a:pt x="3466" y="190"/>
                  <a:pt x="3466" y="410"/>
                </a:cubicBezTo>
                <a:lnTo>
                  <a:pt x="3466" y="1765"/>
                </a:lnTo>
                <a:cubicBezTo>
                  <a:pt x="3466" y="1986"/>
                  <a:pt x="3624" y="2143"/>
                  <a:pt x="3813" y="2143"/>
                </a:cubicBezTo>
                <a:cubicBezTo>
                  <a:pt x="4002" y="2143"/>
                  <a:pt x="4159" y="1986"/>
                  <a:pt x="4159" y="1765"/>
                </a:cubicBezTo>
                <a:lnTo>
                  <a:pt x="4159" y="1418"/>
                </a:lnTo>
                <a:lnTo>
                  <a:pt x="4537" y="1418"/>
                </a:lnTo>
                <a:cubicBezTo>
                  <a:pt x="4726" y="1418"/>
                  <a:pt x="4884" y="1576"/>
                  <a:pt x="4884" y="1765"/>
                </a:cubicBezTo>
                <a:lnTo>
                  <a:pt x="4884" y="2868"/>
                </a:lnTo>
                <a:cubicBezTo>
                  <a:pt x="4474" y="3025"/>
                  <a:pt x="4159" y="3403"/>
                  <a:pt x="4159" y="3876"/>
                </a:cubicBezTo>
                <a:lnTo>
                  <a:pt x="4159" y="5168"/>
                </a:lnTo>
                <a:cubicBezTo>
                  <a:pt x="4159" y="5703"/>
                  <a:pt x="3813" y="6176"/>
                  <a:pt x="3309" y="6270"/>
                </a:cubicBezTo>
                <a:lnTo>
                  <a:pt x="3151" y="6270"/>
                </a:lnTo>
                <a:cubicBezTo>
                  <a:pt x="2867" y="6270"/>
                  <a:pt x="2584" y="6144"/>
                  <a:pt x="2395" y="5955"/>
                </a:cubicBezTo>
                <a:cubicBezTo>
                  <a:pt x="2206" y="5766"/>
                  <a:pt x="2080" y="5483"/>
                  <a:pt x="2080" y="5199"/>
                </a:cubicBezTo>
                <a:lnTo>
                  <a:pt x="2080" y="3813"/>
                </a:lnTo>
                <a:cubicBezTo>
                  <a:pt x="2080" y="3403"/>
                  <a:pt x="1796" y="2994"/>
                  <a:pt x="1387" y="2836"/>
                </a:cubicBezTo>
                <a:lnTo>
                  <a:pt x="1387" y="1734"/>
                </a:lnTo>
                <a:cubicBezTo>
                  <a:pt x="1387" y="1545"/>
                  <a:pt x="1544" y="1387"/>
                  <a:pt x="1733" y="1387"/>
                </a:cubicBezTo>
                <a:lnTo>
                  <a:pt x="2080" y="1387"/>
                </a:lnTo>
                <a:lnTo>
                  <a:pt x="2080" y="1734"/>
                </a:lnTo>
                <a:cubicBezTo>
                  <a:pt x="2080" y="1923"/>
                  <a:pt x="2237" y="2080"/>
                  <a:pt x="2426" y="2080"/>
                </a:cubicBezTo>
                <a:cubicBezTo>
                  <a:pt x="2647" y="2080"/>
                  <a:pt x="2804" y="1923"/>
                  <a:pt x="2804" y="1734"/>
                </a:cubicBezTo>
                <a:lnTo>
                  <a:pt x="2804" y="347"/>
                </a:lnTo>
                <a:cubicBezTo>
                  <a:pt x="2804" y="158"/>
                  <a:pt x="2647" y="1"/>
                  <a:pt x="24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8242351" y="1096012"/>
            <a:ext cx="353180" cy="355063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30"/>
          <p:cNvGrpSpPr/>
          <p:nvPr/>
        </p:nvGrpSpPr>
        <p:grpSpPr>
          <a:xfrm>
            <a:off x="616528" y="3273553"/>
            <a:ext cx="270318" cy="355063"/>
            <a:chOff x="-23177950" y="2340425"/>
            <a:chExt cx="226075" cy="296950"/>
          </a:xfrm>
        </p:grpSpPr>
        <p:sp>
          <p:nvSpPr>
            <p:cNvPr id="582" name="Google Shape;582;p30"/>
            <p:cNvSpPr/>
            <p:nvPr/>
          </p:nvSpPr>
          <p:spPr>
            <a:xfrm>
              <a:off x="-23177950" y="2340425"/>
              <a:ext cx="226075" cy="296950"/>
            </a:xfrm>
            <a:custGeom>
              <a:avLst/>
              <a:gdLst/>
              <a:ahLst/>
              <a:cxnLst/>
              <a:rect l="l" t="t" r="r" b="b"/>
              <a:pathLst>
                <a:path w="9043" h="11878" extrusionOk="0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-23081850" y="2425475"/>
              <a:ext cx="96100" cy="151250"/>
            </a:xfrm>
            <a:custGeom>
              <a:avLst/>
              <a:gdLst/>
              <a:ahLst/>
              <a:cxnLst/>
              <a:rect l="l" t="t" r="r" b="b"/>
              <a:pathLst>
                <a:path w="3844" h="6050" extrusionOk="0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589" name="Google Shape;589;p31"/>
          <p:cNvGrpSpPr/>
          <p:nvPr/>
        </p:nvGrpSpPr>
        <p:grpSpPr>
          <a:xfrm>
            <a:off x="574410" y="1363244"/>
            <a:ext cx="1552800" cy="3066636"/>
            <a:chOff x="574410" y="1372769"/>
            <a:chExt cx="1552800" cy="3066636"/>
          </a:xfrm>
        </p:grpSpPr>
        <p:grpSp>
          <p:nvGrpSpPr>
            <p:cNvPr id="590" name="Google Shape;590;p31"/>
            <p:cNvGrpSpPr/>
            <p:nvPr/>
          </p:nvGrpSpPr>
          <p:grpSpPr>
            <a:xfrm>
              <a:off x="574410" y="1372769"/>
              <a:ext cx="1552800" cy="3066636"/>
              <a:chOff x="728776" y="1372769"/>
              <a:chExt cx="1552800" cy="3066636"/>
            </a:xfrm>
          </p:grpSpPr>
          <p:grpSp>
            <p:nvGrpSpPr>
              <p:cNvPr id="591" name="Google Shape;591;p31"/>
              <p:cNvGrpSpPr/>
              <p:nvPr/>
            </p:nvGrpSpPr>
            <p:grpSpPr>
              <a:xfrm>
                <a:off x="805567" y="1372769"/>
                <a:ext cx="1399219" cy="1771057"/>
                <a:chOff x="815672" y="1191826"/>
                <a:chExt cx="1321015" cy="1672070"/>
              </a:xfrm>
            </p:grpSpPr>
            <p:sp>
              <p:nvSpPr>
                <p:cNvPr id="592" name="Google Shape;592;p31"/>
                <p:cNvSpPr/>
                <p:nvPr/>
              </p:nvSpPr>
              <p:spPr>
                <a:xfrm>
                  <a:off x="815672" y="1191826"/>
                  <a:ext cx="1321015" cy="167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21116" extrusionOk="0">
                      <a:moveTo>
                        <a:pt x="1988" y="8601"/>
                      </a:moveTo>
                      <a:cubicBezTo>
                        <a:pt x="1988" y="8601"/>
                        <a:pt x="2362" y="8118"/>
                        <a:pt x="1988" y="7586"/>
                      </a:cubicBezTo>
                      <a:cubicBezTo>
                        <a:pt x="1615" y="7054"/>
                        <a:pt x="1864" y="5073"/>
                        <a:pt x="2736" y="3720"/>
                      </a:cubicBezTo>
                      <a:cubicBezTo>
                        <a:pt x="3608" y="2367"/>
                        <a:pt x="4355" y="1352"/>
                        <a:pt x="9026" y="434"/>
                      </a:cubicBezTo>
                      <a:cubicBezTo>
                        <a:pt x="13697" y="-484"/>
                        <a:pt x="16126" y="96"/>
                        <a:pt x="18368" y="1787"/>
                      </a:cubicBezTo>
                      <a:cubicBezTo>
                        <a:pt x="20610" y="3478"/>
                        <a:pt x="21357" y="5895"/>
                        <a:pt x="20672" y="8311"/>
                      </a:cubicBezTo>
                      <a:cubicBezTo>
                        <a:pt x="19987" y="10727"/>
                        <a:pt x="17558" y="11065"/>
                        <a:pt x="17745" y="13530"/>
                      </a:cubicBezTo>
                      <a:cubicBezTo>
                        <a:pt x="17932" y="15994"/>
                        <a:pt x="21432" y="21116"/>
                        <a:pt x="21432" y="21116"/>
                      </a:cubicBezTo>
                      <a:lnTo>
                        <a:pt x="9088" y="21116"/>
                      </a:lnTo>
                      <a:cubicBezTo>
                        <a:pt x="9088" y="21116"/>
                        <a:pt x="9618" y="19642"/>
                        <a:pt x="8964" y="18265"/>
                      </a:cubicBezTo>
                      <a:cubicBezTo>
                        <a:pt x="8964" y="18265"/>
                        <a:pt x="7959" y="16507"/>
                        <a:pt x="7189" y="16544"/>
                      </a:cubicBezTo>
                      <a:cubicBezTo>
                        <a:pt x="6418" y="16580"/>
                        <a:pt x="4083" y="16779"/>
                        <a:pt x="3452" y="16707"/>
                      </a:cubicBezTo>
                      <a:cubicBezTo>
                        <a:pt x="2821" y="16634"/>
                        <a:pt x="2214" y="16471"/>
                        <a:pt x="2261" y="15619"/>
                      </a:cubicBezTo>
                      <a:cubicBezTo>
                        <a:pt x="2308" y="14768"/>
                        <a:pt x="2238" y="14623"/>
                        <a:pt x="1887" y="14442"/>
                      </a:cubicBezTo>
                      <a:cubicBezTo>
                        <a:pt x="1537" y="14260"/>
                        <a:pt x="1397" y="13916"/>
                        <a:pt x="1677" y="13735"/>
                      </a:cubicBezTo>
                      <a:cubicBezTo>
                        <a:pt x="1957" y="13554"/>
                        <a:pt x="1957" y="13554"/>
                        <a:pt x="1957" y="13554"/>
                      </a:cubicBezTo>
                      <a:cubicBezTo>
                        <a:pt x="1957" y="13554"/>
                        <a:pt x="1747" y="13445"/>
                        <a:pt x="1420" y="13282"/>
                      </a:cubicBezTo>
                      <a:cubicBezTo>
                        <a:pt x="1093" y="13119"/>
                        <a:pt x="1163" y="12883"/>
                        <a:pt x="1257" y="12702"/>
                      </a:cubicBezTo>
                      <a:cubicBezTo>
                        <a:pt x="1350" y="12521"/>
                        <a:pt x="1537" y="12104"/>
                        <a:pt x="1327" y="12031"/>
                      </a:cubicBezTo>
                      <a:cubicBezTo>
                        <a:pt x="1117" y="11959"/>
                        <a:pt x="743" y="11778"/>
                        <a:pt x="416" y="11633"/>
                      </a:cubicBezTo>
                      <a:cubicBezTo>
                        <a:pt x="89" y="11488"/>
                        <a:pt x="-168" y="11234"/>
                        <a:pt x="136" y="10817"/>
                      </a:cubicBezTo>
                      <a:cubicBezTo>
                        <a:pt x="439" y="10401"/>
                        <a:pt x="1988" y="8601"/>
                        <a:pt x="1988" y="8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CEDC8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1104630" y="1304818"/>
                  <a:ext cx="877767" cy="6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4" h="21533" extrusionOk="0">
                      <a:moveTo>
                        <a:pt x="21582" y="10650"/>
                      </a:moveTo>
                      <a:cubicBezTo>
                        <a:pt x="21558" y="10914"/>
                        <a:pt x="21292" y="11373"/>
                        <a:pt x="21278" y="11640"/>
                      </a:cubicBezTo>
                      <a:cubicBezTo>
                        <a:pt x="21274" y="11748"/>
                        <a:pt x="21369" y="11952"/>
                        <a:pt x="21362" y="12060"/>
                      </a:cubicBezTo>
                      <a:cubicBezTo>
                        <a:pt x="21352" y="12219"/>
                        <a:pt x="21247" y="12524"/>
                        <a:pt x="21169" y="12650"/>
                      </a:cubicBezTo>
                      <a:cubicBezTo>
                        <a:pt x="21104" y="12755"/>
                        <a:pt x="20911" y="12836"/>
                        <a:pt x="20784" y="12935"/>
                      </a:cubicBezTo>
                      <a:cubicBezTo>
                        <a:pt x="20615" y="12965"/>
                        <a:pt x="20346" y="13029"/>
                        <a:pt x="20242" y="13139"/>
                      </a:cubicBezTo>
                      <a:cubicBezTo>
                        <a:pt x="19898" y="13500"/>
                        <a:pt x="19751" y="13024"/>
                        <a:pt x="19383" y="12803"/>
                      </a:cubicBezTo>
                      <a:cubicBezTo>
                        <a:pt x="19015" y="12583"/>
                        <a:pt x="18527" y="12639"/>
                        <a:pt x="18352" y="13139"/>
                      </a:cubicBezTo>
                      <a:cubicBezTo>
                        <a:pt x="18178" y="13637"/>
                        <a:pt x="18333" y="14165"/>
                        <a:pt x="17837" y="14252"/>
                      </a:cubicBezTo>
                      <a:cubicBezTo>
                        <a:pt x="17340" y="14339"/>
                        <a:pt x="16985" y="14321"/>
                        <a:pt x="16805" y="14807"/>
                      </a:cubicBezTo>
                      <a:cubicBezTo>
                        <a:pt x="16702" y="15252"/>
                        <a:pt x="16488" y="15614"/>
                        <a:pt x="16299" y="15865"/>
                      </a:cubicBezTo>
                      <a:cubicBezTo>
                        <a:pt x="16110" y="16116"/>
                        <a:pt x="15946" y="16255"/>
                        <a:pt x="15946" y="16255"/>
                      </a:cubicBezTo>
                      <a:cubicBezTo>
                        <a:pt x="15946" y="16255"/>
                        <a:pt x="16851" y="16054"/>
                        <a:pt x="17063" y="15253"/>
                      </a:cubicBezTo>
                      <a:cubicBezTo>
                        <a:pt x="17230" y="14627"/>
                        <a:pt x="17569" y="14925"/>
                        <a:pt x="17922" y="14807"/>
                      </a:cubicBezTo>
                      <a:cubicBezTo>
                        <a:pt x="18275" y="14688"/>
                        <a:pt x="18451" y="14534"/>
                        <a:pt x="18524" y="14030"/>
                      </a:cubicBezTo>
                      <a:cubicBezTo>
                        <a:pt x="18597" y="13523"/>
                        <a:pt x="18732" y="13301"/>
                        <a:pt x="19125" y="13361"/>
                      </a:cubicBezTo>
                      <a:cubicBezTo>
                        <a:pt x="19360" y="13397"/>
                        <a:pt x="19576" y="13672"/>
                        <a:pt x="19813" y="13916"/>
                      </a:cubicBezTo>
                      <a:cubicBezTo>
                        <a:pt x="20050" y="14161"/>
                        <a:pt x="20431" y="13481"/>
                        <a:pt x="20757" y="13694"/>
                      </a:cubicBezTo>
                      <a:cubicBezTo>
                        <a:pt x="20770" y="13703"/>
                        <a:pt x="20782" y="13710"/>
                        <a:pt x="20794" y="13715"/>
                      </a:cubicBezTo>
                      <a:cubicBezTo>
                        <a:pt x="20804" y="13720"/>
                        <a:pt x="20815" y="13724"/>
                        <a:pt x="20826" y="13727"/>
                      </a:cubicBezTo>
                      <a:cubicBezTo>
                        <a:pt x="20928" y="13880"/>
                        <a:pt x="21150" y="13954"/>
                        <a:pt x="21207" y="14078"/>
                      </a:cubicBezTo>
                      <a:cubicBezTo>
                        <a:pt x="21296" y="14272"/>
                        <a:pt x="21341" y="14477"/>
                        <a:pt x="21378" y="14699"/>
                      </a:cubicBezTo>
                      <a:cubicBezTo>
                        <a:pt x="21428" y="14993"/>
                        <a:pt x="21458" y="15607"/>
                        <a:pt x="21429" y="15910"/>
                      </a:cubicBezTo>
                      <a:cubicBezTo>
                        <a:pt x="21399" y="16231"/>
                        <a:pt x="21258" y="16867"/>
                        <a:pt x="21131" y="17149"/>
                      </a:cubicBezTo>
                      <a:cubicBezTo>
                        <a:pt x="20986" y="17473"/>
                        <a:pt x="20554" y="17987"/>
                        <a:pt x="20344" y="18246"/>
                      </a:cubicBezTo>
                      <a:cubicBezTo>
                        <a:pt x="20113" y="18531"/>
                        <a:pt x="19638" y="19078"/>
                        <a:pt x="19365" y="19293"/>
                      </a:cubicBezTo>
                      <a:cubicBezTo>
                        <a:pt x="18984" y="19593"/>
                        <a:pt x="18559" y="19779"/>
                        <a:pt x="18143" y="19986"/>
                      </a:cubicBezTo>
                      <a:cubicBezTo>
                        <a:pt x="16809" y="20649"/>
                        <a:pt x="15509" y="21592"/>
                        <a:pt x="14075" y="21530"/>
                      </a:cubicBezTo>
                      <a:cubicBezTo>
                        <a:pt x="13605" y="21510"/>
                        <a:pt x="13141" y="21378"/>
                        <a:pt x="12707" y="21140"/>
                      </a:cubicBezTo>
                      <a:cubicBezTo>
                        <a:pt x="12691" y="21116"/>
                        <a:pt x="12658" y="21094"/>
                        <a:pt x="12624" y="21073"/>
                      </a:cubicBezTo>
                      <a:cubicBezTo>
                        <a:pt x="12590" y="21053"/>
                        <a:pt x="12555" y="21035"/>
                        <a:pt x="12533" y="21020"/>
                      </a:cubicBezTo>
                      <a:cubicBezTo>
                        <a:pt x="12411" y="20942"/>
                        <a:pt x="12156" y="20813"/>
                        <a:pt x="12042" y="20714"/>
                      </a:cubicBezTo>
                      <a:cubicBezTo>
                        <a:pt x="11934" y="20621"/>
                        <a:pt x="11746" y="20384"/>
                        <a:pt x="11651" y="20268"/>
                      </a:cubicBezTo>
                      <a:cubicBezTo>
                        <a:pt x="11486" y="20066"/>
                        <a:pt x="11146" y="19674"/>
                        <a:pt x="11010" y="19437"/>
                      </a:cubicBezTo>
                      <a:cubicBezTo>
                        <a:pt x="10853" y="19161"/>
                        <a:pt x="10838" y="18606"/>
                        <a:pt x="10602" y="18456"/>
                      </a:cubicBezTo>
                      <a:cubicBezTo>
                        <a:pt x="10592" y="18450"/>
                        <a:pt x="10557" y="18419"/>
                        <a:pt x="10520" y="18391"/>
                      </a:cubicBezTo>
                      <a:cubicBezTo>
                        <a:pt x="10483" y="18363"/>
                        <a:pt x="10444" y="18338"/>
                        <a:pt x="10425" y="18342"/>
                      </a:cubicBezTo>
                      <a:cubicBezTo>
                        <a:pt x="10434" y="18252"/>
                        <a:pt x="10699" y="18147"/>
                        <a:pt x="10706" y="18036"/>
                      </a:cubicBezTo>
                      <a:cubicBezTo>
                        <a:pt x="10736" y="17572"/>
                        <a:pt x="10715" y="18139"/>
                        <a:pt x="10964" y="17703"/>
                      </a:cubicBezTo>
                      <a:cubicBezTo>
                        <a:pt x="11213" y="17269"/>
                        <a:pt x="11354" y="17372"/>
                        <a:pt x="11565" y="17593"/>
                      </a:cubicBezTo>
                      <a:cubicBezTo>
                        <a:pt x="11775" y="17813"/>
                        <a:pt x="12045" y="17609"/>
                        <a:pt x="12338" y="17368"/>
                      </a:cubicBezTo>
                      <a:cubicBezTo>
                        <a:pt x="12632" y="17126"/>
                        <a:pt x="12882" y="17612"/>
                        <a:pt x="13284" y="17482"/>
                      </a:cubicBezTo>
                      <a:cubicBezTo>
                        <a:pt x="13685" y="17351"/>
                        <a:pt x="13941" y="16957"/>
                        <a:pt x="13713" y="17035"/>
                      </a:cubicBezTo>
                      <a:cubicBezTo>
                        <a:pt x="13485" y="17113"/>
                        <a:pt x="13326" y="17149"/>
                        <a:pt x="12940" y="17035"/>
                      </a:cubicBezTo>
                      <a:cubicBezTo>
                        <a:pt x="12554" y="16921"/>
                        <a:pt x="12364" y="16734"/>
                        <a:pt x="12167" y="17035"/>
                      </a:cubicBezTo>
                      <a:cubicBezTo>
                        <a:pt x="11968" y="17337"/>
                        <a:pt x="11626" y="17275"/>
                        <a:pt x="11479" y="17035"/>
                      </a:cubicBezTo>
                      <a:cubicBezTo>
                        <a:pt x="11333" y="16795"/>
                        <a:pt x="11109" y="16591"/>
                        <a:pt x="10878" y="17035"/>
                      </a:cubicBezTo>
                      <a:cubicBezTo>
                        <a:pt x="10647" y="17479"/>
                        <a:pt x="10432" y="17182"/>
                        <a:pt x="10191" y="17482"/>
                      </a:cubicBezTo>
                      <a:cubicBezTo>
                        <a:pt x="10019" y="17695"/>
                        <a:pt x="9962" y="18108"/>
                        <a:pt x="9994" y="18333"/>
                      </a:cubicBezTo>
                      <a:cubicBezTo>
                        <a:pt x="9861" y="18399"/>
                        <a:pt x="9592" y="18540"/>
                        <a:pt x="9476" y="18579"/>
                      </a:cubicBezTo>
                      <a:cubicBezTo>
                        <a:pt x="9316" y="18633"/>
                        <a:pt x="9160" y="18726"/>
                        <a:pt x="8995" y="18717"/>
                      </a:cubicBezTo>
                      <a:cubicBezTo>
                        <a:pt x="8938" y="18713"/>
                        <a:pt x="8854" y="18683"/>
                        <a:pt x="8771" y="18649"/>
                      </a:cubicBezTo>
                      <a:cubicBezTo>
                        <a:pt x="8689" y="18616"/>
                        <a:pt x="8606" y="18579"/>
                        <a:pt x="8550" y="18561"/>
                      </a:cubicBezTo>
                      <a:cubicBezTo>
                        <a:pt x="8323" y="18492"/>
                        <a:pt x="7857" y="18438"/>
                        <a:pt x="7641" y="18324"/>
                      </a:cubicBezTo>
                      <a:cubicBezTo>
                        <a:pt x="7492" y="18246"/>
                        <a:pt x="7222" y="18004"/>
                        <a:pt x="7098" y="17871"/>
                      </a:cubicBezTo>
                      <a:cubicBezTo>
                        <a:pt x="7003" y="17770"/>
                        <a:pt x="6826" y="17542"/>
                        <a:pt x="6758" y="17407"/>
                      </a:cubicBezTo>
                      <a:cubicBezTo>
                        <a:pt x="6704" y="17305"/>
                        <a:pt x="6628" y="17071"/>
                        <a:pt x="6599" y="16951"/>
                      </a:cubicBezTo>
                      <a:cubicBezTo>
                        <a:pt x="6549" y="16741"/>
                        <a:pt x="6620" y="16211"/>
                        <a:pt x="6480" y="16084"/>
                      </a:cubicBezTo>
                      <a:cubicBezTo>
                        <a:pt x="6438" y="16046"/>
                        <a:pt x="6329" y="16120"/>
                        <a:pt x="6278" y="16132"/>
                      </a:cubicBezTo>
                      <a:cubicBezTo>
                        <a:pt x="5941" y="16215"/>
                        <a:pt x="5273" y="16444"/>
                        <a:pt x="4931" y="16498"/>
                      </a:cubicBezTo>
                      <a:cubicBezTo>
                        <a:pt x="4763" y="16525"/>
                        <a:pt x="4426" y="16558"/>
                        <a:pt x="4259" y="16537"/>
                      </a:cubicBezTo>
                      <a:cubicBezTo>
                        <a:pt x="3954" y="16492"/>
                        <a:pt x="3364" y="16269"/>
                        <a:pt x="3077" y="16135"/>
                      </a:cubicBezTo>
                      <a:cubicBezTo>
                        <a:pt x="2871" y="16038"/>
                        <a:pt x="2479" y="15781"/>
                        <a:pt x="2285" y="15646"/>
                      </a:cubicBezTo>
                      <a:cubicBezTo>
                        <a:pt x="2060" y="15490"/>
                        <a:pt x="1613" y="15163"/>
                        <a:pt x="1404" y="14972"/>
                      </a:cubicBezTo>
                      <a:cubicBezTo>
                        <a:pt x="1283" y="14860"/>
                        <a:pt x="1052" y="14618"/>
                        <a:pt x="950" y="14477"/>
                      </a:cubicBezTo>
                      <a:cubicBezTo>
                        <a:pt x="769" y="14225"/>
                        <a:pt x="468" y="13649"/>
                        <a:pt x="329" y="13355"/>
                      </a:cubicBezTo>
                      <a:cubicBezTo>
                        <a:pt x="287" y="13271"/>
                        <a:pt x="211" y="13091"/>
                        <a:pt x="182" y="12995"/>
                      </a:cubicBezTo>
                      <a:cubicBezTo>
                        <a:pt x="136" y="12842"/>
                        <a:pt x="61" y="12518"/>
                        <a:pt x="54" y="12354"/>
                      </a:cubicBezTo>
                      <a:cubicBezTo>
                        <a:pt x="51" y="12222"/>
                        <a:pt x="91" y="11952"/>
                        <a:pt x="124" y="11826"/>
                      </a:cubicBezTo>
                      <a:cubicBezTo>
                        <a:pt x="167" y="11658"/>
                        <a:pt x="395" y="11379"/>
                        <a:pt x="378" y="11205"/>
                      </a:cubicBezTo>
                      <a:cubicBezTo>
                        <a:pt x="372" y="11139"/>
                        <a:pt x="266" y="11064"/>
                        <a:pt x="241" y="11007"/>
                      </a:cubicBezTo>
                      <a:cubicBezTo>
                        <a:pt x="203" y="10911"/>
                        <a:pt x="180" y="10698"/>
                        <a:pt x="159" y="10593"/>
                      </a:cubicBezTo>
                      <a:cubicBezTo>
                        <a:pt x="120" y="10395"/>
                        <a:pt x="15" y="10002"/>
                        <a:pt x="2" y="9799"/>
                      </a:cubicBezTo>
                      <a:cubicBezTo>
                        <a:pt x="-6" y="9679"/>
                        <a:pt x="16" y="9436"/>
                        <a:pt x="36" y="9319"/>
                      </a:cubicBezTo>
                      <a:cubicBezTo>
                        <a:pt x="47" y="9253"/>
                        <a:pt x="70" y="9158"/>
                        <a:pt x="95" y="9064"/>
                      </a:cubicBezTo>
                      <a:cubicBezTo>
                        <a:pt x="121" y="8970"/>
                        <a:pt x="149" y="8876"/>
                        <a:pt x="169" y="8815"/>
                      </a:cubicBezTo>
                      <a:cubicBezTo>
                        <a:pt x="222" y="8665"/>
                        <a:pt x="346" y="8374"/>
                        <a:pt x="409" y="8230"/>
                      </a:cubicBezTo>
                      <a:cubicBezTo>
                        <a:pt x="493" y="8037"/>
                        <a:pt x="629" y="7606"/>
                        <a:pt x="763" y="7468"/>
                      </a:cubicBezTo>
                      <a:cubicBezTo>
                        <a:pt x="808" y="7424"/>
                        <a:pt x="901" y="7413"/>
                        <a:pt x="990" y="7398"/>
                      </a:cubicBezTo>
                      <a:cubicBezTo>
                        <a:pt x="1079" y="7382"/>
                        <a:pt x="1164" y="7362"/>
                        <a:pt x="1192" y="7299"/>
                      </a:cubicBezTo>
                      <a:cubicBezTo>
                        <a:pt x="1219" y="7234"/>
                        <a:pt x="1137" y="7088"/>
                        <a:pt x="1135" y="7014"/>
                      </a:cubicBezTo>
                      <a:cubicBezTo>
                        <a:pt x="1132" y="6875"/>
                        <a:pt x="1179" y="6594"/>
                        <a:pt x="1214" y="6461"/>
                      </a:cubicBezTo>
                      <a:cubicBezTo>
                        <a:pt x="1294" y="6176"/>
                        <a:pt x="1536" y="5648"/>
                        <a:pt x="1668" y="5396"/>
                      </a:cubicBezTo>
                      <a:cubicBezTo>
                        <a:pt x="1748" y="5243"/>
                        <a:pt x="1917" y="4937"/>
                        <a:pt x="2031" y="4828"/>
                      </a:cubicBezTo>
                      <a:cubicBezTo>
                        <a:pt x="2116" y="4747"/>
                        <a:pt x="2330" y="4691"/>
                        <a:pt x="2421" y="4621"/>
                      </a:cubicBezTo>
                      <a:cubicBezTo>
                        <a:pt x="2443" y="4605"/>
                        <a:pt x="2485" y="4561"/>
                        <a:pt x="2502" y="4536"/>
                      </a:cubicBezTo>
                      <a:cubicBezTo>
                        <a:pt x="2537" y="4485"/>
                        <a:pt x="2582" y="4357"/>
                        <a:pt x="2614" y="4305"/>
                      </a:cubicBezTo>
                      <a:cubicBezTo>
                        <a:pt x="2718" y="4138"/>
                        <a:pt x="2966" y="3854"/>
                        <a:pt x="3086" y="3709"/>
                      </a:cubicBezTo>
                      <a:cubicBezTo>
                        <a:pt x="3207" y="3565"/>
                        <a:pt x="3451" y="3279"/>
                        <a:pt x="3579" y="3147"/>
                      </a:cubicBezTo>
                      <a:cubicBezTo>
                        <a:pt x="3676" y="3047"/>
                        <a:pt x="3878" y="2859"/>
                        <a:pt x="3981" y="2771"/>
                      </a:cubicBezTo>
                      <a:cubicBezTo>
                        <a:pt x="4016" y="2738"/>
                        <a:pt x="4069" y="2689"/>
                        <a:pt x="4123" y="2642"/>
                      </a:cubicBezTo>
                      <a:cubicBezTo>
                        <a:pt x="4178" y="2595"/>
                        <a:pt x="4233" y="2550"/>
                        <a:pt x="4272" y="2526"/>
                      </a:cubicBezTo>
                      <a:cubicBezTo>
                        <a:pt x="4457" y="2420"/>
                        <a:pt x="4854" y="2287"/>
                        <a:pt x="5053" y="2241"/>
                      </a:cubicBezTo>
                      <a:cubicBezTo>
                        <a:pt x="5224" y="2203"/>
                        <a:pt x="5583" y="2262"/>
                        <a:pt x="5744" y="2178"/>
                      </a:cubicBezTo>
                      <a:cubicBezTo>
                        <a:pt x="5800" y="2148"/>
                        <a:pt x="5885" y="2026"/>
                        <a:pt x="5929" y="1972"/>
                      </a:cubicBezTo>
                      <a:cubicBezTo>
                        <a:pt x="6016" y="1865"/>
                        <a:pt x="6165" y="1614"/>
                        <a:pt x="6265" y="1528"/>
                      </a:cubicBezTo>
                      <a:cubicBezTo>
                        <a:pt x="6406" y="1404"/>
                        <a:pt x="6731" y="1237"/>
                        <a:pt x="6898" y="1183"/>
                      </a:cubicBezTo>
                      <a:cubicBezTo>
                        <a:pt x="6956" y="1163"/>
                        <a:pt x="7044" y="1151"/>
                        <a:pt x="7133" y="1143"/>
                      </a:cubicBezTo>
                      <a:cubicBezTo>
                        <a:pt x="7222" y="1135"/>
                        <a:pt x="7311" y="1130"/>
                        <a:pt x="7370" y="1126"/>
                      </a:cubicBezTo>
                      <a:cubicBezTo>
                        <a:pt x="7432" y="1120"/>
                        <a:pt x="7484" y="1122"/>
                        <a:pt x="7536" y="1121"/>
                      </a:cubicBezTo>
                      <a:cubicBezTo>
                        <a:pt x="7587" y="1119"/>
                        <a:pt x="7639" y="1115"/>
                        <a:pt x="7701" y="1094"/>
                      </a:cubicBezTo>
                      <a:cubicBezTo>
                        <a:pt x="7698" y="1261"/>
                        <a:pt x="7675" y="1606"/>
                        <a:pt x="7528" y="1780"/>
                      </a:cubicBezTo>
                      <a:cubicBezTo>
                        <a:pt x="7329" y="2014"/>
                        <a:pt x="7284" y="2659"/>
                        <a:pt x="7700" y="3117"/>
                      </a:cubicBezTo>
                      <a:cubicBezTo>
                        <a:pt x="8114" y="3574"/>
                        <a:pt x="8831" y="3968"/>
                        <a:pt x="8387" y="4452"/>
                      </a:cubicBezTo>
                      <a:cubicBezTo>
                        <a:pt x="7942" y="4936"/>
                        <a:pt x="8135" y="5466"/>
                        <a:pt x="8301" y="5678"/>
                      </a:cubicBezTo>
                      <a:cubicBezTo>
                        <a:pt x="8466" y="5889"/>
                        <a:pt x="8435" y="6218"/>
                        <a:pt x="8215" y="6234"/>
                      </a:cubicBezTo>
                      <a:cubicBezTo>
                        <a:pt x="7995" y="6251"/>
                        <a:pt x="7966" y="6473"/>
                        <a:pt x="8129" y="6680"/>
                      </a:cubicBezTo>
                      <a:cubicBezTo>
                        <a:pt x="8292" y="6886"/>
                        <a:pt x="8179" y="7262"/>
                        <a:pt x="8043" y="7459"/>
                      </a:cubicBezTo>
                      <a:cubicBezTo>
                        <a:pt x="7907" y="7657"/>
                        <a:pt x="8062" y="8227"/>
                        <a:pt x="8387" y="8350"/>
                      </a:cubicBezTo>
                      <a:cubicBezTo>
                        <a:pt x="8712" y="8473"/>
                        <a:pt x="9396" y="8875"/>
                        <a:pt x="8817" y="9241"/>
                      </a:cubicBezTo>
                      <a:cubicBezTo>
                        <a:pt x="8236" y="9607"/>
                        <a:pt x="8007" y="9682"/>
                        <a:pt x="8043" y="10131"/>
                      </a:cubicBezTo>
                      <a:cubicBezTo>
                        <a:pt x="8079" y="10581"/>
                        <a:pt x="7827" y="10746"/>
                        <a:pt x="7700" y="10800"/>
                      </a:cubicBezTo>
                      <a:cubicBezTo>
                        <a:pt x="7572" y="10854"/>
                        <a:pt x="7497" y="11106"/>
                        <a:pt x="7613" y="11469"/>
                      </a:cubicBezTo>
                      <a:cubicBezTo>
                        <a:pt x="7729" y="11829"/>
                        <a:pt x="7518" y="11859"/>
                        <a:pt x="7528" y="12024"/>
                      </a:cubicBezTo>
                      <a:cubicBezTo>
                        <a:pt x="7537" y="12192"/>
                        <a:pt x="8005" y="12337"/>
                        <a:pt x="7613" y="12581"/>
                      </a:cubicBezTo>
                      <a:cubicBezTo>
                        <a:pt x="7223" y="12825"/>
                        <a:pt x="7785" y="12956"/>
                        <a:pt x="7442" y="13583"/>
                      </a:cubicBezTo>
                      <a:cubicBezTo>
                        <a:pt x="7694" y="13463"/>
                        <a:pt x="7832" y="13283"/>
                        <a:pt x="7785" y="13025"/>
                      </a:cubicBezTo>
                      <a:cubicBezTo>
                        <a:pt x="7739" y="12770"/>
                        <a:pt x="8032" y="12698"/>
                        <a:pt x="8043" y="12581"/>
                      </a:cubicBezTo>
                      <a:cubicBezTo>
                        <a:pt x="8087" y="12135"/>
                        <a:pt x="7748" y="11961"/>
                        <a:pt x="7957" y="11691"/>
                      </a:cubicBezTo>
                      <a:cubicBezTo>
                        <a:pt x="8167" y="11418"/>
                        <a:pt x="7813" y="11261"/>
                        <a:pt x="8129" y="11022"/>
                      </a:cubicBezTo>
                      <a:cubicBezTo>
                        <a:pt x="8444" y="10784"/>
                        <a:pt x="8416" y="10632"/>
                        <a:pt x="8387" y="10242"/>
                      </a:cubicBezTo>
                      <a:cubicBezTo>
                        <a:pt x="8357" y="9855"/>
                        <a:pt x="8656" y="9904"/>
                        <a:pt x="8988" y="9686"/>
                      </a:cubicBezTo>
                      <a:cubicBezTo>
                        <a:pt x="9320" y="9469"/>
                        <a:pt x="9757" y="8644"/>
                        <a:pt x="9923" y="8500"/>
                      </a:cubicBezTo>
                      <a:cubicBezTo>
                        <a:pt x="10089" y="8356"/>
                        <a:pt x="10325" y="8255"/>
                        <a:pt x="10508" y="8677"/>
                      </a:cubicBezTo>
                      <a:cubicBezTo>
                        <a:pt x="10691" y="9097"/>
                        <a:pt x="10981" y="9464"/>
                        <a:pt x="11204" y="9229"/>
                      </a:cubicBezTo>
                      <a:cubicBezTo>
                        <a:pt x="11427" y="8993"/>
                        <a:pt x="11644" y="9231"/>
                        <a:pt x="11815" y="9754"/>
                      </a:cubicBezTo>
                      <a:cubicBezTo>
                        <a:pt x="11987" y="10278"/>
                        <a:pt x="12949" y="10224"/>
                        <a:pt x="13102" y="9457"/>
                      </a:cubicBezTo>
                      <a:cubicBezTo>
                        <a:pt x="13219" y="8872"/>
                        <a:pt x="13631" y="9211"/>
                        <a:pt x="13624" y="9499"/>
                      </a:cubicBezTo>
                      <a:cubicBezTo>
                        <a:pt x="13618" y="9787"/>
                        <a:pt x="13839" y="10497"/>
                        <a:pt x="14197" y="10242"/>
                      </a:cubicBezTo>
                      <a:cubicBezTo>
                        <a:pt x="14554" y="9988"/>
                        <a:pt x="14671" y="9694"/>
                        <a:pt x="14841" y="10092"/>
                      </a:cubicBezTo>
                      <a:cubicBezTo>
                        <a:pt x="14904" y="10169"/>
                        <a:pt x="15035" y="10426"/>
                        <a:pt x="15162" y="10659"/>
                      </a:cubicBezTo>
                      <a:cubicBezTo>
                        <a:pt x="15288" y="10892"/>
                        <a:pt x="15411" y="11100"/>
                        <a:pt x="15458" y="11079"/>
                      </a:cubicBezTo>
                      <a:cubicBezTo>
                        <a:pt x="15235" y="11181"/>
                        <a:pt x="15210" y="9787"/>
                        <a:pt x="15041" y="9467"/>
                      </a:cubicBezTo>
                      <a:cubicBezTo>
                        <a:pt x="14872" y="9148"/>
                        <a:pt x="14514" y="9519"/>
                        <a:pt x="14294" y="9700"/>
                      </a:cubicBezTo>
                      <a:cubicBezTo>
                        <a:pt x="14073" y="9881"/>
                        <a:pt x="13939" y="9807"/>
                        <a:pt x="13850" y="9223"/>
                      </a:cubicBezTo>
                      <a:cubicBezTo>
                        <a:pt x="13761" y="8641"/>
                        <a:pt x="12942" y="8545"/>
                        <a:pt x="12910" y="9055"/>
                      </a:cubicBezTo>
                      <a:cubicBezTo>
                        <a:pt x="12877" y="9565"/>
                        <a:pt x="12267" y="9887"/>
                        <a:pt x="12041" y="9479"/>
                      </a:cubicBezTo>
                      <a:cubicBezTo>
                        <a:pt x="11815" y="9073"/>
                        <a:pt x="11668" y="8650"/>
                        <a:pt x="11384" y="8710"/>
                      </a:cubicBezTo>
                      <a:cubicBezTo>
                        <a:pt x="11100" y="8770"/>
                        <a:pt x="11107" y="9032"/>
                        <a:pt x="10734" y="8401"/>
                      </a:cubicBezTo>
                      <a:cubicBezTo>
                        <a:pt x="10361" y="7770"/>
                        <a:pt x="10137" y="7811"/>
                        <a:pt x="9814" y="8125"/>
                      </a:cubicBezTo>
                      <a:cubicBezTo>
                        <a:pt x="9491" y="8438"/>
                        <a:pt x="9332" y="8795"/>
                        <a:pt x="9332" y="8795"/>
                      </a:cubicBezTo>
                      <a:cubicBezTo>
                        <a:pt x="9332" y="8795"/>
                        <a:pt x="9362" y="8488"/>
                        <a:pt x="8988" y="8239"/>
                      </a:cubicBezTo>
                      <a:cubicBezTo>
                        <a:pt x="8614" y="7989"/>
                        <a:pt x="8357" y="7905"/>
                        <a:pt x="8559" y="7459"/>
                      </a:cubicBezTo>
                      <a:cubicBezTo>
                        <a:pt x="8761" y="7013"/>
                        <a:pt x="8707" y="6755"/>
                        <a:pt x="8645" y="6569"/>
                      </a:cubicBezTo>
                      <a:cubicBezTo>
                        <a:pt x="8582" y="6380"/>
                        <a:pt x="8677" y="6383"/>
                        <a:pt x="8817" y="6234"/>
                      </a:cubicBezTo>
                      <a:cubicBezTo>
                        <a:pt x="8956" y="6086"/>
                        <a:pt x="8883" y="5905"/>
                        <a:pt x="8730" y="5567"/>
                      </a:cubicBezTo>
                      <a:cubicBezTo>
                        <a:pt x="8577" y="5228"/>
                        <a:pt x="8563" y="4993"/>
                        <a:pt x="8817" y="4675"/>
                      </a:cubicBezTo>
                      <a:cubicBezTo>
                        <a:pt x="9069" y="4358"/>
                        <a:pt x="9497" y="3882"/>
                        <a:pt x="9246" y="3450"/>
                      </a:cubicBezTo>
                      <a:cubicBezTo>
                        <a:pt x="8995" y="3018"/>
                        <a:pt x="7971" y="2421"/>
                        <a:pt x="8215" y="2003"/>
                      </a:cubicBezTo>
                      <a:cubicBezTo>
                        <a:pt x="8429" y="1636"/>
                        <a:pt x="8546" y="1138"/>
                        <a:pt x="8501" y="798"/>
                      </a:cubicBezTo>
                      <a:cubicBezTo>
                        <a:pt x="8551" y="760"/>
                        <a:pt x="8598" y="727"/>
                        <a:pt x="8635" y="709"/>
                      </a:cubicBezTo>
                      <a:cubicBezTo>
                        <a:pt x="8725" y="666"/>
                        <a:pt x="8911" y="618"/>
                        <a:pt x="9003" y="588"/>
                      </a:cubicBezTo>
                      <a:cubicBezTo>
                        <a:pt x="9163" y="534"/>
                        <a:pt x="9137" y="532"/>
                        <a:pt x="9298" y="487"/>
                      </a:cubicBezTo>
                      <a:cubicBezTo>
                        <a:pt x="9442" y="448"/>
                        <a:pt x="9733" y="395"/>
                        <a:pt x="9878" y="364"/>
                      </a:cubicBezTo>
                      <a:cubicBezTo>
                        <a:pt x="10026" y="333"/>
                        <a:pt x="10322" y="259"/>
                        <a:pt x="10472" y="237"/>
                      </a:cubicBezTo>
                      <a:cubicBezTo>
                        <a:pt x="10533" y="228"/>
                        <a:pt x="10625" y="218"/>
                        <a:pt x="10716" y="210"/>
                      </a:cubicBezTo>
                      <a:cubicBezTo>
                        <a:pt x="10808" y="201"/>
                        <a:pt x="10900" y="195"/>
                        <a:pt x="10962" y="193"/>
                      </a:cubicBezTo>
                      <a:cubicBezTo>
                        <a:pt x="11110" y="187"/>
                        <a:pt x="11411" y="180"/>
                        <a:pt x="11560" y="199"/>
                      </a:cubicBezTo>
                      <a:cubicBezTo>
                        <a:pt x="11696" y="216"/>
                        <a:pt x="11962" y="346"/>
                        <a:pt x="12098" y="325"/>
                      </a:cubicBezTo>
                      <a:cubicBezTo>
                        <a:pt x="12160" y="315"/>
                        <a:pt x="12269" y="215"/>
                        <a:pt x="12328" y="190"/>
                      </a:cubicBezTo>
                      <a:cubicBezTo>
                        <a:pt x="12501" y="119"/>
                        <a:pt x="12859" y="23"/>
                        <a:pt x="13039" y="4"/>
                      </a:cubicBezTo>
                      <a:cubicBezTo>
                        <a:pt x="13155" y="-8"/>
                        <a:pt x="13389" y="9"/>
                        <a:pt x="13504" y="25"/>
                      </a:cubicBezTo>
                      <a:cubicBezTo>
                        <a:pt x="13688" y="55"/>
                        <a:pt x="14056" y="131"/>
                        <a:pt x="14229" y="217"/>
                      </a:cubicBezTo>
                      <a:cubicBezTo>
                        <a:pt x="14430" y="318"/>
                        <a:pt x="14781" y="663"/>
                        <a:pt x="14979" y="769"/>
                      </a:cubicBezTo>
                      <a:cubicBezTo>
                        <a:pt x="15063" y="811"/>
                        <a:pt x="15242" y="853"/>
                        <a:pt x="15328" y="886"/>
                      </a:cubicBezTo>
                      <a:cubicBezTo>
                        <a:pt x="15493" y="949"/>
                        <a:pt x="15818" y="1094"/>
                        <a:pt x="15976" y="1180"/>
                      </a:cubicBezTo>
                      <a:cubicBezTo>
                        <a:pt x="16090" y="1242"/>
                        <a:pt x="16311" y="1384"/>
                        <a:pt x="16417" y="1465"/>
                      </a:cubicBezTo>
                      <a:cubicBezTo>
                        <a:pt x="16655" y="1645"/>
                        <a:pt x="17091" y="2088"/>
                        <a:pt x="17326" y="2274"/>
                      </a:cubicBezTo>
                      <a:cubicBezTo>
                        <a:pt x="17449" y="2373"/>
                        <a:pt x="17708" y="2541"/>
                        <a:pt x="17834" y="2634"/>
                      </a:cubicBezTo>
                      <a:cubicBezTo>
                        <a:pt x="17985" y="2746"/>
                        <a:pt x="18303" y="2948"/>
                        <a:pt x="18432" y="3099"/>
                      </a:cubicBezTo>
                      <a:cubicBezTo>
                        <a:pt x="18570" y="3260"/>
                        <a:pt x="18460" y="3078"/>
                        <a:pt x="18609" y="3339"/>
                      </a:cubicBezTo>
                      <a:cubicBezTo>
                        <a:pt x="18522" y="3495"/>
                        <a:pt x="18478" y="4242"/>
                        <a:pt x="18438" y="4564"/>
                      </a:cubicBezTo>
                      <a:cubicBezTo>
                        <a:pt x="18375" y="5066"/>
                        <a:pt x="18452" y="5364"/>
                        <a:pt x="18266" y="5567"/>
                      </a:cubicBezTo>
                      <a:cubicBezTo>
                        <a:pt x="18081" y="5769"/>
                        <a:pt x="17876" y="5979"/>
                        <a:pt x="17922" y="6680"/>
                      </a:cubicBezTo>
                      <a:cubicBezTo>
                        <a:pt x="17969" y="7378"/>
                        <a:pt x="17792" y="7822"/>
                        <a:pt x="17579" y="8016"/>
                      </a:cubicBezTo>
                      <a:cubicBezTo>
                        <a:pt x="17365" y="8209"/>
                        <a:pt x="17167" y="8740"/>
                        <a:pt x="17235" y="9241"/>
                      </a:cubicBezTo>
                      <a:cubicBezTo>
                        <a:pt x="17303" y="9742"/>
                        <a:pt x="17352" y="9945"/>
                        <a:pt x="17235" y="10242"/>
                      </a:cubicBezTo>
                      <a:cubicBezTo>
                        <a:pt x="17118" y="10539"/>
                        <a:pt x="17436" y="11469"/>
                        <a:pt x="17407" y="11022"/>
                      </a:cubicBezTo>
                      <a:cubicBezTo>
                        <a:pt x="17378" y="10578"/>
                        <a:pt x="17811" y="9499"/>
                        <a:pt x="17579" y="10131"/>
                      </a:cubicBezTo>
                      <a:cubicBezTo>
                        <a:pt x="17709" y="9775"/>
                        <a:pt x="17645" y="9506"/>
                        <a:pt x="17579" y="9130"/>
                      </a:cubicBezTo>
                      <a:cubicBezTo>
                        <a:pt x="17513" y="8752"/>
                        <a:pt x="17717" y="8713"/>
                        <a:pt x="17922" y="8350"/>
                      </a:cubicBezTo>
                      <a:cubicBezTo>
                        <a:pt x="18128" y="7986"/>
                        <a:pt x="18489" y="7795"/>
                        <a:pt x="18438" y="7236"/>
                      </a:cubicBezTo>
                      <a:cubicBezTo>
                        <a:pt x="18386" y="6677"/>
                        <a:pt x="18487" y="6414"/>
                        <a:pt x="18781" y="6234"/>
                      </a:cubicBezTo>
                      <a:cubicBezTo>
                        <a:pt x="19076" y="6054"/>
                        <a:pt x="18880" y="6005"/>
                        <a:pt x="18867" y="5455"/>
                      </a:cubicBezTo>
                      <a:cubicBezTo>
                        <a:pt x="18857" y="4988"/>
                        <a:pt x="18891" y="4206"/>
                        <a:pt x="19037" y="3846"/>
                      </a:cubicBezTo>
                      <a:cubicBezTo>
                        <a:pt x="19138" y="3885"/>
                        <a:pt x="19350" y="4245"/>
                        <a:pt x="19416" y="4287"/>
                      </a:cubicBezTo>
                      <a:cubicBezTo>
                        <a:pt x="19521" y="4353"/>
                        <a:pt x="19723" y="4519"/>
                        <a:pt x="19807" y="4626"/>
                      </a:cubicBezTo>
                      <a:cubicBezTo>
                        <a:pt x="19879" y="4718"/>
                        <a:pt x="19988" y="4943"/>
                        <a:pt x="20036" y="5057"/>
                      </a:cubicBezTo>
                      <a:cubicBezTo>
                        <a:pt x="20095" y="5194"/>
                        <a:pt x="20189" y="5480"/>
                        <a:pt x="20225" y="5629"/>
                      </a:cubicBezTo>
                      <a:cubicBezTo>
                        <a:pt x="20274" y="5828"/>
                        <a:pt x="20255" y="6290"/>
                        <a:pt x="20357" y="6452"/>
                      </a:cubicBezTo>
                      <a:cubicBezTo>
                        <a:pt x="20401" y="6521"/>
                        <a:pt x="20553" y="6539"/>
                        <a:pt x="20605" y="6596"/>
                      </a:cubicBezTo>
                      <a:cubicBezTo>
                        <a:pt x="20695" y="6695"/>
                        <a:pt x="20808" y="6971"/>
                        <a:pt x="20864" y="7106"/>
                      </a:cubicBezTo>
                      <a:cubicBezTo>
                        <a:pt x="20887" y="7157"/>
                        <a:pt x="20916" y="7239"/>
                        <a:pt x="20944" y="7321"/>
                      </a:cubicBezTo>
                      <a:cubicBezTo>
                        <a:pt x="20971" y="7404"/>
                        <a:pt x="20997" y="7487"/>
                        <a:pt x="21012" y="7543"/>
                      </a:cubicBezTo>
                      <a:cubicBezTo>
                        <a:pt x="21043" y="7660"/>
                        <a:pt x="21092" y="7900"/>
                        <a:pt x="21106" y="8022"/>
                      </a:cubicBezTo>
                      <a:cubicBezTo>
                        <a:pt x="21130" y="8220"/>
                        <a:pt x="21071" y="8638"/>
                        <a:pt x="21136" y="8818"/>
                      </a:cubicBezTo>
                      <a:cubicBezTo>
                        <a:pt x="21161" y="8887"/>
                        <a:pt x="21276" y="8962"/>
                        <a:pt x="21305" y="9025"/>
                      </a:cubicBezTo>
                      <a:cubicBezTo>
                        <a:pt x="21326" y="9073"/>
                        <a:pt x="21342" y="9152"/>
                        <a:pt x="21355" y="9232"/>
                      </a:cubicBezTo>
                      <a:cubicBezTo>
                        <a:pt x="21368" y="9313"/>
                        <a:pt x="21379" y="9394"/>
                        <a:pt x="21389" y="9448"/>
                      </a:cubicBezTo>
                      <a:cubicBezTo>
                        <a:pt x="21405" y="9532"/>
                        <a:pt x="21432" y="9658"/>
                        <a:pt x="21458" y="9785"/>
                      </a:cubicBezTo>
                      <a:cubicBezTo>
                        <a:pt x="21484" y="9912"/>
                        <a:pt x="21509" y="10039"/>
                        <a:pt x="21522" y="10125"/>
                      </a:cubicBezTo>
                      <a:cubicBezTo>
                        <a:pt x="21543" y="10254"/>
                        <a:pt x="21594" y="10518"/>
                        <a:pt x="21582" y="1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FDFDF"/>
                    </a:gs>
                  </a:gsLst>
                  <a:lin ang="5400012" scaled="0"/>
                </a:gradFill>
                <a:ln w="9525" cap="flat" cmpd="sng">
                  <a:solidFill>
                    <a:srgbClr val="EFEFE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33000"/>
                    </a:srgbClr>
                  </a:outerShdw>
                </a:effectLst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594" name="Google Shape;594;p31"/>
              <p:cNvGrpSpPr/>
              <p:nvPr/>
            </p:nvGrpSpPr>
            <p:grpSpPr>
              <a:xfrm>
                <a:off x="728776" y="3164150"/>
                <a:ext cx="1552800" cy="1275255"/>
                <a:chOff x="1539351" y="3164150"/>
                <a:chExt cx="1552800" cy="1275255"/>
              </a:xfrm>
            </p:grpSpPr>
            <p:sp>
              <p:nvSpPr>
                <p:cNvPr id="595" name="Google Shape;595;p31"/>
                <p:cNvSpPr txBox="1"/>
                <p:nvPr/>
              </p:nvSpPr>
              <p:spPr>
                <a:xfrm>
                  <a:off x="1539351" y="3561905"/>
                  <a:ext cx="1552800" cy="8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96" name="Google Shape;596;p31"/>
                <p:cNvSpPr txBox="1"/>
                <p:nvPr/>
              </p:nvSpPr>
              <p:spPr>
                <a:xfrm>
                  <a:off x="1539351" y="3164150"/>
                  <a:ext cx="15528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Phase 01</a:t>
                  </a:r>
                  <a:endParaRPr sz="21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597" name="Google Shape;597;p31"/>
            <p:cNvSpPr/>
            <p:nvPr/>
          </p:nvSpPr>
          <p:spPr>
            <a:xfrm>
              <a:off x="1485150" y="1597525"/>
              <a:ext cx="85800" cy="85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2721873" y="1363244"/>
            <a:ext cx="1552800" cy="3066636"/>
            <a:chOff x="2721873" y="1372769"/>
            <a:chExt cx="1552800" cy="3066636"/>
          </a:xfrm>
        </p:grpSpPr>
        <p:grpSp>
          <p:nvGrpSpPr>
            <p:cNvPr id="599" name="Google Shape;599;p31"/>
            <p:cNvGrpSpPr/>
            <p:nvPr/>
          </p:nvGrpSpPr>
          <p:grpSpPr>
            <a:xfrm>
              <a:off x="2721873" y="1372769"/>
              <a:ext cx="1552800" cy="3066636"/>
              <a:chOff x="3095785" y="1372769"/>
              <a:chExt cx="1552800" cy="3066636"/>
            </a:xfrm>
          </p:grpSpPr>
          <p:grpSp>
            <p:nvGrpSpPr>
              <p:cNvPr id="600" name="Google Shape;600;p31"/>
              <p:cNvGrpSpPr/>
              <p:nvPr/>
            </p:nvGrpSpPr>
            <p:grpSpPr>
              <a:xfrm>
                <a:off x="3172576" y="1372769"/>
                <a:ext cx="1399219" cy="1771057"/>
                <a:chOff x="2794279" y="1191826"/>
                <a:chExt cx="1321015" cy="1672070"/>
              </a:xfrm>
            </p:grpSpPr>
            <p:sp>
              <p:nvSpPr>
                <p:cNvPr id="601" name="Google Shape;601;p31"/>
                <p:cNvSpPr/>
                <p:nvPr/>
              </p:nvSpPr>
              <p:spPr>
                <a:xfrm>
                  <a:off x="2794279" y="1191826"/>
                  <a:ext cx="1321015" cy="167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21116" extrusionOk="0">
                      <a:moveTo>
                        <a:pt x="1988" y="8601"/>
                      </a:moveTo>
                      <a:cubicBezTo>
                        <a:pt x="1988" y="8601"/>
                        <a:pt x="2362" y="8118"/>
                        <a:pt x="1988" y="7586"/>
                      </a:cubicBezTo>
                      <a:cubicBezTo>
                        <a:pt x="1615" y="7054"/>
                        <a:pt x="1864" y="5073"/>
                        <a:pt x="2736" y="3720"/>
                      </a:cubicBezTo>
                      <a:cubicBezTo>
                        <a:pt x="3608" y="2367"/>
                        <a:pt x="4355" y="1352"/>
                        <a:pt x="9026" y="434"/>
                      </a:cubicBezTo>
                      <a:cubicBezTo>
                        <a:pt x="13697" y="-484"/>
                        <a:pt x="16126" y="96"/>
                        <a:pt x="18368" y="1787"/>
                      </a:cubicBezTo>
                      <a:cubicBezTo>
                        <a:pt x="20610" y="3478"/>
                        <a:pt x="21357" y="5895"/>
                        <a:pt x="20672" y="8311"/>
                      </a:cubicBezTo>
                      <a:cubicBezTo>
                        <a:pt x="19987" y="10727"/>
                        <a:pt x="17558" y="11065"/>
                        <a:pt x="17745" y="13530"/>
                      </a:cubicBezTo>
                      <a:cubicBezTo>
                        <a:pt x="17932" y="15994"/>
                        <a:pt x="21432" y="21116"/>
                        <a:pt x="21432" y="21116"/>
                      </a:cubicBezTo>
                      <a:lnTo>
                        <a:pt x="9088" y="21116"/>
                      </a:lnTo>
                      <a:cubicBezTo>
                        <a:pt x="9088" y="21116"/>
                        <a:pt x="9618" y="19642"/>
                        <a:pt x="8964" y="18265"/>
                      </a:cubicBezTo>
                      <a:cubicBezTo>
                        <a:pt x="8964" y="18265"/>
                        <a:pt x="7959" y="16507"/>
                        <a:pt x="7189" y="16544"/>
                      </a:cubicBezTo>
                      <a:cubicBezTo>
                        <a:pt x="6418" y="16580"/>
                        <a:pt x="4083" y="16779"/>
                        <a:pt x="3452" y="16707"/>
                      </a:cubicBezTo>
                      <a:cubicBezTo>
                        <a:pt x="2821" y="16634"/>
                        <a:pt x="2214" y="16471"/>
                        <a:pt x="2261" y="15619"/>
                      </a:cubicBezTo>
                      <a:cubicBezTo>
                        <a:pt x="2308" y="14768"/>
                        <a:pt x="2238" y="14623"/>
                        <a:pt x="1887" y="14442"/>
                      </a:cubicBezTo>
                      <a:cubicBezTo>
                        <a:pt x="1537" y="14260"/>
                        <a:pt x="1397" y="13916"/>
                        <a:pt x="1677" y="13735"/>
                      </a:cubicBezTo>
                      <a:cubicBezTo>
                        <a:pt x="1957" y="13554"/>
                        <a:pt x="1957" y="13554"/>
                        <a:pt x="1957" y="13554"/>
                      </a:cubicBezTo>
                      <a:cubicBezTo>
                        <a:pt x="1957" y="13554"/>
                        <a:pt x="1747" y="13445"/>
                        <a:pt x="1420" y="13282"/>
                      </a:cubicBezTo>
                      <a:cubicBezTo>
                        <a:pt x="1093" y="13119"/>
                        <a:pt x="1163" y="12883"/>
                        <a:pt x="1257" y="12702"/>
                      </a:cubicBezTo>
                      <a:cubicBezTo>
                        <a:pt x="1350" y="12521"/>
                        <a:pt x="1537" y="12104"/>
                        <a:pt x="1327" y="12031"/>
                      </a:cubicBezTo>
                      <a:cubicBezTo>
                        <a:pt x="1117" y="11959"/>
                        <a:pt x="743" y="11778"/>
                        <a:pt x="416" y="11633"/>
                      </a:cubicBezTo>
                      <a:cubicBezTo>
                        <a:pt x="89" y="11488"/>
                        <a:pt x="-168" y="11234"/>
                        <a:pt x="136" y="10817"/>
                      </a:cubicBezTo>
                      <a:cubicBezTo>
                        <a:pt x="439" y="10401"/>
                        <a:pt x="1988" y="8601"/>
                        <a:pt x="1988" y="8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CBCA2"/>
                    </a:gs>
                    <a:gs pos="100000">
                      <a:schemeClr val="accent3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602" name="Google Shape;602;p31"/>
                <p:cNvSpPr/>
                <p:nvPr/>
              </p:nvSpPr>
              <p:spPr>
                <a:xfrm>
                  <a:off x="3083237" y="1304818"/>
                  <a:ext cx="877767" cy="6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4" h="21533" extrusionOk="0">
                      <a:moveTo>
                        <a:pt x="21582" y="10650"/>
                      </a:moveTo>
                      <a:cubicBezTo>
                        <a:pt x="21558" y="10914"/>
                        <a:pt x="21292" y="11373"/>
                        <a:pt x="21278" y="11640"/>
                      </a:cubicBezTo>
                      <a:cubicBezTo>
                        <a:pt x="21274" y="11748"/>
                        <a:pt x="21369" y="11952"/>
                        <a:pt x="21362" y="12060"/>
                      </a:cubicBezTo>
                      <a:cubicBezTo>
                        <a:pt x="21352" y="12219"/>
                        <a:pt x="21247" y="12524"/>
                        <a:pt x="21169" y="12650"/>
                      </a:cubicBezTo>
                      <a:cubicBezTo>
                        <a:pt x="21104" y="12755"/>
                        <a:pt x="20911" y="12836"/>
                        <a:pt x="20784" y="12935"/>
                      </a:cubicBezTo>
                      <a:cubicBezTo>
                        <a:pt x="20615" y="12965"/>
                        <a:pt x="20346" y="13029"/>
                        <a:pt x="20242" y="13139"/>
                      </a:cubicBezTo>
                      <a:cubicBezTo>
                        <a:pt x="19898" y="13500"/>
                        <a:pt x="19751" y="13024"/>
                        <a:pt x="19383" y="12803"/>
                      </a:cubicBezTo>
                      <a:cubicBezTo>
                        <a:pt x="19015" y="12583"/>
                        <a:pt x="18527" y="12639"/>
                        <a:pt x="18352" y="13139"/>
                      </a:cubicBezTo>
                      <a:cubicBezTo>
                        <a:pt x="18178" y="13637"/>
                        <a:pt x="18333" y="14165"/>
                        <a:pt x="17837" y="14252"/>
                      </a:cubicBezTo>
                      <a:cubicBezTo>
                        <a:pt x="17340" y="14339"/>
                        <a:pt x="16985" y="14321"/>
                        <a:pt x="16805" y="14807"/>
                      </a:cubicBezTo>
                      <a:cubicBezTo>
                        <a:pt x="16702" y="15252"/>
                        <a:pt x="16488" y="15614"/>
                        <a:pt x="16299" y="15865"/>
                      </a:cubicBezTo>
                      <a:cubicBezTo>
                        <a:pt x="16110" y="16116"/>
                        <a:pt x="15946" y="16255"/>
                        <a:pt x="15946" y="16255"/>
                      </a:cubicBezTo>
                      <a:cubicBezTo>
                        <a:pt x="15946" y="16255"/>
                        <a:pt x="16851" y="16054"/>
                        <a:pt x="17063" y="15253"/>
                      </a:cubicBezTo>
                      <a:cubicBezTo>
                        <a:pt x="17230" y="14627"/>
                        <a:pt x="17569" y="14925"/>
                        <a:pt x="17922" y="14807"/>
                      </a:cubicBezTo>
                      <a:cubicBezTo>
                        <a:pt x="18275" y="14688"/>
                        <a:pt x="18451" y="14534"/>
                        <a:pt x="18524" y="14030"/>
                      </a:cubicBezTo>
                      <a:cubicBezTo>
                        <a:pt x="18597" y="13523"/>
                        <a:pt x="18732" y="13301"/>
                        <a:pt x="19125" y="13361"/>
                      </a:cubicBezTo>
                      <a:cubicBezTo>
                        <a:pt x="19360" y="13397"/>
                        <a:pt x="19576" y="13672"/>
                        <a:pt x="19813" y="13916"/>
                      </a:cubicBezTo>
                      <a:cubicBezTo>
                        <a:pt x="20050" y="14161"/>
                        <a:pt x="20431" y="13481"/>
                        <a:pt x="20757" y="13694"/>
                      </a:cubicBezTo>
                      <a:cubicBezTo>
                        <a:pt x="20770" y="13703"/>
                        <a:pt x="20782" y="13710"/>
                        <a:pt x="20794" y="13715"/>
                      </a:cubicBezTo>
                      <a:cubicBezTo>
                        <a:pt x="20804" y="13720"/>
                        <a:pt x="20815" y="13724"/>
                        <a:pt x="20826" y="13727"/>
                      </a:cubicBezTo>
                      <a:cubicBezTo>
                        <a:pt x="20928" y="13880"/>
                        <a:pt x="21150" y="13954"/>
                        <a:pt x="21207" y="14078"/>
                      </a:cubicBezTo>
                      <a:cubicBezTo>
                        <a:pt x="21296" y="14272"/>
                        <a:pt x="21341" y="14477"/>
                        <a:pt x="21378" y="14699"/>
                      </a:cubicBezTo>
                      <a:cubicBezTo>
                        <a:pt x="21428" y="14993"/>
                        <a:pt x="21458" y="15607"/>
                        <a:pt x="21429" y="15910"/>
                      </a:cubicBezTo>
                      <a:cubicBezTo>
                        <a:pt x="21399" y="16231"/>
                        <a:pt x="21258" y="16867"/>
                        <a:pt x="21131" y="17149"/>
                      </a:cubicBezTo>
                      <a:cubicBezTo>
                        <a:pt x="20986" y="17473"/>
                        <a:pt x="20554" y="17987"/>
                        <a:pt x="20344" y="18246"/>
                      </a:cubicBezTo>
                      <a:cubicBezTo>
                        <a:pt x="20113" y="18531"/>
                        <a:pt x="19638" y="19078"/>
                        <a:pt x="19365" y="19293"/>
                      </a:cubicBezTo>
                      <a:cubicBezTo>
                        <a:pt x="18984" y="19593"/>
                        <a:pt x="18559" y="19779"/>
                        <a:pt x="18143" y="19986"/>
                      </a:cubicBezTo>
                      <a:cubicBezTo>
                        <a:pt x="16809" y="20649"/>
                        <a:pt x="15509" y="21592"/>
                        <a:pt x="14075" y="21530"/>
                      </a:cubicBezTo>
                      <a:cubicBezTo>
                        <a:pt x="13605" y="21510"/>
                        <a:pt x="13141" y="21378"/>
                        <a:pt x="12707" y="21140"/>
                      </a:cubicBezTo>
                      <a:cubicBezTo>
                        <a:pt x="12691" y="21116"/>
                        <a:pt x="12658" y="21094"/>
                        <a:pt x="12624" y="21073"/>
                      </a:cubicBezTo>
                      <a:cubicBezTo>
                        <a:pt x="12590" y="21053"/>
                        <a:pt x="12555" y="21035"/>
                        <a:pt x="12533" y="21020"/>
                      </a:cubicBezTo>
                      <a:cubicBezTo>
                        <a:pt x="12411" y="20942"/>
                        <a:pt x="12156" y="20813"/>
                        <a:pt x="12042" y="20714"/>
                      </a:cubicBezTo>
                      <a:cubicBezTo>
                        <a:pt x="11934" y="20621"/>
                        <a:pt x="11746" y="20384"/>
                        <a:pt x="11651" y="20268"/>
                      </a:cubicBezTo>
                      <a:cubicBezTo>
                        <a:pt x="11486" y="20066"/>
                        <a:pt x="11146" y="19674"/>
                        <a:pt x="11010" y="19437"/>
                      </a:cubicBezTo>
                      <a:cubicBezTo>
                        <a:pt x="10853" y="19161"/>
                        <a:pt x="10838" y="18606"/>
                        <a:pt x="10602" y="18456"/>
                      </a:cubicBezTo>
                      <a:cubicBezTo>
                        <a:pt x="10592" y="18450"/>
                        <a:pt x="10557" y="18419"/>
                        <a:pt x="10520" y="18391"/>
                      </a:cubicBezTo>
                      <a:cubicBezTo>
                        <a:pt x="10483" y="18363"/>
                        <a:pt x="10444" y="18338"/>
                        <a:pt x="10425" y="18342"/>
                      </a:cubicBezTo>
                      <a:cubicBezTo>
                        <a:pt x="10434" y="18252"/>
                        <a:pt x="10699" y="18147"/>
                        <a:pt x="10706" y="18036"/>
                      </a:cubicBezTo>
                      <a:cubicBezTo>
                        <a:pt x="10736" y="17572"/>
                        <a:pt x="10715" y="18139"/>
                        <a:pt x="10964" y="17703"/>
                      </a:cubicBezTo>
                      <a:cubicBezTo>
                        <a:pt x="11213" y="17269"/>
                        <a:pt x="11354" y="17372"/>
                        <a:pt x="11565" y="17593"/>
                      </a:cubicBezTo>
                      <a:cubicBezTo>
                        <a:pt x="11775" y="17813"/>
                        <a:pt x="12045" y="17609"/>
                        <a:pt x="12338" y="17368"/>
                      </a:cubicBezTo>
                      <a:cubicBezTo>
                        <a:pt x="12632" y="17126"/>
                        <a:pt x="12882" y="17612"/>
                        <a:pt x="13284" y="17482"/>
                      </a:cubicBezTo>
                      <a:cubicBezTo>
                        <a:pt x="13685" y="17351"/>
                        <a:pt x="13941" y="16957"/>
                        <a:pt x="13713" y="17035"/>
                      </a:cubicBezTo>
                      <a:cubicBezTo>
                        <a:pt x="13485" y="17113"/>
                        <a:pt x="13326" y="17149"/>
                        <a:pt x="12940" y="17035"/>
                      </a:cubicBezTo>
                      <a:cubicBezTo>
                        <a:pt x="12554" y="16921"/>
                        <a:pt x="12364" y="16734"/>
                        <a:pt x="12167" y="17035"/>
                      </a:cubicBezTo>
                      <a:cubicBezTo>
                        <a:pt x="11968" y="17337"/>
                        <a:pt x="11626" y="17275"/>
                        <a:pt x="11479" y="17035"/>
                      </a:cubicBezTo>
                      <a:cubicBezTo>
                        <a:pt x="11333" y="16795"/>
                        <a:pt x="11109" y="16591"/>
                        <a:pt x="10878" y="17035"/>
                      </a:cubicBezTo>
                      <a:cubicBezTo>
                        <a:pt x="10647" y="17479"/>
                        <a:pt x="10432" y="17182"/>
                        <a:pt x="10191" y="17482"/>
                      </a:cubicBezTo>
                      <a:cubicBezTo>
                        <a:pt x="10019" y="17695"/>
                        <a:pt x="9962" y="18108"/>
                        <a:pt x="9994" y="18333"/>
                      </a:cubicBezTo>
                      <a:cubicBezTo>
                        <a:pt x="9861" y="18399"/>
                        <a:pt x="9592" y="18540"/>
                        <a:pt x="9476" y="18579"/>
                      </a:cubicBezTo>
                      <a:cubicBezTo>
                        <a:pt x="9316" y="18633"/>
                        <a:pt x="9160" y="18726"/>
                        <a:pt x="8995" y="18717"/>
                      </a:cubicBezTo>
                      <a:cubicBezTo>
                        <a:pt x="8938" y="18713"/>
                        <a:pt x="8854" y="18683"/>
                        <a:pt x="8771" y="18649"/>
                      </a:cubicBezTo>
                      <a:cubicBezTo>
                        <a:pt x="8689" y="18616"/>
                        <a:pt x="8606" y="18579"/>
                        <a:pt x="8550" y="18561"/>
                      </a:cubicBezTo>
                      <a:cubicBezTo>
                        <a:pt x="8323" y="18492"/>
                        <a:pt x="7857" y="18438"/>
                        <a:pt x="7641" y="18324"/>
                      </a:cubicBezTo>
                      <a:cubicBezTo>
                        <a:pt x="7492" y="18246"/>
                        <a:pt x="7222" y="18004"/>
                        <a:pt x="7098" y="17871"/>
                      </a:cubicBezTo>
                      <a:cubicBezTo>
                        <a:pt x="7003" y="17770"/>
                        <a:pt x="6826" y="17542"/>
                        <a:pt x="6758" y="17407"/>
                      </a:cubicBezTo>
                      <a:cubicBezTo>
                        <a:pt x="6704" y="17305"/>
                        <a:pt x="6628" y="17071"/>
                        <a:pt x="6599" y="16951"/>
                      </a:cubicBezTo>
                      <a:cubicBezTo>
                        <a:pt x="6549" y="16741"/>
                        <a:pt x="6620" y="16211"/>
                        <a:pt x="6480" y="16084"/>
                      </a:cubicBezTo>
                      <a:cubicBezTo>
                        <a:pt x="6438" y="16046"/>
                        <a:pt x="6329" y="16120"/>
                        <a:pt x="6278" y="16132"/>
                      </a:cubicBezTo>
                      <a:cubicBezTo>
                        <a:pt x="5941" y="16215"/>
                        <a:pt x="5273" y="16444"/>
                        <a:pt x="4931" y="16498"/>
                      </a:cubicBezTo>
                      <a:cubicBezTo>
                        <a:pt x="4763" y="16525"/>
                        <a:pt x="4426" y="16558"/>
                        <a:pt x="4259" y="16537"/>
                      </a:cubicBezTo>
                      <a:cubicBezTo>
                        <a:pt x="3955" y="16492"/>
                        <a:pt x="3364" y="16269"/>
                        <a:pt x="3077" y="16135"/>
                      </a:cubicBezTo>
                      <a:cubicBezTo>
                        <a:pt x="2871" y="16038"/>
                        <a:pt x="2479" y="15781"/>
                        <a:pt x="2285" y="15646"/>
                      </a:cubicBezTo>
                      <a:cubicBezTo>
                        <a:pt x="2060" y="15490"/>
                        <a:pt x="1613" y="15163"/>
                        <a:pt x="1404" y="14972"/>
                      </a:cubicBezTo>
                      <a:cubicBezTo>
                        <a:pt x="1283" y="14860"/>
                        <a:pt x="1052" y="14618"/>
                        <a:pt x="950" y="14477"/>
                      </a:cubicBezTo>
                      <a:cubicBezTo>
                        <a:pt x="769" y="14225"/>
                        <a:pt x="468" y="13649"/>
                        <a:pt x="329" y="13355"/>
                      </a:cubicBezTo>
                      <a:cubicBezTo>
                        <a:pt x="287" y="13271"/>
                        <a:pt x="211" y="13091"/>
                        <a:pt x="182" y="12995"/>
                      </a:cubicBezTo>
                      <a:cubicBezTo>
                        <a:pt x="136" y="12842"/>
                        <a:pt x="61" y="12518"/>
                        <a:pt x="54" y="12354"/>
                      </a:cubicBezTo>
                      <a:cubicBezTo>
                        <a:pt x="51" y="12222"/>
                        <a:pt x="91" y="11952"/>
                        <a:pt x="124" y="11826"/>
                      </a:cubicBezTo>
                      <a:cubicBezTo>
                        <a:pt x="167" y="11658"/>
                        <a:pt x="395" y="11379"/>
                        <a:pt x="378" y="11205"/>
                      </a:cubicBezTo>
                      <a:cubicBezTo>
                        <a:pt x="372" y="11139"/>
                        <a:pt x="266" y="11064"/>
                        <a:pt x="241" y="11007"/>
                      </a:cubicBezTo>
                      <a:cubicBezTo>
                        <a:pt x="203" y="10911"/>
                        <a:pt x="180" y="10698"/>
                        <a:pt x="159" y="10593"/>
                      </a:cubicBezTo>
                      <a:cubicBezTo>
                        <a:pt x="120" y="10395"/>
                        <a:pt x="15" y="10002"/>
                        <a:pt x="2" y="9799"/>
                      </a:cubicBezTo>
                      <a:cubicBezTo>
                        <a:pt x="-6" y="9679"/>
                        <a:pt x="16" y="9436"/>
                        <a:pt x="36" y="9319"/>
                      </a:cubicBezTo>
                      <a:cubicBezTo>
                        <a:pt x="47" y="9253"/>
                        <a:pt x="70" y="9158"/>
                        <a:pt x="95" y="9064"/>
                      </a:cubicBezTo>
                      <a:cubicBezTo>
                        <a:pt x="121" y="8970"/>
                        <a:pt x="149" y="8876"/>
                        <a:pt x="169" y="8815"/>
                      </a:cubicBezTo>
                      <a:cubicBezTo>
                        <a:pt x="222" y="8665"/>
                        <a:pt x="346" y="8374"/>
                        <a:pt x="409" y="8230"/>
                      </a:cubicBezTo>
                      <a:cubicBezTo>
                        <a:pt x="493" y="8037"/>
                        <a:pt x="629" y="7606"/>
                        <a:pt x="763" y="7468"/>
                      </a:cubicBezTo>
                      <a:cubicBezTo>
                        <a:pt x="808" y="7424"/>
                        <a:pt x="901" y="7413"/>
                        <a:pt x="990" y="7398"/>
                      </a:cubicBezTo>
                      <a:cubicBezTo>
                        <a:pt x="1079" y="7382"/>
                        <a:pt x="1164" y="7362"/>
                        <a:pt x="1192" y="7299"/>
                      </a:cubicBezTo>
                      <a:cubicBezTo>
                        <a:pt x="1219" y="7234"/>
                        <a:pt x="1137" y="7088"/>
                        <a:pt x="1135" y="7014"/>
                      </a:cubicBezTo>
                      <a:cubicBezTo>
                        <a:pt x="1132" y="6875"/>
                        <a:pt x="1179" y="6594"/>
                        <a:pt x="1214" y="6461"/>
                      </a:cubicBezTo>
                      <a:cubicBezTo>
                        <a:pt x="1294" y="6176"/>
                        <a:pt x="1536" y="5648"/>
                        <a:pt x="1668" y="5396"/>
                      </a:cubicBezTo>
                      <a:cubicBezTo>
                        <a:pt x="1748" y="5243"/>
                        <a:pt x="1917" y="4937"/>
                        <a:pt x="2031" y="4828"/>
                      </a:cubicBezTo>
                      <a:cubicBezTo>
                        <a:pt x="2116" y="4747"/>
                        <a:pt x="2330" y="4691"/>
                        <a:pt x="2421" y="4621"/>
                      </a:cubicBezTo>
                      <a:cubicBezTo>
                        <a:pt x="2443" y="4605"/>
                        <a:pt x="2485" y="4561"/>
                        <a:pt x="2502" y="4536"/>
                      </a:cubicBezTo>
                      <a:cubicBezTo>
                        <a:pt x="2537" y="4485"/>
                        <a:pt x="2582" y="4357"/>
                        <a:pt x="2614" y="4305"/>
                      </a:cubicBezTo>
                      <a:cubicBezTo>
                        <a:pt x="2718" y="4138"/>
                        <a:pt x="2966" y="3854"/>
                        <a:pt x="3086" y="3709"/>
                      </a:cubicBezTo>
                      <a:cubicBezTo>
                        <a:pt x="3207" y="3565"/>
                        <a:pt x="3451" y="3279"/>
                        <a:pt x="3579" y="3147"/>
                      </a:cubicBezTo>
                      <a:cubicBezTo>
                        <a:pt x="3676" y="3047"/>
                        <a:pt x="3878" y="2859"/>
                        <a:pt x="3981" y="2771"/>
                      </a:cubicBezTo>
                      <a:cubicBezTo>
                        <a:pt x="4016" y="2738"/>
                        <a:pt x="4069" y="2689"/>
                        <a:pt x="4123" y="2642"/>
                      </a:cubicBezTo>
                      <a:cubicBezTo>
                        <a:pt x="4178" y="2595"/>
                        <a:pt x="4233" y="2550"/>
                        <a:pt x="4272" y="2526"/>
                      </a:cubicBezTo>
                      <a:cubicBezTo>
                        <a:pt x="4457" y="2420"/>
                        <a:pt x="4854" y="2287"/>
                        <a:pt x="5053" y="2241"/>
                      </a:cubicBezTo>
                      <a:cubicBezTo>
                        <a:pt x="5224" y="2203"/>
                        <a:pt x="5583" y="2262"/>
                        <a:pt x="5744" y="2178"/>
                      </a:cubicBezTo>
                      <a:cubicBezTo>
                        <a:pt x="5800" y="2148"/>
                        <a:pt x="5885" y="2026"/>
                        <a:pt x="5929" y="1972"/>
                      </a:cubicBezTo>
                      <a:cubicBezTo>
                        <a:pt x="6016" y="1865"/>
                        <a:pt x="6165" y="1614"/>
                        <a:pt x="6265" y="1528"/>
                      </a:cubicBezTo>
                      <a:cubicBezTo>
                        <a:pt x="6406" y="1404"/>
                        <a:pt x="6731" y="1237"/>
                        <a:pt x="6898" y="1183"/>
                      </a:cubicBezTo>
                      <a:cubicBezTo>
                        <a:pt x="6956" y="1163"/>
                        <a:pt x="7044" y="1151"/>
                        <a:pt x="7133" y="1143"/>
                      </a:cubicBezTo>
                      <a:cubicBezTo>
                        <a:pt x="7222" y="1135"/>
                        <a:pt x="7311" y="1130"/>
                        <a:pt x="7370" y="1126"/>
                      </a:cubicBezTo>
                      <a:cubicBezTo>
                        <a:pt x="7432" y="1120"/>
                        <a:pt x="7484" y="1122"/>
                        <a:pt x="7536" y="1121"/>
                      </a:cubicBezTo>
                      <a:cubicBezTo>
                        <a:pt x="7587" y="1119"/>
                        <a:pt x="7639" y="1115"/>
                        <a:pt x="7701" y="1094"/>
                      </a:cubicBezTo>
                      <a:cubicBezTo>
                        <a:pt x="7698" y="1261"/>
                        <a:pt x="7675" y="1606"/>
                        <a:pt x="7528" y="1780"/>
                      </a:cubicBezTo>
                      <a:cubicBezTo>
                        <a:pt x="7329" y="2014"/>
                        <a:pt x="7284" y="2659"/>
                        <a:pt x="7700" y="3117"/>
                      </a:cubicBezTo>
                      <a:cubicBezTo>
                        <a:pt x="8114" y="3574"/>
                        <a:pt x="8831" y="3968"/>
                        <a:pt x="8387" y="4452"/>
                      </a:cubicBezTo>
                      <a:cubicBezTo>
                        <a:pt x="7942" y="4936"/>
                        <a:pt x="8135" y="5466"/>
                        <a:pt x="8301" y="5678"/>
                      </a:cubicBezTo>
                      <a:cubicBezTo>
                        <a:pt x="8466" y="5889"/>
                        <a:pt x="8435" y="6218"/>
                        <a:pt x="8215" y="6234"/>
                      </a:cubicBezTo>
                      <a:cubicBezTo>
                        <a:pt x="7995" y="6251"/>
                        <a:pt x="7966" y="6473"/>
                        <a:pt x="8129" y="6680"/>
                      </a:cubicBezTo>
                      <a:cubicBezTo>
                        <a:pt x="8292" y="6886"/>
                        <a:pt x="8179" y="7262"/>
                        <a:pt x="8043" y="7459"/>
                      </a:cubicBezTo>
                      <a:cubicBezTo>
                        <a:pt x="7907" y="7657"/>
                        <a:pt x="8062" y="8227"/>
                        <a:pt x="8387" y="8350"/>
                      </a:cubicBezTo>
                      <a:cubicBezTo>
                        <a:pt x="8712" y="8473"/>
                        <a:pt x="9396" y="8875"/>
                        <a:pt x="8817" y="9241"/>
                      </a:cubicBezTo>
                      <a:cubicBezTo>
                        <a:pt x="8236" y="9607"/>
                        <a:pt x="8007" y="9682"/>
                        <a:pt x="8043" y="10131"/>
                      </a:cubicBezTo>
                      <a:cubicBezTo>
                        <a:pt x="8079" y="10581"/>
                        <a:pt x="7827" y="10746"/>
                        <a:pt x="7700" y="10800"/>
                      </a:cubicBezTo>
                      <a:cubicBezTo>
                        <a:pt x="7572" y="10854"/>
                        <a:pt x="7497" y="11106"/>
                        <a:pt x="7613" y="11469"/>
                      </a:cubicBezTo>
                      <a:cubicBezTo>
                        <a:pt x="7729" y="11829"/>
                        <a:pt x="7518" y="11859"/>
                        <a:pt x="7528" y="12024"/>
                      </a:cubicBezTo>
                      <a:cubicBezTo>
                        <a:pt x="7537" y="12192"/>
                        <a:pt x="8005" y="12337"/>
                        <a:pt x="7613" y="12581"/>
                      </a:cubicBezTo>
                      <a:cubicBezTo>
                        <a:pt x="7223" y="12825"/>
                        <a:pt x="7785" y="12956"/>
                        <a:pt x="7442" y="13583"/>
                      </a:cubicBezTo>
                      <a:cubicBezTo>
                        <a:pt x="7694" y="13463"/>
                        <a:pt x="7832" y="13283"/>
                        <a:pt x="7785" y="13025"/>
                      </a:cubicBezTo>
                      <a:cubicBezTo>
                        <a:pt x="7739" y="12770"/>
                        <a:pt x="8032" y="12698"/>
                        <a:pt x="8043" y="12581"/>
                      </a:cubicBezTo>
                      <a:cubicBezTo>
                        <a:pt x="8087" y="12135"/>
                        <a:pt x="7748" y="11961"/>
                        <a:pt x="7957" y="11691"/>
                      </a:cubicBezTo>
                      <a:cubicBezTo>
                        <a:pt x="8167" y="11418"/>
                        <a:pt x="7813" y="11261"/>
                        <a:pt x="8129" y="11022"/>
                      </a:cubicBezTo>
                      <a:cubicBezTo>
                        <a:pt x="8444" y="10784"/>
                        <a:pt x="8416" y="10632"/>
                        <a:pt x="8387" y="10242"/>
                      </a:cubicBezTo>
                      <a:cubicBezTo>
                        <a:pt x="8357" y="9855"/>
                        <a:pt x="8656" y="9904"/>
                        <a:pt x="8988" y="9686"/>
                      </a:cubicBezTo>
                      <a:cubicBezTo>
                        <a:pt x="9320" y="9469"/>
                        <a:pt x="9757" y="8644"/>
                        <a:pt x="9923" y="8500"/>
                      </a:cubicBezTo>
                      <a:cubicBezTo>
                        <a:pt x="10089" y="8356"/>
                        <a:pt x="10325" y="8255"/>
                        <a:pt x="10508" y="8677"/>
                      </a:cubicBezTo>
                      <a:cubicBezTo>
                        <a:pt x="10691" y="9097"/>
                        <a:pt x="10981" y="9464"/>
                        <a:pt x="11204" y="9229"/>
                      </a:cubicBezTo>
                      <a:cubicBezTo>
                        <a:pt x="11427" y="8993"/>
                        <a:pt x="11644" y="9231"/>
                        <a:pt x="11815" y="9754"/>
                      </a:cubicBezTo>
                      <a:cubicBezTo>
                        <a:pt x="11987" y="10278"/>
                        <a:pt x="12949" y="10224"/>
                        <a:pt x="13102" y="9457"/>
                      </a:cubicBezTo>
                      <a:cubicBezTo>
                        <a:pt x="13219" y="8872"/>
                        <a:pt x="13631" y="9211"/>
                        <a:pt x="13624" y="9499"/>
                      </a:cubicBezTo>
                      <a:cubicBezTo>
                        <a:pt x="13618" y="9787"/>
                        <a:pt x="13839" y="10497"/>
                        <a:pt x="14197" y="10242"/>
                      </a:cubicBezTo>
                      <a:cubicBezTo>
                        <a:pt x="14554" y="9988"/>
                        <a:pt x="14671" y="9694"/>
                        <a:pt x="14841" y="10092"/>
                      </a:cubicBezTo>
                      <a:cubicBezTo>
                        <a:pt x="14904" y="10169"/>
                        <a:pt x="15035" y="10426"/>
                        <a:pt x="15162" y="10659"/>
                      </a:cubicBezTo>
                      <a:cubicBezTo>
                        <a:pt x="15288" y="10892"/>
                        <a:pt x="15411" y="11100"/>
                        <a:pt x="15458" y="11079"/>
                      </a:cubicBezTo>
                      <a:cubicBezTo>
                        <a:pt x="15235" y="11181"/>
                        <a:pt x="15210" y="9787"/>
                        <a:pt x="15041" y="9467"/>
                      </a:cubicBezTo>
                      <a:cubicBezTo>
                        <a:pt x="14872" y="9148"/>
                        <a:pt x="14514" y="9519"/>
                        <a:pt x="14294" y="9700"/>
                      </a:cubicBezTo>
                      <a:cubicBezTo>
                        <a:pt x="14073" y="9881"/>
                        <a:pt x="13939" y="9807"/>
                        <a:pt x="13850" y="9223"/>
                      </a:cubicBezTo>
                      <a:cubicBezTo>
                        <a:pt x="13761" y="8641"/>
                        <a:pt x="12942" y="8545"/>
                        <a:pt x="12910" y="9055"/>
                      </a:cubicBezTo>
                      <a:cubicBezTo>
                        <a:pt x="12877" y="9565"/>
                        <a:pt x="12267" y="9887"/>
                        <a:pt x="12041" y="9479"/>
                      </a:cubicBezTo>
                      <a:cubicBezTo>
                        <a:pt x="11815" y="9073"/>
                        <a:pt x="11668" y="8650"/>
                        <a:pt x="11384" y="8710"/>
                      </a:cubicBezTo>
                      <a:cubicBezTo>
                        <a:pt x="11100" y="8770"/>
                        <a:pt x="11107" y="9032"/>
                        <a:pt x="10734" y="8401"/>
                      </a:cubicBezTo>
                      <a:cubicBezTo>
                        <a:pt x="10361" y="7770"/>
                        <a:pt x="10137" y="7811"/>
                        <a:pt x="9814" y="8125"/>
                      </a:cubicBezTo>
                      <a:cubicBezTo>
                        <a:pt x="9491" y="8438"/>
                        <a:pt x="9332" y="8795"/>
                        <a:pt x="9332" y="8795"/>
                      </a:cubicBezTo>
                      <a:cubicBezTo>
                        <a:pt x="9332" y="8795"/>
                        <a:pt x="9362" y="8488"/>
                        <a:pt x="8988" y="8239"/>
                      </a:cubicBezTo>
                      <a:cubicBezTo>
                        <a:pt x="8614" y="7989"/>
                        <a:pt x="8357" y="7905"/>
                        <a:pt x="8559" y="7459"/>
                      </a:cubicBezTo>
                      <a:cubicBezTo>
                        <a:pt x="8761" y="7013"/>
                        <a:pt x="8707" y="6755"/>
                        <a:pt x="8645" y="6569"/>
                      </a:cubicBezTo>
                      <a:cubicBezTo>
                        <a:pt x="8582" y="6380"/>
                        <a:pt x="8677" y="6383"/>
                        <a:pt x="8817" y="6234"/>
                      </a:cubicBezTo>
                      <a:cubicBezTo>
                        <a:pt x="8956" y="6086"/>
                        <a:pt x="8883" y="5905"/>
                        <a:pt x="8730" y="5567"/>
                      </a:cubicBezTo>
                      <a:cubicBezTo>
                        <a:pt x="8577" y="5228"/>
                        <a:pt x="8563" y="4993"/>
                        <a:pt x="8817" y="4675"/>
                      </a:cubicBezTo>
                      <a:cubicBezTo>
                        <a:pt x="9069" y="4358"/>
                        <a:pt x="9497" y="3882"/>
                        <a:pt x="9246" y="3450"/>
                      </a:cubicBezTo>
                      <a:cubicBezTo>
                        <a:pt x="8995" y="3018"/>
                        <a:pt x="7971" y="2421"/>
                        <a:pt x="8215" y="2003"/>
                      </a:cubicBezTo>
                      <a:cubicBezTo>
                        <a:pt x="8429" y="1636"/>
                        <a:pt x="8546" y="1138"/>
                        <a:pt x="8501" y="798"/>
                      </a:cubicBezTo>
                      <a:cubicBezTo>
                        <a:pt x="8551" y="760"/>
                        <a:pt x="8598" y="727"/>
                        <a:pt x="8635" y="709"/>
                      </a:cubicBezTo>
                      <a:cubicBezTo>
                        <a:pt x="8725" y="666"/>
                        <a:pt x="8911" y="618"/>
                        <a:pt x="9003" y="588"/>
                      </a:cubicBezTo>
                      <a:cubicBezTo>
                        <a:pt x="9163" y="534"/>
                        <a:pt x="9137" y="532"/>
                        <a:pt x="9298" y="487"/>
                      </a:cubicBezTo>
                      <a:cubicBezTo>
                        <a:pt x="9442" y="448"/>
                        <a:pt x="9733" y="395"/>
                        <a:pt x="9878" y="364"/>
                      </a:cubicBezTo>
                      <a:cubicBezTo>
                        <a:pt x="10026" y="333"/>
                        <a:pt x="10322" y="259"/>
                        <a:pt x="10472" y="237"/>
                      </a:cubicBezTo>
                      <a:cubicBezTo>
                        <a:pt x="10533" y="228"/>
                        <a:pt x="10625" y="218"/>
                        <a:pt x="10716" y="210"/>
                      </a:cubicBezTo>
                      <a:cubicBezTo>
                        <a:pt x="10808" y="201"/>
                        <a:pt x="10900" y="195"/>
                        <a:pt x="10962" y="193"/>
                      </a:cubicBezTo>
                      <a:cubicBezTo>
                        <a:pt x="11110" y="187"/>
                        <a:pt x="11411" y="180"/>
                        <a:pt x="11560" y="199"/>
                      </a:cubicBezTo>
                      <a:cubicBezTo>
                        <a:pt x="11696" y="216"/>
                        <a:pt x="11962" y="346"/>
                        <a:pt x="12098" y="325"/>
                      </a:cubicBezTo>
                      <a:cubicBezTo>
                        <a:pt x="12160" y="315"/>
                        <a:pt x="12269" y="215"/>
                        <a:pt x="12328" y="190"/>
                      </a:cubicBezTo>
                      <a:cubicBezTo>
                        <a:pt x="12501" y="119"/>
                        <a:pt x="12859" y="23"/>
                        <a:pt x="13039" y="4"/>
                      </a:cubicBezTo>
                      <a:cubicBezTo>
                        <a:pt x="13155" y="-8"/>
                        <a:pt x="13389" y="9"/>
                        <a:pt x="13504" y="25"/>
                      </a:cubicBezTo>
                      <a:cubicBezTo>
                        <a:pt x="13688" y="55"/>
                        <a:pt x="14056" y="131"/>
                        <a:pt x="14229" y="217"/>
                      </a:cubicBezTo>
                      <a:cubicBezTo>
                        <a:pt x="14430" y="318"/>
                        <a:pt x="14781" y="663"/>
                        <a:pt x="14979" y="769"/>
                      </a:cubicBezTo>
                      <a:cubicBezTo>
                        <a:pt x="15063" y="811"/>
                        <a:pt x="15242" y="853"/>
                        <a:pt x="15328" y="886"/>
                      </a:cubicBezTo>
                      <a:cubicBezTo>
                        <a:pt x="15493" y="949"/>
                        <a:pt x="15818" y="1094"/>
                        <a:pt x="15976" y="1180"/>
                      </a:cubicBezTo>
                      <a:cubicBezTo>
                        <a:pt x="16090" y="1242"/>
                        <a:pt x="16311" y="1384"/>
                        <a:pt x="16417" y="1465"/>
                      </a:cubicBezTo>
                      <a:cubicBezTo>
                        <a:pt x="16655" y="1645"/>
                        <a:pt x="17091" y="2088"/>
                        <a:pt x="17326" y="2274"/>
                      </a:cubicBezTo>
                      <a:cubicBezTo>
                        <a:pt x="17449" y="2373"/>
                        <a:pt x="17708" y="2541"/>
                        <a:pt x="17834" y="2634"/>
                      </a:cubicBezTo>
                      <a:cubicBezTo>
                        <a:pt x="17985" y="2746"/>
                        <a:pt x="18303" y="2948"/>
                        <a:pt x="18432" y="3099"/>
                      </a:cubicBezTo>
                      <a:cubicBezTo>
                        <a:pt x="18570" y="3260"/>
                        <a:pt x="18460" y="3078"/>
                        <a:pt x="18609" y="3339"/>
                      </a:cubicBezTo>
                      <a:cubicBezTo>
                        <a:pt x="18522" y="3495"/>
                        <a:pt x="18478" y="4242"/>
                        <a:pt x="18438" y="4564"/>
                      </a:cubicBezTo>
                      <a:cubicBezTo>
                        <a:pt x="18375" y="5066"/>
                        <a:pt x="18452" y="5364"/>
                        <a:pt x="18266" y="5567"/>
                      </a:cubicBezTo>
                      <a:cubicBezTo>
                        <a:pt x="18081" y="5769"/>
                        <a:pt x="17876" y="5979"/>
                        <a:pt x="17922" y="6680"/>
                      </a:cubicBezTo>
                      <a:cubicBezTo>
                        <a:pt x="17969" y="7378"/>
                        <a:pt x="17792" y="7822"/>
                        <a:pt x="17579" y="8016"/>
                      </a:cubicBezTo>
                      <a:cubicBezTo>
                        <a:pt x="17365" y="8209"/>
                        <a:pt x="17167" y="8740"/>
                        <a:pt x="17235" y="9241"/>
                      </a:cubicBezTo>
                      <a:cubicBezTo>
                        <a:pt x="17303" y="9742"/>
                        <a:pt x="17352" y="9945"/>
                        <a:pt x="17235" y="10242"/>
                      </a:cubicBezTo>
                      <a:cubicBezTo>
                        <a:pt x="17118" y="10539"/>
                        <a:pt x="17436" y="11469"/>
                        <a:pt x="17407" y="11022"/>
                      </a:cubicBezTo>
                      <a:cubicBezTo>
                        <a:pt x="17378" y="10578"/>
                        <a:pt x="17811" y="9499"/>
                        <a:pt x="17579" y="10131"/>
                      </a:cubicBezTo>
                      <a:cubicBezTo>
                        <a:pt x="17709" y="9775"/>
                        <a:pt x="17645" y="9506"/>
                        <a:pt x="17579" y="9130"/>
                      </a:cubicBezTo>
                      <a:cubicBezTo>
                        <a:pt x="17513" y="8752"/>
                        <a:pt x="17717" y="8713"/>
                        <a:pt x="17922" y="8350"/>
                      </a:cubicBezTo>
                      <a:cubicBezTo>
                        <a:pt x="18128" y="7986"/>
                        <a:pt x="18489" y="7795"/>
                        <a:pt x="18438" y="7236"/>
                      </a:cubicBezTo>
                      <a:cubicBezTo>
                        <a:pt x="18386" y="6677"/>
                        <a:pt x="18487" y="6414"/>
                        <a:pt x="18781" y="6234"/>
                      </a:cubicBezTo>
                      <a:cubicBezTo>
                        <a:pt x="19076" y="6054"/>
                        <a:pt x="18880" y="6005"/>
                        <a:pt x="18867" y="5455"/>
                      </a:cubicBezTo>
                      <a:cubicBezTo>
                        <a:pt x="18857" y="4988"/>
                        <a:pt x="18891" y="4206"/>
                        <a:pt x="19037" y="3846"/>
                      </a:cubicBezTo>
                      <a:cubicBezTo>
                        <a:pt x="19138" y="3885"/>
                        <a:pt x="19350" y="4245"/>
                        <a:pt x="19416" y="4287"/>
                      </a:cubicBezTo>
                      <a:cubicBezTo>
                        <a:pt x="19521" y="4353"/>
                        <a:pt x="19723" y="4519"/>
                        <a:pt x="19807" y="4626"/>
                      </a:cubicBezTo>
                      <a:cubicBezTo>
                        <a:pt x="19879" y="4718"/>
                        <a:pt x="19988" y="4943"/>
                        <a:pt x="20036" y="5057"/>
                      </a:cubicBezTo>
                      <a:cubicBezTo>
                        <a:pt x="20095" y="5194"/>
                        <a:pt x="20189" y="5480"/>
                        <a:pt x="20225" y="5629"/>
                      </a:cubicBezTo>
                      <a:cubicBezTo>
                        <a:pt x="20274" y="5828"/>
                        <a:pt x="20255" y="6290"/>
                        <a:pt x="20357" y="6452"/>
                      </a:cubicBezTo>
                      <a:cubicBezTo>
                        <a:pt x="20401" y="6521"/>
                        <a:pt x="20553" y="6539"/>
                        <a:pt x="20605" y="6596"/>
                      </a:cubicBezTo>
                      <a:cubicBezTo>
                        <a:pt x="20695" y="6695"/>
                        <a:pt x="20808" y="6971"/>
                        <a:pt x="20864" y="7106"/>
                      </a:cubicBezTo>
                      <a:cubicBezTo>
                        <a:pt x="20887" y="7157"/>
                        <a:pt x="20916" y="7239"/>
                        <a:pt x="20944" y="7321"/>
                      </a:cubicBezTo>
                      <a:cubicBezTo>
                        <a:pt x="20971" y="7404"/>
                        <a:pt x="20997" y="7487"/>
                        <a:pt x="21012" y="7543"/>
                      </a:cubicBezTo>
                      <a:cubicBezTo>
                        <a:pt x="21043" y="7660"/>
                        <a:pt x="21092" y="7900"/>
                        <a:pt x="21106" y="8022"/>
                      </a:cubicBezTo>
                      <a:cubicBezTo>
                        <a:pt x="21130" y="8220"/>
                        <a:pt x="21071" y="8638"/>
                        <a:pt x="21136" y="8818"/>
                      </a:cubicBezTo>
                      <a:cubicBezTo>
                        <a:pt x="21161" y="8887"/>
                        <a:pt x="21276" y="8962"/>
                        <a:pt x="21305" y="9025"/>
                      </a:cubicBezTo>
                      <a:cubicBezTo>
                        <a:pt x="21326" y="9073"/>
                        <a:pt x="21342" y="9152"/>
                        <a:pt x="21355" y="9232"/>
                      </a:cubicBezTo>
                      <a:cubicBezTo>
                        <a:pt x="21368" y="9313"/>
                        <a:pt x="21379" y="9394"/>
                        <a:pt x="21389" y="9448"/>
                      </a:cubicBezTo>
                      <a:cubicBezTo>
                        <a:pt x="21405" y="9532"/>
                        <a:pt x="21432" y="9658"/>
                        <a:pt x="21458" y="9785"/>
                      </a:cubicBezTo>
                      <a:cubicBezTo>
                        <a:pt x="21484" y="9912"/>
                        <a:pt x="21509" y="10039"/>
                        <a:pt x="21522" y="10125"/>
                      </a:cubicBezTo>
                      <a:cubicBezTo>
                        <a:pt x="21543" y="10254"/>
                        <a:pt x="21594" y="10518"/>
                        <a:pt x="21582" y="1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FDFDF"/>
                    </a:gs>
                  </a:gsLst>
                  <a:lin ang="5400012" scaled="0"/>
                </a:gradFill>
                <a:ln w="9525" cap="flat" cmpd="sng">
                  <a:solidFill>
                    <a:srgbClr val="EFEFE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33000"/>
                    </a:srgbClr>
                  </a:outerShdw>
                </a:effectLst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603" name="Google Shape;603;p31"/>
              <p:cNvGrpSpPr/>
              <p:nvPr/>
            </p:nvGrpSpPr>
            <p:grpSpPr>
              <a:xfrm>
                <a:off x="3095785" y="3164150"/>
                <a:ext cx="1552800" cy="1275255"/>
                <a:chOff x="3367050" y="3164150"/>
                <a:chExt cx="1552800" cy="1275255"/>
              </a:xfrm>
            </p:grpSpPr>
            <p:sp>
              <p:nvSpPr>
                <p:cNvPr id="604" name="Google Shape;604;p31"/>
                <p:cNvSpPr txBox="1"/>
                <p:nvPr/>
              </p:nvSpPr>
              <p:spPr>
                <a:xfrm>
                  <a:off x="3367050" y="3561905"/>
                  <a:ext cx="1552800" cy="8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>
                      <a:latin typeface="Roboto"/>
                      <a:ea typeface="Roboto"/>
                      <a:cs typeface="Roboto"/>
                      <a:sym typeface="Roboto"/>
                    </a:rPr>
                    <a:t>Planet Venus has also a beautiful name</a:t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05" name="Google Shape;605;p31"/>
                <p:cNvSpPr txBox="1"/>
                <p:nvPr/>
              </p:nvSpPr>
              <p:spPr>
                <a:xfrm>
                  <a:off x="3367050" y="3164150"/>
                  <a:ext cx="15528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Phase 02</a:t>
                  </a:r>
                  <a:endParaRPr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606" name="Google Shape;606;p31"/>
            <p:cNvSpPr/>
            <p:nvPr/>
          </p:nvSpPr>
          <p:spPr>
            <a:xfrm>
              <a:off x="3229138" y="1816600"/>
              <a:ext cx="85800" cy="85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638738" y="1597525"/>
              <a:ext cx="85800" cy="85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1"/>
          <p:cNvSpPr/>
          <p:nvPr/>
        </p:nvSpPr>
        <p:spPr>
          <a:xfrm>
            <a:off x="6044738" y="1806975"/>
            <a:ext cx="85800" cy="85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1"/>
          <p:cNvGrpSpPr/>
          <p:nvPr/>
        </p:nvGrpSpPr>
        <p:grpSpPr>
          <a:xfrm>
            <a:off x="4869327" y="1363244"/>
            <a:ext cx="1552800" cy="3066636"/>
            <a:chOff x="4869327" y="1372769"/>
            <a:chExt cx="1552800" cy="3066636"/>
          </a:xfrm>
        </p:grpSpPr>
        <p:grpSp>
          <p:nvGrpSpPr>
            <p:cNvPr id="610" name="Google Shape;610;p31"/>
            <p:cNvGrpSpPr/>
            <p:nvPr/>
          </p:nvGrpSpPr>
          <p:grpSpPr>
            <a:xfrm>
              <a:off x="4869327" y="1372769"/>
              <a:ext cx="1552800" cy="3066636"/>
              <a:chOff x="5071424" y="1372769"/>
              <a:chExt cx="1552800" cy="306663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5148214" y="1372769"/>
                <a:ext cx="1399219" cy="1771057"/>
                <a:chOff x="4772886" y="1191826"/>
                <a:chExt cx="1321015" cy="1672070"/>
              </a:xfrm>
            </p:grpSpPr>
            <p:sp>
              <p:nvSpPr>
                <p:cNvPr id="612" name="Google Shape;612;p31"/>
                <p:cNvSpPr/>
                <p:nvPr/>
              </p:nvSpPr>
              <p:spPr>
                <a:xfrm>
                  <a:off x="4772886" y="1191826"/>
                  <a:ext cx="1321015" cy="167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21116" extrusionOk="0">
                      <a:moveTo>
                        <a:pt x="1988" y="8601"/>
                      </a:moveTo>
                      <a:cubicBezTo>
                        <a:pt x="1988" y="8601"/>
                        <a:pt x="2362" y="8118"/>
                        <a:pt x="1988" y="7586"/>
                      </a:cubicBezTo>
                      <a:cubicBezTo>
                        <a:pt x="1615" y="7054"/>
                        <a:pt x="1864" y="5073"/>
                        <a:pt x="2736" y="3720"/>
                      </a:cubicBezTo>
                      <a:cubicBezTo>
                        <a:pt x="3608" y="2367"/>
                        <a:pt x="4355" y="1352"/>
                        <a:pt x="9026" y="434"/>
                      </a:cubicBezTo>
                      <a:cubicBezTo>
                        <a:pt x="13697" y="-484"/>
                        <a:pt x="16126" y="96"/>
                        <a:pt x="18368" y="1787"/>
                      </a:cubicBezTo>
                      <a:cubicBezTo>
                        <a:pt x="20610" y="3478"/>
                        <a:pt x="21357" y="5895"/>
                        <a:pt x="20672" y="8311"/>
                      </a:cubicBezTo>
                      <a:cubicBezTo>
                        <a:pt x="19987" y="10727"/>
                        <a:pt x="17558" y="11065"/>
                        <a:pt x="17745" y="13530"/>
                      </a:cubicBezTo>
                      <a:cubicBezTo>
                        <a:pt x="17932" y="15994"/>
                        <a:pt x="21432" y="21116"/>
                        <a:pt x="21432" y="21116"/>
                      </a:cubicBezTo>
                      <a:lnTo>
                        <a:pt x="9088" y="21116"/>
                      </a:lnTo>
                      <a:cubicBezTo>
                        <a:pt x="9088" y="21116"/>
                        <a:pt x="9618" y="19642"/>
                        <a:pt x="8964" y="18265"/>
                      </a:cubicBezTo>
                      <a:cubicBezTo>
                        <a:pt x="8964" y="18265"/>
                        <a:pt x="7959" y="16507"/>
                        <a:pt x="7189" y="16544"/>
                      </a:cubicBezTo>
                      <a:cubicBezTo>
                        <a:pt x="6418" y="16580"/>
                        <a:pt x="4083" y="16779"/>
                        <a:pt x="3452" y="16707"/>
                      </a:cubicBezTo>
                      <a:cubicBezTo>
                        <a:pt x="2821" y="16634"/>
                        <a:pt x="2214" y="16471"/>
                        <a:pt x="2261" y="15619"/>
                      </a:cubicBezTo>
                      <a:cubicBezTo>
                        <a:pt x="2308" y="14768"/>
                        <a:pt x="2238" y="14623"/>
                        <a:pt x="1887" y="14442"/>
                      </a:cubicBezTo>
                      <a:cubicBezTo>
                        <a:pt x="1537" y="14260"/>
                        <a:pt x="1397" y="13916"/>
                        <a:pt x="1677" y="13735"/>
                      </a:cubicBezTo>
                      <a:cubicBezTo>
                        <a:pt x="1957" y="13554"/>
                        <a:pt x="1957" y="13554"/>
                        <a:pt x="1957" y="13554"/>
                      </a:cubicBezTo>
                      <a:cubicBezTo>
                        <a:pt x="1957" y="13554"/>
                        <a:pt x="1747" y="13445"/>
                        <a:pt x="1420" y="13282"/>
                      </a:cubicBezTo>
                      <a:cubicBezTo>
                        <a:pt x="1093" y="13119"/>
                        <a:pt x="1163" y="12883"/>
                        <a:pt x="1257" y="12702"/>
                      </a:cubicBezTo>
                      <a:cubicBezTo>
                        <a:pt x="1350" y="12521"/>
                        <a:pt x="1537" y="12104"/>
                        <a:pt x="1327" y="12031"/>
                      </a:cubicBezTo>
                      <a:cubicBezTo>
                        <a:pt x="1117" y="11959"/>
                        <a:pt x="743" y="11778"/>
                        <a:pt x="416" y="11633"/>
                      </a:cubicBezTo>
                      <a:cubicBezTo>
                        <a:pt x="89" y="11488"/>
                        <a:pt x="-168" y="11234"/>
                        <a:pt x="136" y="10817"/>
                      </a:cubicBezTo>
                      <a:cubicBezTo>
                        <a:pt x="439" y="10401"/>
                        <a:pt x="1988" y="8601"/>
                        <a:pt x="1988" y="8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5E8FF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5061844" y="1304818"/>
                  <a:ext cx="877767" cy="6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4" h="21533" extrusionOk="0">
                      <a:moveTo>
                        <a:pt x="21582" y="10650"/>
                      </a:moveTo>
                      <a:cubicBezTo>
                        <a:pt x="21558" y="10914"/>
                        <a:pt x="21292" y="11373"/>
                        <a:pt x="21278" y="11640"/>
                      </a:cubicBezTo>
                      <a:cubicBezTo>
                        <a:pt x="21274" y="11748"/>
                        <a:pt x="21369" y="11952"/>
                        <a:pt x="21362" y="12060"/>
                      </a:cubicBezTo>
                      <a:cubicBezTo>
                        <a:pt x="21352" y="12219"/>
                        <a:pt x="21247" y="12524"/>
                        <a:pt x="21169" y="12650"/>
                      </a:cubicBezTo>
                      <a:cubicBezTo>
                        <a:pt x="21104" y="12755"/>
                        <a:pt x="20911" y="12836"/>
                        <a:pt x="20784" y="12935"/>
                      </a:cubicBezTo>
                      <a:cubicBezTo>
                        <a:pt x="20615" y="12965"/>
                        <a:pt x="20346" y="13029"/>
                        <a:pt x="20242" y="13139"/>
                      </a:cubicBezTo>
                      <a:cubicBezTo>
                        <a:pt x="19898" y="13500"/>
                        <a:pt x="19751" y="13024"/>
                        <a:pt x="19383" y="12803"/>
                      </a:cubicBezTo>
                      <a:cubicBezTo>
                        <a:pt x="19015" y="12583"/>
                        <a:pt x="18527" y="12639"/>
                        <a:pt x="18352" y="13139"/>
                      </a:cubicBezTo>
                      <a:cubicBezTo>
                        <a:pt x="18178" y="13637"/>
                        <a:pt x="18333" y="14165"/>
                        <a:pt x="17837" y="14252"/>
                      </a:cubicBezTo>
                      <a:cubicBezTo>
                        <a:pt x="17340" y="14339"/>
                        <a:pt x="16985" y="14321"/>
                        <a:pt x="16805" y="14807"/>
                      </a:cubicBezTo>
                      <a:cubicBezTo>
                        <a:pt x="16702" y="15252"/>
                        <a:pt x="16488" y="15614"/>
                        <a:pt x="16299" y="15865"/>
                      </a:cubicBezTo>
                      <a:cubicBezTo>
                        <a:pt x="16110" y="16116"/>
                        <a:pt x="15946" y="16255"/>
                        <a:pt x="15946" y="16255"/>
                      </a:cubicBezTo>
                      <a:cubicBezTo>
                        <a:pt x="15946" y="16255"/>
                        <a:pt x="16851" y="16054"/>
                        <a:pt x="17063" y="15253"/>
                      </a:cubicBezTo>
                      <a:cubicBezTo>
                        <a:pt x="17230" y="14627"/>
                        <a:pt x="17569" y="14925"/>
                        <a:pt x="17922" y="14807"/>
                      </a:cubicBezTo>
                      <a:cubicBezTo>
                        <a:pt x="18275" y="14688"/>
                        <a:pt x="18451" y="14534"/>
                        <a:pt x="18524" y="14030"/>
                      </a:cubicBezTo>
                      <a:cubicBezTo>
                        <a:pt x="18597" y="13523"/>
                        <a:pt x="18732" y="13301"/>
                        <a:pt x="19125" y="13361"/>
                      </a:cubicBezTo>
                      <a:cubicBezTo>
                        <a:pt x="19360" y="13397"/>
                        <a:pt x="19576" y="13672"/>
                        <a:pt x="19813" y="13916"/>
                      </a:cubicBezTo>
                      <a:cubicBezTo>
                        <a:pt x="20050" y="14161"/>
                        <a:pt x="20431" y="13481"/>
                        <a:pt x="20757" y="13694"/>
                      </a:cubicBezTo>
                      <a:cubicBezTo>
                        <a:pt x="20770" y="13703"/>
                        <a:pt x="20782" y="13710"/>
                        <a:pt x="20794" y="13715"/>
                      </a:cubicBezTo>
                      <a:cubicBezTo>
                        <a:pt x="20804" y="13720"/>
                        <a:pt x="20815" y="13724"/>
                        <a:pt x="20826" y="13727"/>
                      </a:cubicBezTo>
                      <a:cubicBezTo>
                        <a:pt x="20928" y="13880"/>
                        <a:pt x="21150" y="13954"/>
                        <a:pt x="21207" y="14078"/>
                      </a:cubicBezTo>
                      <a:cubicBezTo>
                        <a:pt x="21296" y="14272"/>
                        <a:pt x="21341" y="14477"/>
                        <a:pt x="21378" y="14699"/>
                      </a:cubicBezTo>
                      <a:cubicBezTo>
                        <a:pt x="21428" y="14993"/>
                        <a:pt x="21458" y="15607"/>
                        <a:pt x="21429" y="15910"/>
                      </a:cubicBezTo>
                      <a:cubicBezTo>
                        <a:pt x="21399" y="16231"/>
                        <a:pt x="21258" y="16867"/>
                        <a:pt x="21131" y="17149"/>
                      </a:cubicBezTo>
                      <a:cubicBezTo>
                        <a:pt x="20986" y="17473"/>
                        <a:pt x="20554" y="17987"/>
                        <a:pt x="20344" y="18246"/>
                      </a:cubicBezTo>
                      <a:cubicBezTo>
                        <a:pt x="20113" y="18531"/>
                        <a:pt x="19638" y="19078"/>
                        <a:pt x="19365" y="19293"/>
                      </a:cubicBezTo>
                      <a:cubicBezTo>
                        <a:pt x="18984" y="19593"/>
                        <a:pt x="18559" y="19779"/>
                        <a:pt x="18143" y="19986"/>
                      </a:cubicBezTo>
                      <a:cubicBezTo>
                        <a:pt x="16809" y="20649"/>
                        <a:pt x="15509" y="21592"/>
                        <a:pt x="14075" y="21530"/>
                      </a:cubicBezTo>
                      <a:cubicBezTo>
                        <a:pt x="13605" y="21510"/>
                        <a:pt x="13141" y="21378"/>
                        <a:pt x="12707" y="21140"/>
                      </a:cubicBezTo>
                      <a:cubicBezTo>
                        <a:pt x="12691" y="21116"/>
                        <a:pt x="12658" y="21094"/>
                        <a:pt x="12624" y="21073"/>
                      </a:cubicBezTo>
                      <a:cubicBezTo>
                        <a:pt x="12590" y="21053"/>
                        <a:pt x="12555" y="21035"/>
                        <a:pt x="12533" y="21020"/>
                      </a:cubicBezTo>
                      <a:cubicBezTo>
                        <a:pt x="12411" y="20942"/>
                        <a:pt x="12156" y="20813"/>
                        <a:pt x="12042" y="20714"/>
                      </a:cubicBezTo>
                      <a:cubicBezTo>
                        <a:pt x="11934" y="20621"/>
                        <a:pt x="11746" y="20384"/>
                        <a:pt x="11651" y="20268"/>
                      </a:cubicBezTo>
                      <a:cubicBezTo>
                        <a:pt x="11486" y="20066"/>
                        <a:pt x="11146" y="19674"/>
                        <a:pt x="11010" y="19437"/>
                      </a:cubicBezTo>
                      <a:cubicBezTo>
                        <a:pt x="10853" y="19161"/>
                        <a:pt x="10838" y="18606"/>
                        <a:pt x="10602" y="18456"/>
                      </a:cubicBezTo>
                      <a:cubicBezTo>
                        <a:pt x="10592" y="18450"/>
                        <a:pt x="10557" y="18419"/>
                        <a:pt x="10520" y="18391"/>
                      </a:cubicBezTo>
                      <a:cubicBezTo>
                        <a:pt x="10483" y="18363"/>
                        <a:pt x="10444" y="18338"/>
                        <a:pt x="10425" y="18342"/>
                      </a:cubicBezTo>
                      <a:cubicBezTo>
                        <a:pt x="10434" y="18252"/>
                        <a:pt x="10699" y="18147"/>
                        <a:pt x="10706" y="18036"/>
                      </a:cubicBezTo>
                      <a:cubicBezTo>
                        <a:pt x="10736" y="17572"/>
                        <a:pt x="10715" y="18139"/>
                        <a:pt x="10964" y="17703"/>
                      </a:cubicBezTo>
                      <a:cubicBezTo>
                        <a:pt x="11213" y="17269"/>
                        <a:pt x="11354" y="17372"/>
                        <a:pt x="11565" y="17593"/>
                      </a:cubicBezTo>
                      <a:cubicBezTo>
                        <a:pt x="11775" y="17813"/>
                        <a:pt x="12045" y="17609"/>
                        <a:pt x="12338" y="17368"/>
                      </a:cubicBezTo>
                      <a:cubicBezTo>
                        <a:pt x="12632" y="17126"/>
                        <a:pt x="12882" y="17612"/>
                        <a:pt x="13284" y="17482"/>
                      </a:cubicBezTo>
                      <a:cubicBezTo>
                        <a:pt x="13685" y="17351"/>
                        <a:pt x="13941" y="16957"/>
                        <a:pt x="13713" y="17035"/>
                      </a:cubicBezTo>
                      <a:cubicBezTo>
                        <a:pt x="13485" y="17113"/>
                        <a:pt x="13326" y="17149"/>
                        <a:pt x="12940" y="17035"/>
                      </a:cubicBezTo>
                      <a:cubicBezTo>
                        <a:pt x="12554" y="16921"/>
                        <a:pt x="12364" y="16734"/>
                        <a:pt x="12167" y="17035"/>
                      </a:cubicBezTo>
                      <a:cubicBezTo>
                        <a:pt x="11968" y="17337"/>
                        <a:pt x="11626" y="17275"/>
                        <a:pt x="11479" y="17035"/>
                      </a:cubicBezTo>
                      <a:cubicBezTo>
                        <a:pt x="11333" y="16795"/>
                        <a:pt x="11109" y="16591"/>
                        <a:pt x="10878" y="17035"/>
                      </a:cubicBezTo>
                      <a:cubicBezTo>
                        <a:pt x="10647" y="17479"/>
                        <a:pt x="10432" y="17182"/>
                        <a:pt x="10191" y="17482"/>
                      </a:cubicBezTo>
                      <a:cubicBezTo>
                        <a:pt x="10019" y="17695"/>
                        <a:pt x="9962" y="18108"/>
                        <a:pt x="9994" y="18333"/>
                      </a:cubicBezTo>
                      <a:cubicBezTo>
                        <a:pt x="9861" y="18399"/>
                        <a:pt x="9592" y="18540"/>
                        <a:pt x="9476" y="18579"/>
                      </a:cubicBezTo>
                      <a:cubicBezTo>
                        <a:pt x="9316" y="18633"/>
                        <a:pt x="9160" y="18726"/>
                        <a:pt x="8995" y="18717"/>
                      </a:cubicBezTo>
                      <a:cubicBezTo>
                        <a:pt x="8938" y="18713"/>
                        <a:pt x="8854" y="18683"/>
                        <a:pt x="8771" y="18649"/>
                      </a:cubicBezTo>
                      <a:cubicBezTo>
                        <a:pt x="8689" y="18616"/>
                        <a:pt x="8606" y="18579"/>
                        <a:pt x="8550" y="18561"/>
                      </a:cubicBezTo>
                      <a:cubicBezTo>
                        <a:pt x="8323" y="18492"/>
                        <a:pt x="7857" y="18438"/>
                        <a:pt x="7641" y="18324"/>
                      </a:cubicBezTo>
                      <a:cubicBezTo>
                        <a:pt x="7492" y="18246"/>
                        <a:pt x="7222" y="18004"/>
                        <a:pt x="7098" y="17871"/>
                      </a:cubicBezTo>
                      <a:cubicBezTo>
                        <a:pt x="7003" y="17770"/>
                        <a:pt x="6826" y="17542"/>
                        <a:pt x="6758" y="17407"/>
                      </a:cubicBezTo>
                      <a:cubicBezTo>
                        <a:pt x="6704" y="17305"/>
                        <a:pt x="6628" y="17071"/>
                        <a:pt x="6599" y="16951"/>
                      </a:cubicBezTo>
                      <a:cubicBezTo>
                        <a:pt x="6549" y="16741"/>
                        <a:pt x="6620" y="16211"/>
                        <a:pt x="6480" y="16084"/>
                      </a:cubicBezTo>
                      <a:cubicBezTo>
                        <a:pt x="6438" y="16046"/>
                        <a:pt x="6329" y="16120"/>
                        <a:pt x="6278" y="16132"/>
                      </a:cubicBezTo>
                      <a:cubicBezTo>
                        <a:pt x="5941" y="16215"/>
                        <a:pt x="5273" y="16444"/>
                        <a:pt x="4931" y="16498"/>
                      </a:cubicBezTo>
                      <a:cubicBezTo>
                        <a:pt x="4763" y="16525"/>
                        <a:pt x="4426" y="16558"/>
                        <a:pt x="4259" y="16537"/>
                      </a:cubicBezTo>
                      <a:cubicBezTo>
                        <a:pt x="3955" y="16492"/>
                        <a:pt x="3364" y="16269"/>
                        <a:pt x="3077" y="16135"/>
                      </a:cubicBezTo>
                      <a:cubicBezTo>
                        <a:pt x="2871" y="16038"/>
                        <a:pt x="2479" y="15781"/>
                        <a:pt x="2285" y="15646"/>
                      </a:cubicBezTo>
                      <a:cubicBezTo>
                        <a:pt x="2060" y="15490"/>
                        <a:pt x="1613" y="15163"/>
                        <a:pt x="1404" y="14972"/>
                      </a:cubicBezTo>
                      <a:cubicBezTo>
                        <a:pt x="1283" y="14860"/>
                        <a:pt x="1052" y="14618"/>
                        <a:pt x="950" y="14477"/>
                      </a:cubicBezTo>
                      <a:cubicBezTo>
                        <a:pt x="769" y="14225"/>
                        <a:pt x="468" y="13649"/>
                        <a:pt x="329" y="13355"/>
                      </a:cubicBezTo>
                      <a:cubicBezTo>
                        <a:pt x="287" y="13271"/>
                        <a:pt x="211" y="13091"/>
                        <a:pt x="182" y="12995"/>
                      </a:cubicBezTo>
                      <a:cubicBezTo>
                        <a:pt x="136" y="12842"/>
                        <a:pt x="61" y="12518"/>
                        <a:pt x="54" y="12354"/>
                      </a:cubicBezTo>
                      <a:cubicBezTo>
                        <a:pt x="51" y="12222"/>
                        <a:pt x="91" y="11952"/>
                        <a:pt x="124" y="11826"/>
                      </a:cubicBezTo>
                      <a:cubicBezTo>
                        <a:pt x="167" y="11658"/>
                        <a:pt x="395" y="11379"/>
                        <a:pt x="378" y="11205"/>
                      </a:cubicBezTo>
                      <a:cubicBezTo>
                        <a:pt x="372" y="11139"/>
                        <a:pt x="266" y="11064"/>
                        <a:pt x="241" y="11007"/>
                      </a:cubicBezTo>
                      <a:cubicBezTo>
                        <a:pt x="203" y="10911"/>
                        <a:pt x="180" y="10698"/>
                        <a:pt x="159" y="10593"/>
                      </a:cubicBezTo>
                      <a:cubicBezTo>
                        <a:pt x="120" y="10395"/>
                        <a:pt x="15" y="10002"/>
                        <a:pt x="2" y="9799"/>
                      </a:cubicBezTo>
                      <a:cubicBezTo>
                        <a:pt x="-6" y="9679"/>
                        <a:pt x="16" y="9436"/>
                        <a:pt x="36" y="9319"/>
                      </a:cubicBezTo>
                      <a:cubicBezTo>
                        <a:pt x="47" y="9253"/>
                        <a:pt x="70" y="9158"/>
                        <a:pt x="95" y="9064"/>
                      </a:cubicBezTo>
                      <a:cubicBezTo>
                        <a:pt x="121" y="8970"/>
                        <a:pt x="149" y="8876"/>
                        <a:pt x="169" y="8815"/>
                      </a:cubicBezTo>
                      <a:cubicBezTo>
                        <a:pt x="222" y="8665"/>
                        <a:pt x="346" y="8374"/>
                        <a:pt x="409" y="8230"/>
                      </a:cubicBezTo>
                      <a:cubicBezTo>
                        <a:pt x="493" y="8037"/>
                        <a:pt x="629" y="7606"/>
                        <a:pt x="763" y="7468"/>
                      </a:cubicBezTo>
                      <a:cubicBezTo>
                        <a:pt x="808" y="7424"/>
                        <a:pt x="901" y="7413"/>
                        <a:pt x="990" y="7398"/>
                      </a:cubicBezTo>
                      <a:cubicBezTo>
                        <a:pt x="1079" y="7382"/>
                        <a:pt x="1164" y="7362"/>
                        <a:pt x="1192" y="7299"/>
                      </a:cubicBezTo>
                      <a:cubicBezTo>
                        <a:pt x="1219" y="7234"/>
                        <a:pt x="1137" y="7088"/>
                        <a:pt x="1135" y="7014"/>
                      </a:cubicBezTo>
                      <a:cubicBezTo>
                        <a:pt x="1132" y="6875"/>
                        <a:pt x="1179" y="6594"/>
                        <a:pt x="1214" y="6461"/>
                      </a:cubicBezTo>
                      <a:cubicBezTo>
                        <a:pt x="1294" y="6176"/>
                        <a:pt x="1536" y="5648"/>
                        <a:pt x="1668" y="5396"/>
                      </a:cubicBezTo>
                      <a:cubicBezTo>
                        <a:pt x="1748" y="5243"/>
                        <a:pt x="1917" y="4937"/>
                        <a:pt x="2031" y="4828"/>
                      </a:cubicBezTo>
                      <a:cubicBezTo>
                        <a:pt x="2116" y="4747"/>
                        <a:pt x="2330" y="4691"/>
                        <a:pt x="2421" y="4621"/>
                      </a:cubicBezTo>
                      <a:cubicBezTo>
                        <a:pt x="2443" y="4605"/>
                        <a:pt x="2485" y="4561"/>
                        <a:pt x="2502" y="4536"/>
                      </a:cubicBezTo>
                      <a:cubicBezTo>
                        <a:pt x="2537" y="4485"/>
                        <a:pt x="2582" y="4357"/>
                        <a:pt x="2614" y="4305"/>
                      </a:cubicBezTo>
                      <a:cubicBezTo>
                        <a:pt x="2718" y="4138"/>
                        <a:pt x="2966" y="3854"/>
                        <a:pt x="3086" y="3709"/>
                      </a:cubicBezTo>
                      <a:cubicBezTo>
                        <a:pt x="3207" y="3565"/>
                        <a:pt x="3451" y="3279"/>
                        <a:pt x="3579" y="3147"/>
                      </a:cubicBezTo>
                      <a:cubicBezTo>
                        <a:pt x="3676" y="3047"/>
                        <a:pt x="3878" y="2859"/>
                        <a:pt x="3981" y="2771"/>
                      </a:cubicBezTo>
                      <a:cubicBezTo>
                        <a:pt x="4016" y="2738"/>
                        <a:pt x="4069" y="2689"/>
                        <a:pt x="4123" y="2642"/>
                      </a:cubicBezTo>
                      <a:cubicBezTo>
                        <a:pt x="4178" y="2595"/>
                        <a:pt x="4233" y="2550"/>
                        <a:pt x="4272" y="2526"/>
                      </a:cubicBezTo>
                      <a:cubicBezTo>
                        <a:pt x="4457" y="2420"/>
                        <a:pt x="4854" y="2287"/>
                        <a:pt x="5053" y="2241"/>
                      </a:cubicBezTo>
                      <a:cubicBezTo>
                        <a:pt x="5224" y="2203"/>
                        <a:pt x="5583" y="2262"/>
                        <a:pt x="5744" y="2178"/>
                      </a:cubicBezTo>
                      <a:cubicBezTo>
                        <a:pt x="5800" y="2148"/>
                        <a:pt x="5885" y="2026"/>
                        <a:pt x="5929" y="1972"/>
                      </a:cubicBezTo>
                      <a:cubicBezTo>
                        <a:pt x="6016" y="1865"/>
                        <a:pt x="6165" y="1614"/>
                        <a:pt x="6265" y="1528"/>
                      </a:cubicBezTo>
                      <a:cubicBezTo>
                        <a:pt x="6406" y="1404"/>
                        <a:pt x="6731" y="1237"/>
                        <a:pt x="6898" y="1183"/>
                      </a:cubicBezTo>
                      <a:cubicBezTo>
                        <a:pt x="6956" y="1163"/>
                        <a:pt x="7044" y="1151"/>
                        <a:pt x="7133" y="1143"/>
                      </a:cubicBezTo>
                      <a:cubicBezTo>
                        <a:pt x="7222" y="1135"/>
                        <a:pt x="7311" y="1130"/>
                        <a:pt x="7370" y="1126"/>
                      </a:cubicBezTo>
                      <a:cubicBezTo>
                        <a:pt x="7432" y="1120"/>
                        <a:pt x="7484" y="1122"/>
                        <a:pt x="7536" y="1121"/>
                      </a:cubicBezTo>
                      <a:cubicBezTo>
                        <a:pt x="7587" y="1119"/>
                        <a:pt x="7639" y="1115"/>
                        <a:pt x="7701" y="1094"/>
                      </a:cubicBezTo>
                      <a:cubicBezTo>
                        <a:pt x="7698" y="1261"/>
                        <a:pt x="7675" y="1606"/>
                        <a:pt x="7528" y="1780"/>
                      </a:cubicBezTo>
                      <a:cubicBezTo>
                        <a:pt x="7329" y="2014"/>
                        <a:pt x="7284" y="2659"/>
                        <a:pt x="7700" y="3117"/>
                      </a:cubicBezTo>
                      <a:cubicBezTo>
                        <a:pt x="8114" y="3574"/>
                        <a:pt x="8831" y="3968"/>
                        <a:pt x="8387" y="4452"/>
                      </a:cubicBezTo>
                      <a:cubicBezTo>
                        <a:pt x="7942" y="4936"/>
                        <a:pt x="8135" y="5466"/>
                        <a:pt x="8301" y="5678"/>
                      </a:cubicBezTo>
                      <a:cubicBezTo>
                        <a:pt x="8466" y="5889"/>
                        <a:pt x="8435" y="6218"/>
                        <a:pt x="8215" y="6234"/>
                      </a:cubicBezTo>
                      <a:cubicBezTo>
                        <a:pt x="7995" y="6251"/>
                        <a:pt x="7966" y="6473"/>
                        <a:pt x="8129" y="6680"/>
                      </a:cubicBezTo>
                      <a:cubicBezTo>
                        <a:pt x="8292" y="6886"/>
                        <a:pt x="8179" y="7262"/>
                        <a:pt x="8043" y="7459"/>
                      </a:cubicBezTo>
                      <a:cubicBezTo>
                        <a:pt x="7907" y="7657"/>
                        <a:pt x="8062" y="8227"/>
                        <a:pt x="8387" y="8350"/>
                      </a:cubicBezTo>
                      <a:cubicBezTo>
                        <a:pt x="8712" y="8473"/>
                        <a:pt x="9396" y="8875"/>
                        <a:pt x="8817" y="9241"/>
                      </a:cubicBezTo>
                      <a:cubicBezTo>
                        <a:pt x="8236" y="9607"/>
                        <a:pt x="8007" y="9682"/>
                        <a:pt x="8043" y="10131"/>
                      </a:cubicBezTo>
                      <a:cubicBezTo>
                        <a:pt x="8079" y="10581"/>
                        <a:pt x="7827" y="10746"/>
                        <a:pt x="7700" y="10800"/>
                      </a:cubicBezTo>
                      <a:cubicBezTo>
                        <a:pt x="7572" y="10854"/>
                        <a:pt x="7497" y="11106"/>
                        <a:pt x="7613" y="11469"/>
                      </a:cubicBezTo>
                      <a:cubicBezTo>
                        <a:pt x="7729" y="11829"/>
                        <a:pt x="7518" y="11859"/>
                        <a:pt x="7528" y="12024"/>
                      </a:cubicBezTo>
                      <a:cubicBezTo>
                        <a:pt x="7537" y="12192"/>
                        <a:pt x="8005" y="12337"/>
                        <a:pt x="7613" y="12581"/>
                      </a:cubicBezTo>
                      <a:cubicBezTo>
                        <a:pt x="7223" y="12825"/>
                        <a:pt x="7785" y="12956"/>
                        <a:pt x="7442" y="13583"/>
                      </a:cubicBezTo>
                      <a:cubicBezTo>
                        <a:pt x="7694" y="13463"/>
                        <a:pt x="7832" y="13283"/>
                        <a:pt x="7785" y="13025"/>
                      </a:cubicBezTo>
                      <a:cubicBezTo>
                        <a:pt x="7739" y="12770"/>
                        <a:pt x="8032" y="12698"/>
                        <a:pt x="8043" y="12581"/>
                      </a:cubicBezTo>
                      <a:cubicBezTo>
                        <a:pt x="8087" y="12135"/>
                        <a:pt x="7748" y="11961"/>
                        <a:pt x="7957" y="11691"/>
                      </a:cubicBezTo>
                      <a:cubicBezTo>
                        <a:pt x="8167" y="11418"/>
                        <a:pt x="7813" y="11261"/>
                        <a:pt x="8129" y="11022"/>
                      </a:cubicBezTo>
                      <a:cubicBezTo>
                        <a:pt x="8444" y="10784"/>
                        <a:pt x="8416" y="10632"/>
                        <a:pt x="8387" y="10242"/>
                      </a:cubicBezTo>
                      <a:cubicBezTo>
                        <a:pt x="8357" y="9855"/>
                        <a:pt x="8656" y="9904"/>
                        <a:pt x="8988" y="9686"/>
                      </a:cubicBezTo>
                      <a:cubicBezTo>
                        <a:pt x="9320" y="9469"/>
                        <a:pt x="9757" y="8644"/>
                        <a:pt x="9923" y="8500"/>
                      </a:cubicBezTo>
                      <a:cubicBezTo>
                        <a:pt x="10089" y="8356"/>
                        <a:pt x="10325" y="8255"/>
                        <a:pt x="10508" y="8677"/>
                      </a:cubicBezTo>
                      <a:cubicBezTo>
                        <a:pt x="10691" y="9097"/>
                        <a:pt x="10981" y="9464"/>
                        <a:pt x="11204" y="9229"/>
                      </a:cubicBezTo>
                      <a:cubicBezTo>
                        <a:pt x="11427" y="8993"/>
                        <a:pt x="11644" y="9231"/>
                        <a:pt x="11815" y="9754"/>
                      </a:cubicBezTo>
                      <a:cubicBezTo>
                        <a:pt x="11987" y="10278"/>
                        <a:pt x="12949" y="10224"/>
                        <a:pt x="13102" y="9457"/>
                      </a:cubicBezTo>
                      <a:cubicBezTo>
                        <a:pt x="13219" y="8872"/>
                        <a:pt x="13631" y="9211"/>
                        <a:pt x="13624" y="9499"/>
                      </a:cubicBezTo>
                      <a:cubicBezTo>
                        <a:pt x="13618" y="9787"/>
                        <a:pt x="13839" y="10497"/>
                        <a:pt x="14197" y="10242"/>
                      </a:cubicBezTo>
                      <a:cubicBezTo>
                        <a:pt x="14554" y="9988"/>
                        <a:pt x="14671" y="9694"/>
                        <a:pt x="14841" y="10092"/>
                      </a:cubicBezTo>
                      <a:cubicBezTo>
                        <a:pt x="14904" y="10169"/>
                        <a:pt x="15035" y="10426"/>
                        <a:pt x="15162" y="10659"/>
                      </a:cubicBezTo>
                      <a:cubicBezTo>
                        <a:pt x="15288" y="10892"/>
                        <a:pt x="15411" y="11100"/>
                        <a:pt x="15458" y="11079"/>
                      </a:cubicBezTo>
                      <a:cubicBezTo>
                        <a:pt x="15235" y="11181"/>
                        <a:pt x="15210" y="9787"/>
                        <a:pt x="15041" y="9467"/>
                      </a:cubicBezTo>
                      <a:cubicBezTo>
                        <a:pt x="14872" y="9148"/>
                        <a:pt x="14514" y="9519"/>
                        <a:pt x="14294" y="9700"/>
                      </a:cubicBezTo>
                      <a:cubicBezTo>
                        <a:pt x="14073" y="9881"/>
                        <a:pt x="13939" y="9807"/>
                        <a:pt x="13850" y="9223"/>
                      </a:cubicBezTo>
                      <a:cubicBezTo>
                        <a:pt x="13761" y="8641"/>
                        <a:pt x="12942" y="8545"/>
                        <a:pt x="12910" y="9055"/>
                      </a:cubicBezTo>
                      <a:cubicBezTo>
                        <a:pt x="12877" y="9565"/>
                        <a:pt x="12267" y="9887"/>
                        <a:pt x="12041" y="9479"/>
                      </a:cubicBezTo>
                      <a:cubicBezTo>
                        <a:pt x="11815" y="9073"/>
                        <a:pt x="11668" y="8650"/>
                        <a:pt x="11384" y="8710"/>
                      </a:cubicBezTo>
                      <a:cubicBezTo>
                        <a:pt x="11100" y="8770"/>
                        <a:pt x="11107" y="9032"/>
                        <a:pt x="10734" y="8401"/>
                      </a:cubicBezTo>
                      <a:cubicBezTo>
                        <a:pt x="10361" y="7770"/>
                        <a:pt x="10137" y="7811"/>
                        <a:pt x="9814" y="8125"/>
                      </a:cubicBezTo>
                      <a:cubicBezTo>
                        <a:pt x="9491" y="8438"/>
                        <a:pt x="9332" y="8795"/>
                        <a:pt x="9332" y="8795"/>
                      </a:cubicBezTo>
                      <a:cubicBezTo>
                        <a:pt x="9332" y="8795"/>
                        <a:pt x="9362" y="8488"/>
                        <a:pt x="8988" y="8239"/>
                      </a:cubicBezTo>
                      <a:cubicBezTo>
                        <a:pt x="8614" y="7989"/>
                        <a:pt x="8357" y="7905"/>
                        <a:pt x="8559" y="7459"/>
                      </a:cubicBezTo>
                      <a:cubicBezTo>
                        <a:pt x="8761" y="7013"/>
                        <a:pt x="8707" y="6755"/>
                        <a:pt x="8645" y="6569"/>
                      </a:cubicBezTo>
                      <a:cubicBezTo>
                        <a:pt x="8582" y="6380"/>
                        <a:pt x="8677" y="6383"/>
                        <a:pt x="8817" y="6234"/>
                      </a:cubicBezTo>
                      <a:cubicBezTo>
                        <a:pt x="8956" y="6086"/>
                        <a:pt x="8883" y="5905"/>
                        <a:pt x="8730" y="5567"/>
                      </a:cubicBezTo>
                      <a:cubicBezTo>
                        <a:pt x="8577" y="5228"/>
                        <a:pt x="8563" y="4993"/>
                        <a:pt x="8817" y="4675"/>
                      </a:cubicBezTo>
                      <a:cubicBezTo>
                        <a:pt x="9069" y="4358"/>
                        <a:pt x="9497" y="3882"/>
                        <a:pt x="9246" y="3450"/>
                      </a:cubicBezTo>
                      <a:cubicBezTo>
                        <a:pt x="8995" y="3018"/>
                        <a:pt x="7971" y="2421"/>
                        <a:pt x="8215" y="2003"/>
                      </a:cubicBezTo>
                      <a:cubicBezTo>
                        <a:pt x="8429" y="1636"/>
                        <a:pt x="8546" y="1138"/>
                        <a:pt x="8501" y="798"/>
                      </a:cubicBezTo>
                      <a:cubicBezTo>
                        <a:pt x="8551" y="760"/>
                        <a:pt x="8598" y="727"/>
                        <a:pt x="8635" y="709"/>
                      </a:cubicBezTo>
                      <a:cubicBezTo>
                        <a:pt x="8725" y="666"/>
                        <a:pt x="8911" y="618"/>
                        <a:pt x="9003" y="588"/>
                      </a:cubicBezTo>
                      <a:cubicBezTo>
                        <a:pt x="9163" y="534"/>
                        <a:pt x="9137" y="532"/>
                        <a:pt x="9298" y="487"/>
                      </a:cubicBezTo>
                      <a:cubicBezTo>
                        <a:pt x="9442" y="448"/>
                        <a:pt x="9733" y="395"/>
                        <a:pt x="9878" y="364"/>
                      </a:cubicBezTo>
                      <a:cubicBezTo>
                        <a:pt x="10026" y="333"/>
                        <a:pt x="10322" y="259"/>
                        <a:pt x="10472" y="237"/>
                      </a:cubicBezTo>
                      <a:cubicBezTo>
                        <a:pt x="10533" y="228"/>
                        <a:pt x="10625" y="218"/>
                        <a:pt x="10716" y="210"/>
                      </a:cubicBezTo>
                      <a:cubicBezTo>
                        <a:pt x="10808" y="201"/>
                        <a:pt x="10900" y="195"/>
                        <a:pt x="10962" y="193"/>
                      </a:cubicBezTo>
                      <a:cubicBezTo>
                        <a:pt x="11110" y="187"/>
                        <a:pt x="11411" y="180"/>
                        <a:pt x="11560" y="199"/>
                      </a:cubicBezTo>
                      <a:cubicBezTo>
                        <a:pt x="11696" y="216"/>
                        <a:pt x="11962" y="346"/>
                        <a:pt x="12098" y="325"/>
                      </a:cubicBezTo>
                      <a:cubicBezTo>
                        <a:pt x="12160" y="315"/>
                        <a:pt x="12269" y="215"/>
                        <a:pt x="12328" y="190"/>
                      </a:cubicBezTo>
                      <a:cubicBezTo>
                        <a:pt x="12501" y="119"/>
                        <a:pt x="12859" y="23"/>
                        <a:pt x="13039" y="4"/>
                      </a:cubicBezTo>
                      <a:cubicBezTo>
                        <a:pt x="13155" y="-8"/>
                        <a:pt x="13389" y="9"/>
                        <a:pt x="13504" y="25"/>
                      </a:cubicBezTo>
                      <a:cubicBezTo>
                        <a:pt x="13688" y="55"/>
                        <a:pt x="14056" y="131"/>
                        <a:pt x="14229" y="217"/>
                      </a:cubicBezTo>
                      <a:cubicBezTo>
                        <a:pt x="14430" y="318"/>
                        <a:pt x="14781" y="663"/>
                        <a:pt x="14979" y="769"/>
                      </a:cubicBezTo>
                      <a:cubicBezTo>
                        <a:pt x="15063" y="811"/>
                        <a:pt x="15242" y="853"/>
                        <a:pt x="15328" y="886"/>
                      </a:cubicBezTo>
                      <a:cubicBezTo>
                        <a:pt x="15493" y="949"/>
                        <a:pt x="15818" y="1094"/>
                        <a:pt x="15976" y="1180"/>
                      </a:cubicBezTo>
                      <a:cubicBezTo>
                        <a:pt x="16090" y="1242"/>
                        <a:pt x="16311" y="1384"/>
                        <a:pt x="16417" y="1465"/>
                      </a:cubicBezTo>
                      <a:cubicBezTo>
                        <a:pt x="16655" y="1645"/>
                        <a:pt x="17091" y="2088"/>
                        <a:pt x="17326" y="2274"/>
                      </a:cubicBezTo>
                      <a:cubicBezTo>
                        <a:pt x="17449" y="2373"/>
                        <a:pt x="17708" y="2541"/>
                        <a:pt x="17834" y="2634"/>
                      </a:cubicBezTo>
                      <a:cubicBezTo>
                        <a:pt x="17985" y="2746"/>
                        <a:pt x="18303" y="2948"/>
                        <a:pt x="18432" y="3099"/>
                      </a:cubicBezTo>
                      <a:cubicBezTo>
                        <a:pt x="18570" y="3260"/>
                        <a:pt x="18460" y="3078"/>
                        <a:pt x="18609" y="3339"/>
                      </a:cubicBezTo>
                      <a:cubicBezTo>
                        <a:pt x="18522" y="3495"/>
                        <a:pt x="18478" y="4242"/>
                        <a:pt x="18438" y="4564"/>
                      </a:cubicBezTo>
                      <a:cubicBezTo>
                        <a:pt x="18375" y="5066"/>
                        <a:pt x="18452" y="5364"/>
                        <a:pt x="18266" y="5567"/>
                      </a:cubicBezTo>
                      <a:cubicBezTo>
                        <a:pt x="18081" y="5769"/>
                        <a:pt x="17876" y="5979"/>
                        <a:pt x="17922" y="6680"/>
                      </a:cubicBezTo>
                      <a:cubicBezTo>
                        <a:pt x="17969" y="7378"/>
                        <a:pt x="17792" y="7822"/>
                        <a:pt x="17579" y="8016"/>
                      </a:cubicBezTo>
                      <a:cubicBezTo>
                        <a:pt x="17365" y="8209"/>
                        <a:pt x="17167" y="8740"/>
                        <a:pt x="17235" y="9241"/>
                      </a:cubicBezTo>
                      <a:cubicBezTo>
                        <a:pt x="17303" y="9742"/>
                        <a:pt x="17352" y="9945"/>
                        <a:pt x="17235" y="10242"/>
                      </a:cubicBezTo>
                      <a:cubicBezTo>
                        <a:pt x="17118" y="10539"/>
                        <a:pt x="17436" y="11469"/>
                        <a:pt x="17407" y="11022"/>
                      </a:cubicBezTo>
                      <a:cubicBezTo>
                        <a:pt x="17378" y="10578"/>
                        <a:pt x="17811" y="9499"/>
                        <a:pt x="17579" y="10131"/>
                      </a:cubicBezTo>
                      <a:cubicBezTo>
                        <a:pt x="17709" y="9775"/>
                        <a:pt x="17645" y="9506"/>
                        <a:pt x="17579" y="9130"/>
                      </a:cubicBezTo>
                      <a:cubicBezTo>
                        <a:pt x="17513" y="8752"/>
                        <a:pt x="17717" y="8713"/>
                        <a:pt x="17922" y="8350"/>
                      </a:cubicBezTo>
                      <a:cubicBezTo>
                        <a:pt x="18128" y="7986"/>
                        <a:pt x="18489" y="7795"/>
                        <a:pt x="18438" y="7236"/>
                      </a:cubicBezTo>
                      <a:cubicBezTo>
                        <a:pt x="18386" y="6677"/>
                        <a:pt x="18487" y="6414"/>
                        <a:pt x="18781" y="6234"/>
                      </a:cubicBezTo>
                      <a:cubicBezTo>
                        <a:pt x="19076" y="6054"/>
                        <a:pt x="18880" y="6005"/>
                        <a:pt x="18867" y="5455"/>
                      </a:cubicBezTo>
                      <a:cubicBezTo>
                        <a:pt x="18857" y="4988"/>
                        <a:pt x="18891" y="4206"/>
                        <a:pt x="19037" y="3846"/>
                      </a:cubicBezTo>
                      <a:cubicBezTo>
                        <a:pt x="19138" y="3885"/>
                        <a:pt x="19350" y="4245"/>
                        <a:pt x="19416" y="4287"/>
                      </a:cubicBezTo>
                      <a:cubicBezTo>
                        <a:pt x="19521" y="4353"/>
                        <a:pt x="19723" y="4519"/>
                        <a:pt x="19807" y="4626"/>
                      </a:cubicBezTo>
                      <a:cubicBezTo>
                        <a:pt x="19879" y="4718"/>
                        <a:pt x="19988" y="4943"/>
                        <a:pt x="20036" y="5057"/>
                      </a:cubicBezTo>
                      <a:cubicBezTo>
                        <a:pt x="20095" y="5194"/>
                        <a:pt x="20189" y="5480"/>
                        <a:pt x="20225" y="5629"/>
                      </a:cubicBezTo>
                      <a:cubicBezTo>
                        <a:pt x="20274" y="5828"/>
                        <a:pt x="20255" y="6290"/>
                        <a:pt x="20357" y="6452"/>
                      </a:cubicBezTo>
                      <a:cubicBezTo>
                        <a:pt x="20401" y="6521"/>
                        <a:pt x="20553" y="6539"/>
                        <a:pt x="20605" y="6596"/>
                      </a:cubicBezTo>
                      <a:cubicBezTo>
                        <a:pt x="20695" y="6695"/>
                        <a:pt x="20808" y="6971"/>
                        <a:pt x="20864" y="7106"/>
                      </a:cubicBezTo>
                      <a:cubicBezTo>
                        <a:pt x="20887" y="7157"/>
                        <a:pt x="20916" y="7239"/>
                        <a:pt x="20944" y="7321"/>
                      </a:cubicBezTo>
                      <a:cubicBezTo>
                        <a:pt x="20971" y="7404"/>
                        <a:pt x="20997" y="7487"/>
                        <a:pt x="21012" y="7543"/>
                      </a:cubicBezTo>
                      <a:cubicBezTo>
                        <a:pt x="21043" y="7660"/>
                        <a:pt x="21092" y="7900"/>
                        <a:pt x="21106" y="8022"/>
                      </a:cubicBezTo>
                      <a:cubicBezTo>
                        <a:pt x="21130" y="8220"/>
                        <a:pt x="21071" y="8638"/>
                        <a:pt x="21136" y="8818"/>
                      </a:cubicBezTo>
                      <a:cubicBezTo>
                        <a:pt x="21161" y="8887"/>
                        <a:pt x="21276" y="8962"/>
                        <a:pt x="21305" y="9025"/>
                      </a:cubicBezTo>
                      <a:cubicBezTo>
                        <a:pt x="21326" y="9073"/>
                        <a:pt x="21342" y="9152"/>
                        <a:pt x="21355" y="9232"/>
                      </a:cubicBezTo>
                      <a:cubicBezTo>
                        <a:pt x="21368" y="9313"/>
                        <a:pt x="21379" y="9394"/>
                        <a:pt x="21389" y="9448"/>
                      </a:cubicBezTo>
                      <a:cubicBezTo>
                        <a:pt x="21405" y="9532"/>
                        <a:pt x="21432" y="9658"/>
                        <a:pt x="21458" y="9785"/>
                      </a:cubicBezTo>
                      <a:cubicBezTo>
                        <a:pt x="21484" y="9912"/>
                        <a:pt x="21509" y="10039"/>
                        <a:pt x="21522" y="10125"/>
                      </a:cubicBezTo>
                      <a:cubicBezTo>
                        <a:pt x="21543" y="10254"/>
                        <a:pt x="21594" y="10518"/>
                        <a:pt x="21582" y="1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FDFDF"/>
                    </a:gs>
                  </a:gsLst>
                  <a:lin ang="5400012" scaled="0"/>
                </a:gradFill>
                <a:ln w="9525" cap="flat" cmpd="sng">
                  <a:solidFill>
                    <a:srgbClr val="EFEFE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33000"/>
                    </a:srgbClr>
                  </a:outerShdw>
                </a:effectLst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614" name="Google Shape;614;p31"/>
              <p:cNvGrpSpPr/>
              <p:nvPr/>
            </p:nvGrpSpPr>
            <p:grpSpPr>
              <a:xfrm>
                <a:off x="5071424" y="3164150"/>
                <a:ext cx="1552800" cy="1275255"/>
                <a:chOff x="5222587" y="3164150"/>
                <a:chExt cx="1552800" cy="1275255"/>
              </a:xfrm>
            </p:grpSpPr>
            <p:sp>
              <p:nvSpPr>
                <p:cNvPr id="615" name="Google Shape;615;p31"/>
                <p:cNvSpPr txBox="1"/>
                <p:nvPr/>
              </p:nvSpPr>
              <p:spPr>
                <a:xfrm>
                  <a:off x="5222587" y="3561905"/>
                  <a:ext cx="1552800" cy="8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16" name="Google Shape;616;p31"/>
                <p:cNvSpPr txBox="1"/>
                <p:nvPr/>
              </p:nvSpPr>
              <p:spPr>
                <a:xfrm>
                  <a:off x="5222587" y="3164150"/>
                  <a:ext cx="15528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Phase 03</a:t>
                  </a:r>
                  <a:endParaRPr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617" name="Google Shape;617;p31"/>
            <p:cNvSpPr/>
            <p:nvPr/>
          </p:nvSpPr>
          <p:spPr>
            <a:xfrm>
              <a:off x="5368438" y="1840400"/>
              <a:ext cx="85800" cy="858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778038" y="1621325"/>
              <a:ext cx="85800" cy="858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735163" y="1926200"/>
              <a:ext cx="85800" cy="858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7016780" y="1363244"/>
            <a:ext cx="1552800" cy="3066636"/>
            <a:chOff x="7016780" y="1372769"/>
            <a:chExt cx="1552800" cy="3066636"/>
          </a:xfrm>
        </p:grpSpPr>
        <p:grpSp>
          <p:nvGrpSpPr>
            <p:cNvPr id="621" name="Google Shape;621;p31"/>
            <p:cNvGrpSpPr/>
            <p:nvPr/>
          </p:nvGrpSpPr>
          <p:grpSpPr>
            <a:xfrm>
              <a:off x="7016780" y="1372769"/>
              <a:ext cx="1552800" cy="3066636"/>
              <a:chOff x="7018737" y="1372769"/>
              <a:chExt cx="1552800" cy="3066636"/>
            </a:xfrm>
          </p:grpSpPr>
          <p:grpSp>
            <p:nvGrpSpPr>
              <p:cNvPr id="622" name="Google Shape;622;p31"/>
              <p:cNvGrpSpPr/>
              <p:nvPr/>
            </p:nvGrpSpPr>
            <p:grpSpPr>
              <a:xfrm>
                <a:off x="7095527" y="1372769"/>
                <a:ext cx="1399219" cy="1771057"/>
                <a:chOff x="6751492" y="1191826"/>
                <a:chExt cx="1321015" cy="1672070"/>
              </a:xfrm>
            </p:grpSpPr>
            <p:sp>
              <p:nvSpPr>
                <p:cNvPr id="623" name="Google Shape;623;p31"/>
                <p:cNvSpPr/>
                <p:nvPr/>
              </p:nvSpPr>
              <p:spPr>
                <a:xfrm>
                  <a:off x="6751492" y="1191826"/>
                  <a:ext cx="1321015" cy="167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2" h="21116" extrusionOk="0">
                      <a:moveTo>
                        <a:pt x="1988" y="8601"/>
                      </a:moveTo>
                      <a:cubicBezTo>
                        <a:pt x="1988" y="8601"/>
                        <a:pt x="2362" y="8118"/>
                        <a:pt x="1988" y="7586"/>
                      </a:cubicBezTo>
                      <a:cubicBezTo>
                        <a:pt x="1615" y="7054"/>
                        <a:pt x="1864" y="5073"/>
                        <a:pt x="2736" y="3720"/>
                      </a:cubicBezTo>
                      <a:cubicBezTo>
                        <a:pt x="3608" y="2367"/>
                        <a:pt x="4355" y="1352"/>
                        <a:pt x="9026" y="434"/>
                      </a:cubicBezTo>
                      <a:cubicBezTo>
                        <a:pt x="13697" y="-484"/>
                        <a:pt x="16126" y="96"/>
                        <a:pt x="18368" y="1787"/>
                      </a:cubicBezTo>
                      <a:cubicBezTo>
                        <a:pt x="20610" y="3478"/>
                        <a:pt x="21357" y="5895"/>
                        <a:pt x="20672" y="8311"/>
                      </a:cubicBezTo>
                      <a:cubicBezTo>
                        <a:pt x="19987" y="10727"/>
                        <a:pt x="17558" y="11065"/>
                        <a:pt x="17745" y="13530"/>
                      </a:cubicBezTo>
                      <a:cubicBezTo>
                        <a:pt x="17932" y="15994"/>
                        <a:pt x="21432" y="21116"/>
                        <a:pt x="21432" y="21116"/>
                      </a:cubicBezTo>
                      <a:lnTo>
                        <a:pt x="9088" y="21116"/>
                      </a:lnTo>
                      <a:cubicBezTo>
                        <a:pt x="9088" y="21116"/>
                        <a:pt x="9618" y="19642"/>
                        <a:pt x="8964" y="18265"/>
                      </a:cubicBezTo>
                      <a:cubicBezTo>
                        <a:pt x="8964" y="18265"/>
                        <a:pt x="7959" y="16507"/>
                        <a:pt x="7189" y="16544"/>
                      </a:cubicBezTo>
                      <a:cubicBezTo>
                        <a:pt x="6418" y="16580"/>
                        <a:pt x="4083" y="16779"/>
                        <a:pt x="3452" y="16707"/>
                      </a:cubicBezTo>
                      <a:cubicBezTo>
                        <a:pt x="2821" y="16634"/>
                        <a:pt x="2214" y="16471"/>
                        <a:pt x="2261" y="15619"/>
                      </a:cubicBezTo>
                      <a:cubicBezTo>
                        <a:pt x="2308" y="14768"/>
                        <a:pt x="2238" y="14623"/>
                        <a:pt x="1887" y="14442"/>
                      </a:cubicBezTo>
                      <a:cubicBezTo>
                        <a:pt x="1537" y="14260"/>
                        <a:pt x="1397" y="13916"/>
                        <a:pt x="1677" y="13735"/>
                      </a:cubicBezTo>
                      <a:cubicBezTo>
                        <a:pt x="1957" y="13554"/>
                        <a:pt x="1957" y="13554"/>
                        <a:pt x="1957" y="13554"/>
                      </a:cubicBezTo>
                      <a:cubicBezTo>
                        <a:pt x="1957" y="13554"/>
                        <a:pt x="1747" y="13445"/>
                        <a:pt x="1420" y="13282"/>
                      </a:cubicBezTo>
                      <a:cubicBezTo>
                        <a:pt x="1093" y="13119"/>
                        <a:pt x="1163" y="12883"/>
                        <a:pt x="1257" y="12702"/>
                      </a:cubicBezTo>
                      <a:cubicBezTo>
                        <a:pt x="1350" y="12521"/>
                        <a:pt x="1537" y="12104"/>
                        <a:pt x="1327" y="12031"/>
                      </a:cubicBezTo>
                      <a:cubicBezTo>
                        <a:pt x="1117" y="11959"/>
                        <a:pt x="743" y="11778"/>
                        <a:pt x="416" y="11633"/>
                      </a:cubicBezTo>
                      <a:cubicBezTo>
                        <a:pt x="89" y="11488"/>
                        <a:pt x="-168" y="11234"/>
                        <a:pt x="136" y="10817"/>
                      </a:cubicBezTo>
                      <a:cubicBezTo>
                        <a:pt x="439" y="10401"/>
                        <a:pt x="1988" y="8601"/>
                        <a:pt x="1988" y="8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7BACE"/>
                    </a:gs>
                    <a:gs pos="100000">
                      <a:srgbClr val="5F789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7040450" y="1304818"/>
                  <a:ext cx="877767" cy="6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4" h="21533" extrusionOk="0">
                      <a:moveTo>
                        <a:pt x="21582" y="10650"/>
                      </a:moveTo>
                      <a:cubicBezTo>
                        <a:pt x="21558" y="10914"/>
                        <a:pt x="21292" y="11373"/>
                        <a:pt x="21278" y="11640"/>
                      </a:cubicBezTo>
                      <a:cubicBezTo>
                        <a:pt x="21274" y="11748"/>
                        <a:pt x="21369" y="11952"/>
                        <a:pt x="21362" y="12060"/>
                      </a:cubicBezTo>
                      <a:cubicBezTo>
                        <a:pt x="21352" y="12219"/>
                        <a:pt x="21247" y="12524"/>
                        <a:pt x="21169" y="12650"/>
                      </a:cubicBezTo>
                      <a:cubicBezTo>
                        <a:pt x="21104" y="12755"/>
                        <a:pt x="20911" y="12836"/>
                        <a:pt x="20784" y="12935"/>
                      </a:cubicBezTo>
                      <a:cubicBezTo>
                        <a:pt x="20615" y="12965"/>
                        <a:pt x="20346" y="13029"/>
                        <a:pt x="20242" y="13139"/>
                      </a:cubicBezTo>
                      <a:cubicBezTo>
                        <a:pt x="19898" y="13500"/>
                        <a:pt x="19751" y="13024"/>
                        <a:pt x="19383" y="12803"/>
                      </a:cubicBezTo>
                      <a:cubicBezTo>
                        <a:pt x="19015" y="12583"/>
                        <a:pt x="18527" y="12639"/>
                        <a:pt x="18352" y="13139"/>
                      </a:cubicBezTo>
                      <a:cubicBezTo>
                        <a:pt x="18178" y="13637"/>
                        <a:pt x="18333" y="14165"/>
                        <a:pt x="17837" y="14252"/>
                      </a:cubicBezTo>
                      <a:cubicBezTo>
                        <a:pt x="17340" y="14339"/>
                        <a:pt x="16985" y="14321"/>
                        <a:pt x="16805" y="14807"/>
                      </a:cubicBezTo>
                      <a:cubicBezTo>
                        <a:pt x="16702" y="15252"/>
                        <a:pt x="16488" y="15614"/>
                        <a:pt x="16299" y="15865"/>
                      </a:cubicBezTo>
                      <a:cubicBezTo>
                        <a:pt x="16110" y="16116"/>
                        <a:pt x="15946" y="16255"/>
                        <a:pt x="15946" y="16255"/>
                      </a:cubicBezTo>
                      <a:cubicBezTo>
                        <a:pt x="15946" y="16255"/>
                        <a:pt x="16851" y="16054"/>
                        <a:pt x="17063" y="15253"/>
                      </a:cubicBezTo>
                      <a:cubicBezTo>
                        <a:pt x="17230" y="14627"/>
                        <a:pt x="17569" y="14925"/>
                        <a:pt x="17922" y="14807"/>
                      </a:cubicBezTo>
                      <a:cubicBezTo>
                        <a:pt x="18275" y="14688"/>
                        <a:pt x="18451" y="14534"/>
                        <a:pt x="18524" y="14030"/>
                      </a:cubicBezTo>
                      <a:cubicBezTo>
                        <a:pt x="18597" y="13523"/>
                        <a:pt x="18732" y="13301"/>
                        <a:pt x="19125" y="13361"/>
                      </a:cubicBezTo>
                      <a:cubicBezTo>
                        <a:pt x="19360" y="13397"/>
                        <a:pt x="19576" y="13672"/>
                        <a:pt x="19813" y="13916"/>
                      </a:cubicBezTo>
                      <a:cubicBezTo>
                        <a:pt x="20050" y="14161"/>
                        <a:pt x="20431" y="13481"/>
                        <a:pt x="20757" y="13694"/>
                      </a:cubicBezTo>
                      <a:cubicBezTo>
                        <a:pt x="20770" y="13703"/>
                        <a:pt x="20782" y="13710"/>
                        <a:pt x="20794" y="13715"/>
                      </a:cubicBezTo>
                      <a:cubicBezTo>
                        <a:pt x="20804" y="13720"/>
                        <a:pt x="20815" y="13724"/>
                        <a:pt x="20826" y="13727"/>
                      </a:cubicBezTo>
                      <a:cubicBezTo>
                        <a:pt x="20928" y="13880"/>
                        <a:pt x="21150" y="13954"/>
                        <a:pt x="21207" y="14078"/>
                      </a:cubicBezTo>
                      <a:cubicBezTo>
                        <a:pt x="21296" y="14272"/>
                        <a:pt x="21341" y="14477"/>
                        <a:pt x="21378" y="14699"/>
                      </a:cubicBezTo>
                      <a:cubicBezTo>
                        <a:pt x="21428" y="14993"/>
                        <a:pt x="21458" y="15607"/>
                        <a:pt x="21429" y="15910"/>
                      </a:cubicBezTo>
                      <a:cubicBezTo>
                        <a:pt x="21399" y="16231"/>
                        <a:pt x="21258" y="16867"/>
                        <a:pt x="21131" y="17149"/>
                      </a:cubicBezTo>
                      <a:cubicBezTo>
                        <a:pt x="20986" y="17473"/>
                        <a:pt x="20554" y="17987"/>
                        <a:pt x="20344" y="18246"/>
                      </a:cubicBezTo>
                      <a:cubicBezTo>
                        <a:pt x="20113" y="18531"/>
                        <a:pt x="19638" y="19078"/>
                        <a:pt x="19365" y="19293"/>
                      </a:cubicBezTo>
                      <a:cubicBezTo>
                        <a:pt x="18984" y="19593"/>
                        <a:pt x="18559" y="19779"/>
                        <a:pt x="18143" y="19986"/>
                      </a:cubicBezTo>
                      <a:cubicBezTo>
                        <a:pt x="16809" y="20649"/>
                        <a:pt x="15509" y="21592"/>
                        <a:pt x="14075" y="21530"/>
                      </a:cubicBezTo>
                      <a:cubicBezTo>
                        <a:pt x="13605" y="21510"/>
                        <a:pt x="13141" y="21378"/>
                        <a:pt x="12707" y="21140"/>
                      </a:cubicBezTo>
                      <a:cubicBezTo>
                        <a:pt x="12691" y="21116"/>
                        <a:pt x="12658" y="21094"/>
                        <a:pt x="12624" y="21073"/>
                      </a:cubicBezTo>
                      <a:cubicBezTo>
                        <a:pt x="12590" y="21053"/>
                        <a:pt x="12555" y="21035"/>
                        <a:pt x="12533" y="21020"/>
                      </a:cubicBezTo>
                      <a:cubicBezTo>
                        <a:pt x="12411" y="20942"/>
                        <a:pt x="12156" y="20813"/>
                        <a:pt x="12042" y="20714"/>
                      </a:cubicBezTo>
                      <a:cubicBezTo>
                        <a:pt x="11934" y="20621"/>
                        <a:pt x="11746" y="20384"/>
                        <a:pt x="11651" y="20268"/>
                      </a:cubicBezTo>
                      <a:cubicBezTo>
                        <a:pt x="11486" y="20066"/>
                        <a:pt x="11146" y="19674"/>
                        <a:pt x="11010" y="19437"/>
                      </a:cubicBezTo>
                      <a:cubicBezTo>
                        <a:pt x="10853" y="19161"/>
                        <a:pt x="10838" y="18606"/>
                        <a:pt x="10602" y="18456"/>
                      </a:cubicBezTo>
                      <a:cubicBezTo>
                        <a:pt x="10592" y="18450"/>
                        <a:pt x="10557" y="18419"/>
                        <a:pt x="10520" y="18391"/>
                      </a:cubicBezTo>
                      <a:cubicBezTo>
                        <a:pt x="10483" y="18363"/>
                        <a:pt x="10444" y="18338"/>
                        <a:pt x="10425" y="18342"/>
                      </a:cubicBezTo>
                      <a:cubicBezTo>
                        <a:pt x="10434" y="18252"/>
                        <a:pt x="10699" y="18147"/>
                        <a:pt x="10706" y="18036"/>
                      </a:cubicBezTo>
                      <a:cubicBezTo>
                        <a:pt x="10736" y="17572"/>
                        <a:pt x="10715" y="18139"/>
                        <a:pt x="10964" y="17703"/>
                      </a:cubicBezTo>
                      <a:cubicBezTo>
                        <a:pt x="11213" y="17269"/>
                        <a:pt x="11354" y="17372"/>
                        <a:pt x="11565" y="17593"/>
                      </a:cubicBezTo>
                      <a:cubicBezTo>
                        <a:pt x="11775" y="17813"/>
                        <a:pt x="12045" y="17609"/>
                        <a:pt x="12338" y="17368"/>
                      </a:cubicBezTo>
                      <a:cubicBezTo>
                        <a:pt x="12632" y="17126"/>
                        <a:pt x="12882" y="17612"/>
                        <a:pt x="13284" y="17482"/>
                      </a:cubicBezTo>
                      <a:cubicBezTo>
                        <a:pt x="13685" y="17351"/>
                        <a:pt x="13941" y="16957"/>
                        <a:pt x="13713" y="17035"/>
                      </a:cubicBezTo>
                      <a:cubicBezTo>
                        <a:pt x="13485" y="17113"/>
                        <a:pt x="13326" y="17149"/>
                        <a:pt x="12940" y="17035"/>
                      </a:cubicBezTo>
                      <a:cubicBezTo>
                        <a:pt x="12554" y="16921"/>
                        <a:pt x="12364" y="16734"/>
                        <a:pt x="12167" y="17035"/>
                      </a:cubicBezTo>
                      <a:cubicBezTo>
                        <a:pt x="11968" y="17337"/>
                        <a:pt x="11626" y="17275"/>
                        <a:pt x="11479" y="17035"/>
                      </a:cubicBezTo>
                      <a:cubicBezTo>
                        <a:pt x="11333" y="16795"/>
                        <a:pt x="11109" y="16591"/>
                        <a:pt x="10878" y="17035"/>
                      </a:cubicBezTo>
                      <a:cubicBezTo>
                        <a:pt x="10647" y="17479"/>
                        <a:pt x="10432" y="17182"/>
                        <a:pt x="10191" y="17482"/>
                      </a:cubicBezTo>
                      <a:cubicBezTo>
                        <a:pt x="10019" y="17695"/>
                        <a:pt x="9962" y="18108"/>
                        <a:pt x="9994" y="18333"/>
                      </a:cubicBezTo>
                      <a:cubicBezTo>
                        <a:pt x="9861" y="18399"/>
                        <a:pt x="9592" y="18540"/>
                        <a:pt x="9476" y="18579"/>
                      </a:cubicBezTo>
                      <a:cubicBezTo>
                        <a:pt x="9316" y="18633"/>
                        <a:pt x="9160" y="18726"/>
                        <a:pt x="8995" y="18717"/>
                      </a:cubicBezTo>
                      <a:cubicBezTo>
                        <a:pt x="8938" y="18713"/>
                        <a:pt x="8854" y="18683"/>
                        <a:pt x="8771" y="18649"/>
                      </a:cubicBezTo>
                      <a:cubicBezTo>
                        <a:pt x="8689" y="18616"/>
                        <a:pt x="8606" y="18579"/>
                        <a:pt x="8550" y="18561"/>
                      </a:cubicBezTo>
                      <a:cubicBezTo>
                        <a:pt x="8323" y="18492"/>
                        <a:pt x="7857" y="18438"/>
                        <a:pt x="7641" y="18324"/>
                      </a:cubicBezTo>
                      <a:cubicBezTo>
                        <a:pt x="7492" y="18246"/>
                        <a:pt x="7222" y="18004"/>
                        <a:pt x="7098" y="17871"/>
                      </a:cubicBezTo>
                      <a:cubicBezTo>
                        <a:pt x="7003" y="17770"/>
                        <a:pt x="6826" y="17542"/>
                        <a:pt x="6758" y="17407"/>
                      </a:cubicBezTo>
                      <a:cubicBezTo>
                        <a:pt x="6704" y="17305"/>
                        <a:pt x="6628" y="17071"/>
                        <a:pt x="6599" y="16951"/>
                      </a:cubicBezTo>
                      <a:cubicBezTo>
                        <a:pt x="6549" y="16741"/>
                        <a:pt x="6620" y="16211"/>
                        <a:pt x="6480" y="16084"/>
                      </a:cubicBezTo>
                      <a:cubicBezTo>
                        <a:pt x="6438" y="16046"/>
                        <a:pt x="6329" y="16120"/>
                        <a:pt x="6278" y="16132"/>
                      </a:cubicBezTo>
                      <a:cubicBezTo>
                        <a:pt x="5941" y="16215"/>
                        <a:pt x="5273" y="16444"/>
                        <a:pt x="4931" y="16498"/>
                      </a:cubicBezTo>
                      <a:cubicBezTo>
                        <a:pt x="4763" y="16525"/>
                        <a:pt x="4426" y="16558"/>
                        <a:pt x="4259" y="16537"/>
                      </a:cubicBezTo>
                      <a:cubicBezTo>
                        <a:pt x="3955" y="16492"/>
                        <a:pt x="3364" y="16269"/>
                        <a:pt x="3077" y="16135"/>
                      </a:cubicBezTo>
                      <a:cubicBezTo>
                        <a:pt x="2871" y="16038"/>
                        <a:pt x="2479" y="15781"/>
                        <a:pt x="2285" y="15646"/>
                      </a:cubicBezTo>
                      <a:cubicBezTo>
                        <a:pt x="2060" y="15490"/>
                        <a:pt x="1613" y="15163"/>
                        <a:pt x="1404" y="14972"/>
                      </a:cubicBezTo>
                      <a:cubicBezTo>
                        <a:pt x="1283" y="14860"/>
                        <a:pt x="1052" y="14618"/>
                        <a:pt x="950" y="14477"/>
                      </a:cubicBezTo>
                      <a:cubicBezTo>
                        <a:pt x="769" y="14225"/>
                        <a:pt x="468" y="13649"/>
                        <a:pt x="329" y="13355"/>
                      </a:cubicBezTo>
                      <a:cubicBezTo>
                        <a:pt x="287" y="13271"/>
                        <a:pt x="211" y="13091"/>
                        <a:pt x="182" y="12995"/>
                      </a:cubicBezTo>
                      <a:cubicBezTo>
                        <a:pt x="136" y="12842"/>
                        <a:pt x="61" y="12518"/>
                        <a:pt x="54" y="12354"/>
                      </a:cubicBezTo>
                      <a:cubicBezTo>
                        <a:pt x="51" y="12222"/>
                        <a:pt x="91" y="11952"/>
                        <a:pt x="124" y="11826"/>
                      </a:cubicBezTo>
                      <a:cubicBezTo>
                        <a:pt x="167" y="11658"/>
                        <a:pt x="395" y="11379"/>
                        <a:pt x="378" y="11205"/>
                      </a:cubicBezTo>
                      <a:cubicBezTo>
                        <a:pt x="372" y="11139"/>
                        <a:pt x="266" y="11064"/>
                        <a:pt x="241" y="11007"/>
                      </a:cubicBezTo>
                      <a:cubicBezTo>
                        <a:pt x="203" y="10911"/>
                        <a:pt x="180" y="10698"/>
                        <a:pt x="159" y="10593"/>
                      </a:cubicBezTo>
                      <a:cubicBezTo>
                        <a:pt x="120" y="10395"/>
                        <a:pt x="15" y="10002"/>
                        <a:pt x="2" y="9799"/>
                      </a:cubicBezTo>
                      <a:cubicBezTo>
                        <a:pt x="-6" y="9679"/>
                        <a:pt x="16" y="9436"/>
                        <a:pt x="36" y="9319"/>
                      </a:cubicBezTo>
                      <a:cubicBezTo>
                        <a:pt x="47" y="9253"/>
                        <a:pt x="70" y="9158"/>
                        <a:pt x="95" y="9064"/>
                      </a:cubicBezTo>
                      <a:cubicBezTo>
                        <a:pt x="121" y="8970"/>
                        <a:pt x="149" y="8876"/>
                        <a:pt x="169" y="8815"/>
                      </a:cubicBezTo>
                      <a:cubicBezTo>
                        <a:pt x="222" y="8665"/>
                        <a:pt x="346" y="8374"/>
                        <a:pt x="409" y="8230"/>
                      </a:cubicBezTo>
                      <a:cubicBezTo>
                        <a:pt x="493" y="8037"/>
                        <a:pt x="629" y="7606"/>
                        <a:pt x="763" y="7468"/>
                      </a:cubicBezTo>
                      <a:cubicBezTo>
                        <a:pt x="808" y="7424"/>
                        <a:pt x="901" y="7413"/>
                        <a:pt x="990" y="7398"/>
                      </a:cubicBezTo>
                      <a:cubicBezTo>
                        <a:pt x="1079" y="7382"/>
                        <a:pt x="1164" y="7362"/>
                        <a:pt x="1192" y="7299"/>
                      </a:cubicBezTo>
                      <a:cubicBezTo>
                        <a:pt x="1219" y="7234"/>
                        <a:pt x="1137" y="7088"/>
                        <a:pt x="1135" y="7014"/>
                      </a:cubicBezTo>
                      <a:cubicBezTo>
                        <a:pt x="1132" y="6875"/>
                        <a:pt x="1179" y="6594"/>
                        <a:pt x="1214" y="6461"/>
                      </a:cubicBezTo>
                      <a:cubicBezTo>
                        <a:pt x="1294" y="6176"/>
                        <a:pt x="1536" y="5648"/>
                        <a:pt x="1668" y="5396"/>
                      </a:cubicBezTo>
                      <a:cubicBezTo>
                        <a:pt x="1748" y="5243"/>
                        <a:pt x="1917" y="4937"/>
                        <a:pt x="2031" y="4828"/>
                      </a:cubicBezTo>
                      <a:cubicBezTo>
                        <a:pt x="2116" y="4747"/>
                        <a:pt x="2330" y="4691"/>
                        <a:pt x="2421" y="4621"/>
                      </a:cubicBezTo>
                      <a:cubicBezTo>
                        <a:pt x="2443" y="4605"/>
                        <a:pt x="2485" y="4561"/>
                        <a:pt x="2502" y="4536"/>
                      </a:cubicBezTo>
                      <a:cubicBezTo>
                        <a:pt x="2537" y="4485"/>
                        <a:pt x="2582" y="4357"/>
                        <a:pt x="2614" y="4305"/>
                      </a:cubicBezTo>
                      <a:cubicBezTo>
                        <a:pt x="2718" y="4138"/>
                        <a:pt x="2966" y="3854"/>
                        <a:pt x="3086" y="3709"/>
                      </a:cubicBezTo>
                      <a:cubicBezTo>
                        <a:pt x="3207" y="3565"/>
                        <a:pt x="3451" y="3279"/>
                        <a:pt x="3579" y="3147"/>
                      </a:cubicBezTo>
                      <a:cubicBezTo>
                        <a:pt x="3676" y="3047"/>
                        <a:pt x="3878" y="2859"/>
                        <a:pt x="3981" y="2771"/>
                      </a:cubicBezTo>
                      <a:cubicBezTo>
                        <a:pt x="4016" y="2738"/>
                        <a:pt x="4069" y="2689"/>
                        <a:pt x="4123" y="2642"/>
                      </a:cubicBezTo>
                      <a:cubicBezTo>
                        <a:pt x="4178" y="2595"/>
                        <a:pt x="4233" y="2550"/>
                        <a:pt x="4272" y="2526"/>
                      </a:cubicBezTo>
                      <a:cubicBezTo>
                        <a:pt x="4457" y="2420"/>
                        <a:pt x="4854" y="2287"/>
                        <a:pt x="5053" y="2241"/>
                      </a:cubicBezTo>
                      <a:cubicBezTo>
                        <a:pt x="5224" y="2203"/>
                        <a:pt x="5583" y="2262"/>
                        <a:pt x="5744" y="2178"/>
                      </a:cubicBezTo>
                      <a:cubicBezTo>
                        <a:pt x="5800" y="2148"/>
                        <a:pt x="5885" y="2026"/>
                        <a:pt x="5929" y="1972"/>
                      </a:cubicBezTo>
                      <a:cubicBezTo>
                        <a:pt x="6016" y="1865"/>
                        <a:pt x="6165" y="1614"/>
                        <a:pt x="6265" y="1528"/>
                      </a:cubicBezTo>
                      <a:cubicBezTo>
                        <a:pt x="6406" y="1404"/>
                        <a:pt x="6731" y="1237"/>
                        <a:pt x="6898" y="1183"/>
                      </a:cubicBezTo>
                      <a:cubicBezTo>
                        <a:pt x="6956" y="1163"/>
                        <a:pt x="7044" y="1151"/>
                        <a:pt x="7133" y="1143"/>
                      </a:cubicBezTo>
                      <a:cubicBezTo>
                        <a:pt x="7222" y="1135"/>
                        <a:pt x="7311" y="1130"/>
                        <a:pt x="7370" y="1126"/>
                      </a:cubicBezTo>
                      <a:cubicBezTo>
                        <a:pt x="7432" y="1120"/>
                        <a:pt x="7484" y="1122"/>
                        <a:pt x="7536" y="1121"/>
                      </a:cubicBezTo>
                      <a:cubicBezTo>
                        <a:pt x="7587" y="1119"/>
                        <a:pt x="7639" y="1115"/>
                        <a:pt x="7701" y="1094"/>
                      </a:cubicBezTo>
                      <a:cubicBezTo>
                        <a:pt x="7698" y="1261"/>
                        <a:pt x="7675" y="1606"/>
                        <a:pt x="7528" y="1780"/>
                      </a:cubicBezTo>
                      <a:cubicBezTo>
                        <a:pt x="7329" y="2014"/>
                        <a:pt x="7284" y="2659"/>
                        <a:pt x="7700" y="3117"/>
                      </a:cubicBezTo>
                      <a:cubicBezTo>
                        <a:pt x="8114" y="3574"/>
                        <a:pt x="8831" y="3968"/>
                        <a:pt x="8387" y="4452"/>
                      </a:cubicBezTo>
                      <a:cubicBezTo>
                        <a:pt x="7942" y="4936"/>
                        <a:pt x="8135" y="5466"/>
                        <a:pt x="8301" y="5678"/>
                      </a:cubicBezTo>
                      <a:cubicBezTo>
                        <a:pt x="8466" y="5889"/>
                        <a:pt x="8435" y="6218"/>
                        <a:pt x="8215" y="6234"/>
                      </a:cubicBezTo>
                      <a:cubicBezTo>
                        <a:pt x="7995" y="6251"/>
                        <a:pt x="7966" y="6473"/>
                        <a:pt x="8129" y="6680"/>
                      </a:cubicBezTo>
                      <a:cubicBezTo>
                        <a:pt x="8292" y="6886"/>
                        <a:pt x="8179" y="7262"/>
                        <a:pt x="8043" y="7459"/>
                      </a:cubicBezTo>
                      <a:cubicBezTo>
                        <a:pt x="7907" y="7657"/>
                        <a:pt x="8062" y="8227"/>
                        <a:pt x="8387" y="8350"/>
                      </a:cubicBezTo>
                      <a:cubicBezTo>
                        <a:pt x="8712" y="8473"/>
                        <a:pt x="9396" y="8875"/>
                        <a:pt x="8817" y="9241"/>
                      </a:cubicBezTo>
                      <a:cubicBezTo>
                        <a:pt x="8236" y="9607"/>
                        <a:pt x="8007" y="9682"/>
                        <a:pt x="8043" y="10131"/>
                      </a:cubicBezTo>
                      <a:cubicBezTo>
                        <a:pt x="8079" y="10581"/>
                        <a:pt x="7827" y="10746"/>
                        <a:pt x="7700" y="10800"/>
                      </a:cubicBezTo>
                      <a:cubicBezTo>
                        <a:pt x="7572" y="10854"/>
                        <a:pt x="7497" y="11106"/>
                        <a:pt x="7613" y="11469"/>
                      </a:cubicBezTo>
                      <a:cubicBezTo>
                        <a:pt x="7729" y="11829"/>
                        <a:pt x="7518" y="11859"/>
                        <a:pt x="7528" y="12024"/>
                      </a:cubicBezTo>
                      <a:cubicBezTo>
                        <a:pt x="7537" y="12192"/>
                        <a:pt x="8005" y="12337"/>
                        <a:pt x="7613" y="12581"/>
                      </a:cubicBezTo>
                      <a:cubicBezTo>
                        <a:pt x="7223" y="12825"/>
                        <a:pt x="7785" y="12956"/>
                        <a:pt x="7442" y="13583"/>
                      </a:cubicBezTo>
                      <a:cubicBezTo>
                        <a:pt x="7694" y="13463"/>
                        <a:pt x="7832" y="13283"/>
                        <a:pt x="7785" y="13025"/>
                      </a:cubicBezTo>
                      <a:cubicBezTo>
                        <a:pt x="7739" y="12770"/>
                        <a:pt x="8032" y="12698"/>
                        <a:pt x="8043" y="12581"/>
                      </a:cubicBezTo>
                      <a:cubicBezTo>
                        <a:pt x="8087" y="12135"/>
                        <a:pt x="7748" y="11961"/>
                        <a:pt x="7957" y="11691"/>
                      </a:cubicBezTo>
                      <a:cubicBezTo>
                        <a:pt x="8167" y="11418"/>
                        <a:pt x="7813" y="11261"/>
                        <a:pt x="8129" y="11022"/>
                      </a:cubicBezTo>
                      <a:cubicBezTo>
                        <a:pt x="8444" y="10784"/>
                        <a:pt x="8416" y="10632"/>
                        <a:pt x="8387" y="10242"/>
                      </a:cubicBezTo>
                      <a:cubicBezTo>
                        <a:pt x="8357" y="9855"/>
                        <a:pt x="8656" y="9904"/>
                        <a:pt x="8988" y="9686"/>
                      </a:cubicBezTo>
                      <a:cubicBezTo>
                        <a:pt x="9320" y="9469"/>
                        <a:pt x="9757" y="8644"/>
                        <a:pt x="9923" y="8500"/>
                      </a:cubicBezTo>
                      <a:cubicBezTo>
                        <a:pt x="10089" y="8356"/>
                        <a:pt x="10325" y="8255"/>
                        <a:pt x="10508" y="8677"/>
                      </a:cubicBezTo>
                      <a:cubicBezTo>
                        <a:pt x="10691" y="9097"/>
                        <a:pt x="10981" y="9464"/>
                        <a:pt x="11204" y="9229"/>
                      </a:cubicBezTo>
                      <a:cubicBezTo>
                        <a:pt x="11427" y="8993"/>
                        <a:pt x="11644" y="9231"/>
                        <a:pt x="11815" y="9754"/>
                      </a:cubicBezTo>
                      <a:cubicBezTo>
                        <a:pt x="11987" y="10278"/>
                        <a:pt x="12949" y="10224"/>
                        <a:pt x="13102" y="9457"/>
                      </a:cubicBezTo>
                      <a:cubicBezTo>
                        <a:pt x="13219" y="8872"/>
                        <a:pt x="13631" y="9211"/>
                        <a:pt x="13624" y="9499"/>
                      </a:cubicBezTo>
                      <a:cubicBezTo>
                        <a:pt x="13618" y="9787"/>
                        <a:pt x="13839" y="10497"/>
                        <a:pt x="14197" y="10242"/>
                      </a:cubicBezTo>
                      <a:cubicBezTo>
                        <a:pt x="14554" y="9988"/>
                        <a:pt x="14671" y="9694"/>
                        <a:pt x="14841" y="10092"/>
                      </a:cubicBezTo>
                      <a:cubicBezTo>
                        <a:pt x="14904" y="10169"/>
                        <a:pt x="15035" y="10426"/>
                        <a:pt x="15162" y="10659"/>
                      </a:cubicBezTo>
                      <a:cubicBezTo>
                        <a:pt x="15288" y="10892"/>
                        <a:pt x="15411" y="11100"/>
                        <a:pt x="15458" y="11079"/>
                      </a:cubicBezTo>
                      <a:cubicBezTo>
                        <a:pt x="15235" y="11181"/>
                        <a:pt x="15210" y="9787"/>
                        <a:pt x="15041" y="9467"/>
                      </a:cubicBezTo>
                      <a:cubicBezTo>
                        <a:pt x="14872" y="9148"/>
                        <a:pt x="14514" y="9519"/>
                        <a:pt x="14294" y="9700"/>
                      </a:cubicBezTo>
                      <a:cubicBezTo>
                        <a:pt x="14073" y="9881"/>
                        <a:pt x="13939" y="9807"/>
                        <a:pt x="13850" y="9223"/>
                      </a:cubicBezTo>
                      <a:cubicBezTo>
                        <a:pt x="13761" y="8641"/>
                        <a:pt x="12942" y="8545"/>
                        <a:pt x="12910" y="9055"/>
                      </a:cubicBezTo>
                      <a:cubicBezTo>
                        <a:pt x="12877" y="9565"/>
                        <a:pt x="12267" y="9887"/>
                        <a:pt x="12041" y="9479"/>
                      </a:cubicBezTo>
                      <a:cubicBezTo>
                        <a:pt x="11815" y="9073"/>
                        <a:pt x="11668" y="8650"/>
                        <a:pt x="11384" y="8710"/>
                      </a:cubicBezTo>
                      <a:cubicBezTo>
                        <a:pt x="11100" y="8770"/>
                        <a:pt x="11107" y="9032"/>
                        <a:pt x="10734" y="8401"/>
                      </a:cubicBezTo>
                      <a:cubicBezTo>
                        <a:pt x="10361" y="7770"/>
                        <a:pt x="10137" y="7811"/>
                        <a:pt x="9814" y="8125"/>
                      </a:cubicBezTo>
                      <a:cubicBezTo>
                        <a:pt x="9491" y="8438"/>
                        <a:pt x="9332" y="8795"/>
                        <a:pt x="9332" y="8795"/>
                      </a:cubicBezTo>
                      <a:cubicBezTo>
                        <a:pt x="9332" y="8795"/>
                        <a:pt x="9362" y="8488"/>
                        <a:pt x="8988" y="8239"/>
                      </a:cubicBezTo>
                      <a:cubicBezTo>
                        <a:pt x="8614" y="7989"/>
                        <a:pt x="8357" y="7905"/>
                        <a:pt x="8559" y="7459"/>
                      </a:cubicBezTo>
                      <a:cubicBezTo>
                        <a:pt x="8761" y="7013"/>
                        <a:pt x="8707" y="6755"/>
                        <a:pt x="8645" y="6569"/>
                      </a:cubicBezTo>
                      <a:cubicBezTo>
                        <a:pt x="8582" y="6380"/>
                        <a:pt x="8677" y="6383"/>
                        <a:pt x="8817" y="6234"/>
                      </a:cubicBezTo>
                      <a:cubicBezTo>
                        <a:pt x="8956" y="6086"/>
                        <a:pt x="8883" y="5905"/>
                        <a:pt x="8730" y="5567"/>
                      </a:cubicBezTo>
                      <a:cubicBezTo>
                        <a:pt x="8577" y="5228"/>
                        <a:pt x="8563" y="4993"/>
                        <a:pt x="8817" y="4675"/>
                      </a:cubicBezTo>
                      <a:cubicBezTo>
                        <a:pt x="9069" y="4358"/>
                        <a:pt x="9497" y="3882"/>
                        <a:pt x="9246" y="3450"/>
                      </a:cubicBezTo>
                      <a:cubicBezTo>
                        <a:pt x="8995" y="3018"/>
                        <a:pt x="7971" y="2421"/>
                        <a:pt x="8215" y="2003"/>
                      </a:cubicBezTo>
                      <a:cubicBezTo>
                        <a:pt x="8429" y="1636"/>
                        <a:pt x="8546" y="1138"/>
                        <a:pt x="8501" y="798"/>
                      </a:cubicBezTo>
                      <a:cubicBezTo>
                        <a:pt x="8551" y="760"/>
                        <a:pt x="8598" y="727"/>
                        <a:pt x="8635" y="709"/>
                      </a:cubicBezTo>
                      <a:cubicBezTo>
                        <a:pt x="8725" y="666"/>
                        <a:pt x="8911" y="618"/>
                        <a:pt x="9003" y="588"/>
                      </a:cubicBezTo>
                      <a:cubicBezTo>
                        <a:pt x="9163" y="534"/>
                        <a:pt x="9137" y="532"/>
                        <a:pt x="9298" y="487"/>
                      </a:cubicBezTo>
                      <a:cubicBezTo>
                        <a:pt x="9442" y="448"/>
                        <a:pt x="9733" y="395"/>
                        <a:pt x="9878" y="364"/>
                      </a:cubicBezTo>
                      <a:cubicBezTo>
                        <a:pt x="10026" y="333"/>
                        <a:pt x="10322" y="259"/>
                        <a:pt x="10472" y="237"/>
                      </a:cubicBezTo>
                      <a:cubicBezTo>
                        <a:pt x="10533" y="228"/>
                        <a:pt x="10625" y="218"/>
                        <a:pt x="10716" y="210"/>
                      </a:cubicBezTo>
                      <a:cubicBezTo>
                        <a:pt x="10808" y="201"/>
                        <a:pt x="10900" y="195"/>
                        <a:pt x="10962" y="193"/>
                      </a:cubicBezTo>
                      <a:cubicBezTo>
                        <a:pt x="11110" y="187"/>
                        <a:pt x="11411" y="180"/>
                        <a:pt x="11560" y="199"/>
                      </a:cubicBezTo>
                      <a:cubicBezTo>
                        <a:pt x="11696" y="216"/>
                        <a:pt x="11962" y="346"/>
                        <a:pt x="12098" y="325"/>
                      </a:cubicBezTo>
                      <a:cubicBezTo>
                        <a:pt x="12160" y="315"/>
                        <a:pt x="12269" y="215"/>
                        <a:pt x="12328" y="190"/>
                      </a:cubicBezTo>
                      <a:cubicBezTo>
                        <a:pt x="12501" y="119"/>
                        <a:pt x="12859" y="23"/>
                        <a:pt x="13039" y="4"/>
                      </a:cubicBezTo>
                      <a:cubicBezTo>
                        <a:pt x="13155" y="-8"/>
                        <a:pt x="13389" y="9"/>
                        <a:pt x="13504" y="25"/>
                      </a:cubicBezTo>
                      <a:cubicBezTo>
                        <a:pt x="13688" y="55"/>
                        <a:pt x="14056" y="131"/>
                        <a:pt x="14229" y="217"/>
                      </a:cubicBezTo>
                      <a:cubicBezTo>
                        <a:pt x="14430" y="318"/>
                        <a:pt x="14781" y="663"/>
                        <a:pt x="14979" y="769"/>
                      </a:cubicBezTo>
                      <a:cubicBezTo>
                        <a:pt x="15063" y="811"/>
                        <a:pt x="15242" y="853"/>
                        <a:pt x="15328" y="886"/>
                      </a:cubicBezTo>
                      <a:cubicBezTo>
                        <a:pt x="15493" y="949"/>
                        <a:pt x="15818" y="1094"/>
                        <a:pt x="15976" y="1180"/>
                      </a:cubicBezTo>
                      <a:cubicBezTo>
                        <a:pt x="16090" y="1242"/>
                        <a:pt x="16311" y="1384"/>
                        <a:pt x="16417" y="1465"/>
                      </a:cubicBezTo>
                      <a:cubicBezTo>
                        <a:pt x="16655" y="1645"/>
                        <a:pt x="17091" y="2088"/>
                        <a:pt x="17326" y="2274"/>
                      </a:cubicBezTo>
                      <a:cubicBezTo>
                        <a:pt x="17449" y="2373"/>
                        <a:pt x="17708" y="2541"/>
                        <a:pt x="17834" y="2634"/>
                      </a:cubicBezTo>
                      <a:cubicBezTo>
                        <a:pt x="17985" y="2746"/>
                        <a:pt x="18303" y="2948"/>
                        <a:pt x="18432" y="3099"/>
                      </a:cubicBezTo>
                      <a:cubicBezTo>
                        <a:pt x="18570" y="3260"/>
                        <a:pt x="18460" y="3078"/>
                        <a:pt x="18609" y="3339"/>
                      </a:cubicBezTo>
                      <a:cubicBezTo>
                        <a:pt x="18522" y="3495"/>
                        <a:pt x="18478" y="4242"/>
                        <a:pt x="18438" y="4564"/>
                      </a:cubicBezTo>
                      <a:cubicBezTo>
                        <a:pt x="18375" y="5066"/>
                        <a:pt x="18452" y="5364"/>
                        <a:pt x="18266" y="5567"/>
                      </a:cubicBezTo>
                      <a:cubicBezTo>
                        <a:pt x="18081" y="5769"/>
                        <a:pt x="17876" y="5979"/>
                        <a:pt x="17922" y="6680"/>
                      </a:cubicBezTo>
                      <a:cubicBezTo>
                        <a:pt x="17969" y="7378"/>
                        <a:pt x="17792" y="7822"/>
                        <a:pt x="17579" y="8016"/>
                      </a:cubicBezTo>
                      <a:cubicBezTo>
                        <a:pt x="17365" y="8209"/>
                        <a:pt x="17167" y="8740"/>
                        <a:pt x="17235" y="9241"/>
                      </a:cubicBezTo>
                      <a:cubicBezTo>
                        <a:pt x="17303" y="9742"/>
                        <a:pt x="17352" y="9945"/>
                        <a:pt x="17235" y="10242"/>
                      </a:cubicBezTo>
                      <a:cubicBezTo>
                        <a:pt x="17118" y="10539"/>
                        <a:pt x="17436" y="11469"/>
                        <a:pt x="17407" y="11022"/>
                      </a:cubicBezTo>
                      <a:cubicBezTo>
                        <a:pt x="17378" y="10578"/>
                        <a:pt x="17811" y="9499"/>
                        <a:pt x="17579" y="10131"/>
                      </a:cubicBezTo>
                      <a:cubicBezTo>
                        <a:pt x="17709" y="9775"/>
                        <a:pt x="17645" y="9506"/>
                        <a:pt x="17579" y="9130"/>
                      </a:cubicBezTo>
                      <a:cubicBezTo>
                        <a:pt x="17513" y="8752"/>
                        <a:pt x="17717" y="8713"/>
                        <a:pt x="17922" y="8350"/>
                      </a:cubicBezTo>
                      <a:cubicBezTo>
                        <a:pt x="18128" y="7986"/>
                        <a:pt x="18489" y="7795"/>
                        <a:pt x="18438" y="7236"/>
                      </a:cubicBezTo>
                      <a:cubicBezTo>
                        <a:pt x="18386" y="6677"/>
                        <a:pt x="18487" y="6414"/>
                        <a:pt x="18781" y="6234"/>
                      </a:cubicBezTo>
                      <a:cubicBezTo>
                        <a:pt x="19076" y="6054"/>
                        <a:pt x="18880" y="6005"/>
                        <a:pt x="18867" y="5455"/>
                      </a:cubicBezTo>
                      <a:cubicBezTo>
                        <a:pt x="18857" y="4988"/>
                        <a:pt x="18891" y="4206"/>
                        <a:pt x="19037" y="3846"/>
                      </a:cubicBezTo>
                      <a:cubicBezTo>
                        <a:pt x="19138" y="3885"/>
                        <a:pt x="19350" y="4245"/>
                        <a:pt x="19416" y="4287"/>
                      </a:cubicBezTo>
                      <a:cubicBezTo>
                        <a:pt x="19521" y="4353"/>
                        <a:pt x="19723" y="4519"/>
                        <a:pt x="19807" y="4626"/>
                      </a:cubicBezTo>
                      <a:cubicBezTo>
                        <a:pt x="19879" y="4718"/>
                        <a:pt x="19988" y="4943"/>
                        <a:pt x="20036" y="5057"/>
                      </a:cubicBezTo>
                      <a:cubicBezTo>
                        <a:pt x="20095" y="5194"/>
                        <a:pt x="20189" y="5480"/>
                        <a:pt x="20225" y="5629"/>
                      </a:cubicBezTo>
                      <a:cubicBezTo>
                        <a:pt x="20274" y="5828"/>
                        <a:pt x="20255" y="6290"/>
                        <a:pt x="20357" y="6452"/>
                      </a:cubicBezTo>
                      <a:cubicBezTo>
                        <a:pt x="20401" y="6521"/>
                        <a:pt x="20553" y="6539"/>
                        <a:pt x="20605" y="6596"/>
                      </a:cubicBezTo>
                      <a:cubicBezTo>
                        <a:pt x="20695" y="6695"/>
                        <a:pt x="20808" y="6971"/>
                        <a:pt x="20864" y="7106"/>
                      </a:cubicBezTo>
                      <a:cubicBezTo>
                        <a:pt x="20887" y="7157"/>
                        <a:pt x="20916" y="7239"/>
                        <a:pt x="20944" y="7321"/>
                      </a:cubicBezTo>
                      <a:cubicBezTo>
                        <a:pt x="20971" y="7404"/>
                        <a:pt x="20997" y="7487"/>
                        <a:pt x="21012" y="7543"/>
                      </a:cubicBezTo>
                      <a:cubicBezTo>
                        <a:pt x="21043" y="7660"/>
                        <a:pt x="21092" y="7900"/>
                        <a:pt x="21106" y="8022"/>
                      </a:cubicBezTo>
                      <a:cubicBezTo>
                        <a:pt x="21130" y="8220"/>
                        <a:pt x="21071" y="8638"/>
                        <a:pt x="21136" y="8818"/>
                      </a:cubicBezTo>
                      <a:cubicBezTo>
                        <a:pt x="21161" y="8887"/>
                        <a:pt x="21276" y="8962"/>
                        <a:pt x="21305" y="9025"/>
                      </a:cubicBezTo>
                      <a:cubicBezTo>
                        <a:pt x="21326" y="9073"/>
                        <a:pt x="21342" y="9152"/>
                        <a:pt x="21355" y="9232"/>
                      </a:cubicBezTo>
                      <a:cubicBezTo>
                        <a:pt x="21368" y="9313"/>
                        <a:pt x="21379" y="9394"/>
                        <a:pt x="21389" y="9448"/>
                      </a:cubicBezTo>
                      <a:cubicBezTo>
                        <a:pt x="21405" y="9532"/>
                        <a:pt x="21432" y="9658"/>
                        <a:pt x="21458" y="9785"/>
                      </a:cubicBezTo>
                      <a:cubicBezTo>
                        <a:pt x="21484" y="9912"/>
                        <a:pt x="21509" y="10039"/>
                        <a:pt x="21522" y="10125"/>
                      </a:cubicBezTo>
                      <a:cubicBezTo>
                        <a:pt x="21543" y="10254"/>
                        <a:pt x="21594" y="10518"/>
                        <a:pt x="21582" y="1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FDFDF"/>
                    </a:gs>
                  </a:gsLst>
                  <a:lin ang="5400012" scaled="0"/>
                </a:gradFill>
                <a:ln w="9525" cap="flat" cmpd="sng">
                  <a:solidFill>
                    <a:srgbClr val="EFEFE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33000"/>
                    </a:srgbClr>
                  </a:outerShdw>
                </a:effectLst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  <p:grpSp>
            <p:nvGrpSpPr>
              <p:cNvPr id="625" name="Google Shape;625;p31"/>
              <p:cNvGrpSpPr/>
              <p:nvPr/>
            </p:nvGrpSpPr>
            <p:grpSpPr>
              <a:xfrm>
                <a:off x="7018737" y="3164150"/>
                <a:ext cx="1552800" cy="1275255"/>
                <a:chOff x="7021473" y="3164150"/>
                <a:chExt cx="1552800" cy="1275255"/>
              </a:xfrm>
            </p:grpSpPr>
            <p:sp>
              <p:nvSpPr>
                <p:cNvPr id="626" name="Google Shape;626;p31"/>
                <p:cNvSpPr txBox="1"/>
                <p:nvPr/>
              </p:nvSpPr>
              <p:spPr>
                <a:xfrm>
                  <a:off x="7021473" y="3561905"/>
                  <a:ext cx="1552800" cy="8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Roboto"/>
                      <a:ea typeface="Roboto"/>
                      <a:cs typeface="Roboto"/>
                      <a:sym typeface="Roboto"/>
                    </a:rPr>
                    <a:t>Jupiter is a gas giant and the biggest planet</a:t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27" name="Google Shape;627;p31"/>
                <p:cNvSpPr txBox="1"/>
                <p:nvPr/>
              </p:nvSpPr>
              <p:spPr>
                <a:xfrm>
                  <a:off x="7021473" y="3164150"/>
                  <a:ext cx="15528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Phase 04</a:t>
                  </a:r>
                  <a:endParaRPr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sp>
          <p:nvSpPr>
            <p:cNvPr id="628" name="Google Shape;628;p31"/>
            <p:cNvSpPr/>
            <p:nvPr/>
          </p:nvSpPr>
          <p:spPr>
            <a:xfrm>
              <a:off x="7522025" y="1816600"/>
              <a:ext cx="85800" cy="858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931625" y="1597525"/>
              <a:ext cx="85800" cy="858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888750" y="1902400"/>
              <a:ext cx="85800" cy="858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8198325" y="1783175"/>
              <a:ext cx="85800" cy="858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637" name="Google Shape;637;p32"/>
          <p:cNvSpPr/>
          <p:nvPr/>
        </p:nvSpPr>
        <p:spPr>
          <a:xfrm rot="10800000" flipH="1">
            <a:off x="876532" y="1884902"/>
            <a:ext cx="3226500" cy="2453100"/>
          </a:xfrm>
          <a:prstGeom prst="rect">
            <a:avLst/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8" name="Google Shape;638;p32"/>
          <p:cNvSpPr/>
          <p:nvPr/>
        </p:nvSpPr>
        <p:spPr>
          <a:xfrm>
            <a:off x="1017135" y="3071245"/>
            <a:ext cx="435900" cy="4359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9" name="Google Shape;639;p32"/>
          <p:cNvSpPr/>
          <p:nvPr/>
        </p:nvSpPr>
        <p:spPr>
          <a:xfrm>
            <a:off x="1119410" y="3198574"/>
            <a:ext cx="231315" cy="181208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1017135" y="3730801"/>
            <a:ext cx="435900" cy="4359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1119410" y="3858129"/>
            <a:ext cx="231315" cy="181208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1017135" y="2410425"/>
            <a:ext cx="435900" cy="4359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1119410" y="2537753"/>
            <a:ext cx="231315" cy="181208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1959388" y="1180312"/>
            <a:ext cx="1060800" cy="1060800"/>
          </a:xfrm>
          <a:prstGeom prst="ellipse">
            <a:avLst/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2208222" y="1490163"/>
            <a:ext cx="563049" cy="440955"/>
          </a:xfrm>
          <a:custGeom>
            <a:avLst/>
            <a:gdLst/>
            <a:ahLst/>
            <a:cxnLst/>
            <a:rect l="l" t="t" r="r" b="b"/>
            <a:pathLst>
              <a:path w="5250" h="4113" extrusionOk="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1594107" y="2446545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one and the smallest one also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1594107" y="3112266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despite being red and is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2"/>
          <p:cNvSpPr txBox="1"/>
          <p:nvPr/>
        </p:nvSpPr>
        <p:spPr>
          <a:xfrm>
            <a:off x="1594107" y="3771822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one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2"/>
          <p:cNvSpPr txBox="1"/>
          <p:nvPr/>
        </p:nvSpPr>
        <p:spPr>
          <a:xfrm>
            <a:off x="1254088" y="4372425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Private Health Insurance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0" name="Google Shape;650;p32"/>
          <p:cNvSpPr/>
          <p:nvPr/>
        </p:nvSpPr>
        <p:spPr>
          <a:xfrm rot="10800000" flipH="1">
            <a:off x="5040968" y="1884902"/>
            <a:ext cx="3226500" cy="2453100"/>
          </a:xfrm>
          <a:prstGeom prst="rect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1" name="Google Shape;651;p32"/>
          <p:cNvSpPr/>
          <p:nvPr/>
        </p:nvSpPr>
        <p:spPr>
          <a:xfrm>
            <a:off x="6123747" y="1180312"/>
            <a:ext cx="1060800" cy="10605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6449842" y="1506551"/>
            <a:ext cx="408560" cy="408096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5181692" y="2405509"/>
            <a:ext cx="435900" cy="435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5315660" y="2539571"/>
            <a:ext cx="168132" cy="167941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5181692" y="3071230"/>
            <a:ext cx="435900" cy="435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5315660" y="3205293"/>
            <a:ext cx="168132" cy="167941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5181692" y="3730786"/>
            <a:ext cx="435900" cy="435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8" name="Google Shape;658;p32"/>
          <p:cNvSpPr/>
          <p:nvPr/>
        </p:nvSpPr>
        <p:spPr>
          <a:xfrm>
            <a:off x="5315660" y="3864849"/>
            <a:ext cx="168132" cy="167941"/>
          </a:xfrm>
          <a:custGeom>
            <a:avLst/>
            <a:gdLst/>
            <a:ahLst/>
            <a:cxnLst/>
            <a:rect l="l" t="t" r="r" b="b"/>
            <a:pathLst>
              <a:path w="672526" h="671763" extrusionOk="0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9" name="Google Shape;659;p32"/>
          <p:cNvSpPr txBox="1"/>
          <p:nvPr/>
        </p:nvSpPr>
        <p:spPr>
          <a:xfrm>
            <a:off x="5758148" y="2446545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eighth and the farthest-known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2"/>
          <p:cNvSpPr txBox="1"/>
          <p:nvPr/>
        </p:nvSpPr>
        <p:spPr>
          <a:xfrm>
            <a:off x="5758148" y="3112266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2"/>
          <p:cNvSpPr txBox="1"/>
          <p:nvPr/>
        </p:nvSpPr>
        <p:spPr>
          <a:xfrm>
            <a:off x="5758148" y="3771822"/>
            <a:ext cx="236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Earth is the only planet with life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2"/>
          <p:cNvSpPr txBox="1"/>
          <p:nvPr/>
        </p:nvSpPr>
        <p:spPr>
          <a:xfrm>
            <a:off x="5418513" y="4372425"/>
            <a:ext cx="2471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Public Health Insurance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2898371" y="1339593"/>
            <a:ext cx="3346800" cy="33468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w="762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3471675" y="1524650"/>
            <a:ext cx="2183534" cy="3142516"/>
          </a:xfrm>
          <a:custGeom>
            <a:avLst/>
            <a:gdLst/>
            <a:ahLst/>
            <a:cxnLst/>
            <a:rect l="l" t="t" r="r" b="b"/>
            <a:pathLst>
              <a:path w="57401" h="85215" extrusionOk="0">
                <a:moveTo>
                  <a:pt x="31209" y="1"/>
                </a:moveTo>
                <a:cubicBezTo>
                  <a:pt x="28982" y="1"/>
                  <a:pt x="26755" y="156"/>
                  <a:pt x="24551" y="466"/>
                </a:cubicBezTo>
                <a:cubicBezTo>
                  <a:pt x="23277" y="644"/>
                  <a:pt x="21884" y="942"/>
                  <a:pt x="21122" y="1978"/>
                </a:cubicBezTo>
                <a:cubicBezTo>
                  <a:pt x="20479" y="2859"/>
                  <a:pt x="20455" y="4025"/>
                  <a:pt x="20467" y="5121"/>
                </a:cubicBezTo>
                <a:cubicBezTo>
                  <a:pt x="19133" y="6943"/>
                  <a:pt x="18193" y="8300"/>
                  <a:pt x="17133" y="10300"/>
                </a:cubicBezTo>
                <a:cubicBezTo>
                  <a:pt x="17038" y="10479"/>
                  <a:pt x="16943" y="10657"/>
                  <a:pt x="16895" y="10860"/>
                </a:cubicBezTo>
                <a:cubicBezTo>
                  <a:pt x="16657" y="11645"/>
                  <a:pt x="17228" y="12538"/>
                  <a:pt x="17621" y="13253"/>
                </a:cubicBezTo>
                <a:cubicBezTo>
                  <a:pt x="17038" y="14443"/>
                  <a:pt x="16181" y="15491"/>
                  <a:pt x="15133" y="16313"/>
                </a:cubicBezTo>
                <a:cubicBezTo>
                  <a:pt x="14895" y="16491"/>
                  <a:pt x="14645" y="16682"/>
                  <a:pt x="14526" y="16968"/>
                </a:cubicBezTo>
                <a:cubicBezTo>
                  <a:pt x="14383" y="17325"/>
                  <a:pt x="14526" y="17741"/>
                  <a:pt x="14788" y="18027"/>
                </a:cubicBezTo>
                <a:cubicBezTo>
                  <a:pt x="15038" y="18313"/>
                  <a:pt x="15383" y="18503"/>
                  <a:pt x="15728" y="18682"/>
                </a:cubicBezTo>
                <a:cubicBezTo>
                  <a:pt x="16062" y="18849"/>
                  <a:pt x="16181" y="18884"/>
                  <a:pt x="16454" y="19146"/>
                </a:cubicBezTo>
                <a:cubicBezTo>
                  <a:pt x="16502" y="19194"/>
                  <a:pt x="16538" y="19242"/>
                  <a:pt x="16574" y="19301"/>
                </a:cubicBezTo>
                <a:cubicBezTo>
                  <a:pt x="16859" y="19766"/>
                  <a:pt x="16669" y="20492"/>
                  <a:pt x="16157" y="20706"/>
                </a:cubicBezTo>
                <a:cubicBezTo>
                  <a:pt x="16002" y="21254"/>
                  <a:pt x="16240" y="22028"/>
                  <a:pt x="16705" y="22349"/>
                </a:cubicBezTo>
                <a:cubicBezTo>
                  <a:pt x="16097" y="22718"/>
                  <a:pt x="15943" y="23968"/>
                  <a:pt x="16514" y="24373"/>
                </a:cubicBezTo>
                <a:cubicBezTo>
                  <a:pt x="16431" y="24742"/>
                  <a:pt x="16347" y="25123"/>
                  <a:pt x="16300" y="25492"/>
                </a:cubicBezTo>
                <a:cubicBezTo>
                  <a:pt x="16276" y="25778"/>
                  <a:pt x="16264" y="26052"/>
                  <a:pt x="16300" y="26338"/>
                </a:cubicBezTo>
                <a:cubicBezTo>
                  <a:pt x="16371" y="26993"/>
                  <a:pt x="16705" y="27659"/>
                  <a:pt x="17288" y="27945"/>
                </a:cubicBezTo>
                <a:cubicBezTo>
                  <a:pt x="17645" y="28124"/>
                  <a:pt x="18062" y="28148"/>
                  <a:pt x="18455" y="28171"/>
                </a:cubicBezTo>
                <a:cubicBezTo>
                  <a:pt x="19133" y="28207"/>
                  <a:pt x="19800" y="28243"/>
                  <a:pt x="20479" y="28267"/>
                </a:cubicBezTo>
                <a:cubicBezTo>
                  <a:pt x="20812" y="28290"/>
                  <a:pt x="21157" y="28314"/>
                  <a:pt x="21467" y="28433"/>
                </a:cubicBezTo>
                <a:cubicBezTo>
                  <a:pt x="21788" y="28564"/>
                  <a:pt x="22134" y="28612"/>
                  <a:pt x="22158" y="28957"/>
                </a:cubicBezTo>
                <a:cubicBezTo>
                  <a:pt x="22253" y="30219"/>
                  <a:pt x="21455" y="31422"/>
                  <a:pt x="20431" y="32172"/>
                </a:cubicBezTo>
                <a:cubicBezTo>
                  <a:pt x="19407" y="32922"/>
                  <a:pt x="18181" y="33327"/>
                  <a:pt x="16978" y="33732"/>
                </a:cubicBezTo>
                <a:cubicBezTo>
                  <a:pt x="14538" y="34565"/>
                  <a:pt x="12133" y="35506"/>
                  <a:pt x="9763" y="36553"/>
                </a:cubicBezTo>
                <a:cubicBezTo>
                  <a:pt x="8739" y="37006"/>
                  <a:pt x="7703" y="37494"/>
                  <a:pt x="6882" y="38256"/>
                </a:cubicBezTo>
                <a:cubicBezTo>
                  <a:pt x="6167" y="38911"/>
                  <a:pt x="5632" y="39744"/>
                  <a:pt x="5179" y="40613"/>
                </a:cubicBezTo>
                <a:cubicBezTo>
                  <a:pt x="3584" y="43721"/>
                  <a:pt x="4108" y="47686"/>
                  <a:pt x="3239" y="51067"/>
                </a:cubicBezTo>
                <a:cubicBezTo>
                  <a:pt x="1512" y="57770"/>
                  <a:pt x="405" y="67748"/>
                  <a:pt x="0" y="74915"/>
                </a:cubicBezTo>
                <a:cubicBezTo>
                  <a:pt x="2572" y="77034"/>
                  <a:pt x="5382" y="78868"/>
                  <a:pt x="8382" y="80380"/>
                </a:cubicBezTo>
                <a:cubicBezTo>
                  <a:pt x="8727" y="77713"/>
                  <a:pt x="9061" y="69069"/>
                  <a:pt x="9406" y="67474"/>
                </a:cubicBezTo>
                <a:cubicBezTo>
                  <a:pt x="9431" y="67389"/>
                  <a:pt x="9373" y="67341"/>
                  <a:pt x="9375" y="67341"/>
                </a:cubicBezTo>
                <a:lnTo>
                  <a:pt x="9375" y="67341"/>
                </a:lnTo>
                <a:cubicBezTo>
                  <a:pt x="9376" y="67341"/>
                  <a:pt x="9387" y="67349"/>
                  <a:pt x="9418" y="67367"/>
                </a:cubicBezTo>
                <a:cubicBezTo>
                  <a:pt x="9501" y="68581"/>
                  <a:pt x="9513" y="75975"/>
                  <a:pt x="9561" y="80952"/>
                </a:cubicBezTo>
                <a:cubicBezTo>
                  <a:pt x="15371" y="83678"/>
                  <a:pt x="21860" y="85214"/>
                  <a:pt x="28706" y="85214"/>
                </a:cubicBezTo>
                <a:cubicBezTo>
                  <a:pt x="34754" y="85214"/>
                  <a:pt x="40517" y="84023"/>
                  <a:pt x="45791" y="81868"/>
                </a:cubicBezTo>
                <a:cubicBezTo>
                  <a:pt x="45863" y="76618"/>
                  <a:pt x="45922" y="67640"/>
                  <a:pt x="45994" y="65985"/>
                </a:cubicBezTo>
                <a:cubicBezTo>
                  <a:pt x="46006" y="65712"/>
                  <a:pt x="46018" y="65735"/>
                  <a:pt x="46089" y="65462"/>
                </a:cubicBezTo>
                <a:cubicBezTo>
                  <a:pt x="46256" y="67712"/>
                  <a:pt x="46494" y="78392"/>
                  <a:pt x="47030" y="81333"/>
                </a:cubicBezTo>
                <a:cubicBezTo>
                  <a:pt x="50780" y="79666"/>
                  <a:pt x="54269" y="77511"/>
                  <a:pt x="57400" y="74927"/>
                </a:cubicBezTo>
                <a:cubicBezTo>
                  <a:pt x="56936" y="68522"/>
                  <a:pt x="55471" y="59104"/>
                  <a:pt x="55424" y="52996"/>
                </a:cubicBezTo>
                <a:cubicBezTo>
                  <a:pt x="55400" y="49222"/>
                  <a:pt x="55364" y="45352"/>
                  <a:pt x="54078" y="41804"/>
                </a:cubicBezTo>
                <a:cubicBezTo>
                  <a:pt x="53745" y="40887"/>
                  <a:pt x="53316" y="39982"/>
                  <a:pt x="52685" y="39244"/>
                </a:cubicBezTo>
                <a:cubicBezTo>
                  <a:pt x="51590" y="37946"/>
                  <a:pt x="49959" y="37232"/>
                  <a:pt x="48399" y="36565"/>
                </a:cubicBezTo>
                <a:cubicBezTo>
                  <a:pt x="46256" y="35660"/>
                  <a:pt x="44125" y="35113"/>
                  <a:pt x="42017" y="34113"/>
                </a:cubicBezTo>
                <a:cubicBezTo>
                  <a:pt x="40481" y="33374"/>
                  <a:pt x="39267" y="32088"/>
                  <a:pt x="38350" y="30648"/>
                </a:cubicBezTo>
                <a:cubicBezTo>
                  <a:pt x="37445" y="29207"/>
                  <a:pt x="36802" y="27612"/>
                  <a:pt x="36171" y="26028"/>
                </a:cubicBezTo>
                <a:cubicBezTo>
                  <a:pt x="35933" y="25433"/>
                  <a:pt x="35814" y="25219"/>
                  <a:pt x="35921" y="24576"/>
                </a:cubicBezTo>
                <a:cubicBezTo>
                  <a:pt x="38576" y="23623"/>
                  <a:pt x="40636" y="21361"/>
                  <a:pt x="41791" y="18777"/>
                </a:cubicBezTo>
                <a:cubicBezTo>
                  <a:pt x="42934" y="16194"/>
                  <a:pt x="42779" y="13670"/>
                  <a:pt x="43291" y="10895"/>
                </a:cubicBezTo>
                <a:cubicBezTo>
                  <a:pt x="43565" y="9443"/>
                  <a:pt x="43339" y="7907"/>
                  <a:pt x="42660" y="6597"/>
                </a:cubicBezTo>
                <a:cubicBezTo>
                  <a:pt x="42362" y="6014"/>
                  <a:pt x="41981" y="5478"/>
                  <a:pt x="41600" y="4942"/>
                </a:cubicBezTo>
                <a:cubicBezTo>
                  <a:pt x="41219" y="4406"/>
                  <a:pt x="40827" y="3871"/>
                  <a:pt x="40362" y="3406"/>
                </a:cubicBezTo>
                <a:cubicBezTo>
                  <a:pt x="39946" y="2999"/>
                  <a:pt x="39576" y="2703"/>
                  <a:pt x="39081" y="2703"/>
                </a:cubicBezTo>
                <a:cubicBezTo>
                  <a:pt x="38968" y="2703"/>
                  <a:pt x="38848" y="2718"/>
                  <a:pt x="38719" y="2752"/>
                </a:cubicBezTo>
                <a:cubicBezTo>
                  <a:pt x="37981" y="1620"/>
                  <a:pt x="36755" y="870"/>
                  <a:pt x="35469" y="477"/>
                </a:cubicBezTo>
                <a:cubicBezTo>
                  <a:pt x="34171" y="85"/>
                  <a:pt x="32802" y="13"/>
                  <a:pt x="31456" y="1"/>
                </a:cubicBezTo>
                <a:cubicBezTo>
                  <a:pt x="31374" y="1"/>
                  <a:pt x="31291" y="1"/>
                  <a:pt x="31209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3983873" y="2216651"/>
            <a:ext cx="1144171" cy="1761241"/>
          </a:xfrm>
          <a:custGeom>
            <a:avLst/>
            <a:gdLst/>
            <a:ahLst/>
            <a:cxnLst/>
            <a:rect l="l" t="t" r="r" b="b"/>
            <a:pathLst>
              <a:path w="32493" h="50017" extrusionOk="0">
                <a:moveTo>
                  <a:pt x="8820" y="0"/>
                </a:moveTo>
                <a:cubicBezTo>
                  <a:pt x="6611" y="0"/>
                  <a:pt x="4525" y="1500"/>
                  <a:pt x="2393" y="2367"/>
                </a:cubicBezTo>
                <a:cubicBezTo>
                  <a:pt x="2667" y="2808"/>
                  <a:pt x="2524" y="3784"/>
                  <a:pt x="2024" y="3987"/>
                </a:cubicBezTo>
                <a:cubicBezTo>
                  <a:pt x="1941" y="4260"/>
                  <a:pt x="1977" y="4594"/>
                  <a:pt x="2084" y="4903"/>
                </a:cubicBezTo>
                <a:cubicBezTo>
                  <a:pt x="2179" y="5177"/>
                  <a:pt x="2346" y="5439"/>
                  <a:pt x="2560" y="5582"/>
                </a:cubicBezTo>
                <a:cubicBezTo>
                  <a:pt x="2191" y="5808"/>
                  <a:pt x="1989" y="6380"/>
                  <a:pt x="2036" y="6868"/>
                </a:cubicBezTo>
                <a:cubicBezTo>
                  <a:pt x="2072" y="7154"/>
                  <a:pt x="2179" y="7404"/>
                  <a:pt x="2382" y="7547"/>
                </a:cubicBezTo>
                <a:cubicBezTo>
                  <a:pt x="2298" y="7904"/>
                  <a:pt x="2191" y="8785"/>
                  <a:pt x="2203" y="9190"/>
                </a:cubicBezTo>
                <a:cubicBezTo>
                  <a:pt x="2293" y="9204"/>
                  <a:pt x="2383" y="9211"/>
                  <a:pt x="2472" y="9211"/>
                </a:cubicBezTo>
                <a:cubicBezTo>
                  <a:pt x="3201" y="9211"/>
                  <a:pt x="3921" y="8782"/>
                  <a:pt x="4727" y="8666"/>
                </a:cubicBezTo>
                <a:cubicBezTo>
                  <a:pt x="5264" y="8591"/>
                  <a:pt x="5812" y="8483"/>
                  <a:pt x="6352" y="8483"/>
                </a:cubicBezTo>
                <a:cubicBezTo>
                  <a:pt x="6591" y="8483"/>
                  <a:pt x="6827" y="8504"/>
                  <a:pt x="7061" y="8559"/>
                </a:cubicBezTo>
                <a:cubicBezTo>
                  <a:pt x="10704" y="9416"/>
                  <a:pt x="14585" y="14131"/>
                  <a:pt x="12704" y="17881"/>
                </a:cubicBezTo>
                <a:cubicBezTo>
                  <a:pt x="10847" y="21596"/>
                  <a:pt x="6989" y="22584"/>
                  <a:pt x="4239" y="25346"/>
                </a:cubicBezTo>
                <a:cubicBezTo>
                  <a:pt x="1584" y="28025"/>
                  <a:pt x="0" y="31692"/>
                  <a:pt x="0" y="35479"/>
                </a:cubicBezTo>
                <a:cubicBezTo>
                  <a:pt x="0" y="43503"/>
                  <a:pt x="6692" y="50016"/>
                  <a:pt x="14943" y="50016"/>
                </a:cubicBezTo>
                <a:cubicBezTo>
                  <a:pt x="24456" y="50016"/>
                  <a:pt x="32492" y="40051"/>
                  <a:pt x="29075" y="30799"/>
                </a:cubicBezTo>
                <a:cubicBezTo>
                  <a:pt x="28028" y="27930"/>
                  <a:pt x="25932" y="25549"/>
                  <a:pt x="23599" y="23644"/>
                </a:cubicBezTo>
                <a:cubicBezTo>
                  <a:pt x="21991" y="22322"/>
                  <a:pt x="20205" y="20882"/>
                  <a:pt x="18991" y="19108"/>
                </a:cubicBezTo>
                <a:cubicBezTo>
                  <a:pt x="17657" y="17143"/>
                  <a:pt x="16955" y="14774"/>
                  <a:pt x="16455" y="12488"/>
                </a:cubicBezTo>
                <a:cubicBezTo>
                  <a:pt x="15681" y="8916"/>
                  <a:pt x="15133" y="5094"/>
                  <a:pt x="12859" y="2236"/>
                </a:cubicBezTo>
                <a:cubicBezTo>
                  <a:pt x="12061" y="1236"/>
                  <a:pt x="11014" y="355"/>
                  <a:pt x="9752" y="93"/>
                </a:cubicBezTo>
                <a:cubicBezTo>
                  <a:pt x="9438" y="29"/>
                  <a:pt x="9128" y="0"/>
                  <a:pt x="88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3942780" y="2966192"/>
            <a:ext cx="1141671" cy="1141249"/>
          </a:xfrm>
          <a:custGeom>
            <a:avLst/>
            <a:gdLst/>
            <a:ahLst/>
            <a:cxnLst/>
            <a:rect l="l" t="t" r="r" b="b"/>
            <a:pathLst>
              <a:path w="32422" h="32410" extrusionOk="0">
                <a:moveTo>
                  <a:pt x="16205" y="0"/>
                </a:moveTo>
                <a:cubicBezTo>
                  <a:pt x="7263" y="0"/>
                  <a:pt x="1" y="7263"/>
                  <a:pt x="1" y="16205"/>
                </a:cubicBezTo>
                <a:cubicBezTo>
                  <a:pt x="1" y="25158"/>
                  <a:pt x="7263" y="32409"/>
                  <a:pt x="16205" y="32409"/>
                </a:cubicBezTo>
                <a:cubicBezTo>
                  <a:pt x="25158" y="32409"/>
                  <a:pt x="32421" y="25158"/>
                  <a:pt x="32421" y="16205"/>
                </a:cubicBezTo>
                <a:cubicBezTo>
                  <a:pt x="32421" y="7263"/>
                  <a:pt x="25158" y="0"/>
                  <a:pt x="162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4013626" y="3184593"/>
            <a:ext cx="442766" cy="766126"/>
          </a:xfrm>
          <a:custGeom>
            <a:avLst/>
            <a:gdLst/>
            <a:ahLst/>
            <a:cxnLst/>
            <a:rect l="l" t="t" r="r" b="b"/>
            <a:pathLst>
              <a:path w="12574" h="21757" extrusionOk="0">
                <a:moveTo>
                  <a:pt x="6811" y="1"/>
                </a:moveTo>
                <a:cubicBezTo>
                  <a:pt x="3715" y="1"/>
                  <a:pt x="1203" y="2513"/>
                  <a:pt x="1203" y="5621"/>
                </a:cubicBezTo>
                <a:cubicBezTo>
                  <a:pt x="1203" y="5871"/>
                  <a:pt x="1215" y="6133"/>
                  <a:pt x="1251" y="6371"/>
                </a:cubicBezTo>
                <a:cubicBezTo>
                  <a:pt x="1239" y="6430"/>
                  <a:pt x="1215" y="6490"/>
                  <a:pt x="1203" y="6549"/>
                </a:cubicBezTo>
                <a:cubicBezTo>
                  <a:pt x="1" y="11598"/>
                  <a:pt x="2013" y="17253"/>
                  <a:pt x="6132" y="20408"/>
                </a:cubicBezTo>
                <a:cubicBezTo>
                  <a:pt x="6882" y="20992"/>
                  <a:pt x="7716" y="21492"/>
                  <a:pt x="8645" y="21682"/>
                </a:cubicBezTo>
                <a:cubicBezTo>
                  <a:pt x="8885" y="21731"/>
                  <a:pt x="9132" y="21756"/>
                  <a:pt x="9378" y="21756"/>
                </a:cubicBezTo>
                <a:cubicBezTo>
                  <a:pt x="10093" y="21756"/>
                  <a:pt x="10801" y="21542"/>
                  <a:pt x="11324" y="21063"/>
                </a:cubicBezTo>
                <a:cubicBezTo>
                  <a:pt x="12574" y="19932"/>
                  <a:pt x="12312" y="17896"/>
                  <a:pt x="11681" y="16336"/>
                </a:cubicBezTo>
                <a:cubicBezTo>
                  <a:pt x="11050" y="14765"/>
                  <a:pt x="10133" y="13169"/>
                  <a:pt x="10407" y="11502"/>
                </a:cubicBezTo>
                <a:cubicBezTo>
                  <a:pt x="10585" y="10407"/>
                  <a:pt x="11264" y="9419"/>
                  <a:pt x="11693" y="8407"/>
                </a:cubicBezTo>
                <a:cubicBezTo>
                  <a:pt x="12169" y="7585"/>
                  <a:pt x="12431" y="6633"/>
                  <a:pt x="12431" y="5621"/>
                </a:cubicBezTo>
                <a:cubicBezTo>
                  <a:pt x="12431" y="2513"/>
                  <a:pt x="9919" y="1"/>
                  <a:pt x="6811" y="1"/>
                </a:cubicBezTo>
                <a:close/>
              </a:path>
            </a:pathLst>
          </a:cu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4195183" y="3175332"/>
            <a:ext cx="366460" cy="466711"/>
          </a:xfrm>
          <a:custGeom>
            <a:avLst/>
            <a:gdLst/>
            <a:ahLst/>
            <a:cxnLst/>
            <a:rect l="l" t="t" r="r" b="b"/>
            <a:pathLst>
              <a:path w="10407" h="13254" extrusionOk="0">
                <a:moveTo>
                  <a:pt x="9535" y="1"/>
                </a:moveTo>
                <a:cubicBezTo>
                  <a:pt x="9520" y="1"/>
                  <a:pt x="9505" y="1"/>
                  <a:pt x="9489" y="2"/>
                </a:cubicBezTo>
                <a:cubicBezTo>
                  <a:pt x="9096" y="38"/>
                  <a:pt x="8787" y="383"/>
                  <a:pt x="8823" y="788"/>
                </a:cubicBezTo>
                <a:cubicBezTo>
                  <a:pt x="8942" y="2240"/>
                  <a:pt x="8858" y="3574"/>
                  <a:pt x="8334" y="4645"/>
                </a:cubicBezTo>
                <a:cubicBezTo>
                  <a:pt x="7125" y="7095"/>
                  <a:pt x="4794" y="8262"/>
                  <a:pt x="3678" y="8262"/>
                </a:cubicBezTo>
                <a:cubicBezTo>
                  <a:pt x="3509" y="8262"/>
                  <a:pt x="3368" y="8235"/>
                  <a:pt x="3262" y="8182"/>
                </a:cubicBezTo>
                <a:cubicBezTo>
                  <a:pt x="3108" y="8098"/>
                  <a:pt x="2953" y="8039"/>
                  <a:pt x="2798" y="7955"/>
                </a:cubicBezTo>
                <a:cubicBezTo>
                  <a:pt x="2143" y="7610"/>
                  <a:pt x="2167" y="6717"/>
                  <a:pt x="2405" y="6288"/>
                </a:cubicBezTo>
                <a:cubicBezTo>
                  <a:pt x="2643" y="5860"/>
                  <a:pt x="2929" y="5646"/>
                  <a:pt x="2929" y="5646"/>
                </a:cubicBezTo>
                <a:lnTo>
                  <a:pt x="2798" y="5526"/>
                </a:lnTo>
                <a:cubicBezTo>
                  <a:pt x="2369" y="5693"/>
                  <a:pt x="2084" y="6372"/>
                  <a:pt x="2084" y="6372"/>
                </a:cubicBezTo>
                <a:cubicBezTo>
                  <a:pt x="2048" y="6181"/>
                  <a:pt x="1524" y="5729"/>
                  <a:pt x="1524" y="5729"/>
                </a:cubicBezTo>
                <a:lnTo>
                  <a:pt x="1381" y="5896"/>
                </a:lnTo>
                <a:cubicBezTo>
                  <a:pt x="2107" y="6348"/>
                  <a:pt x="1798" y="7467"/>
                  <a:pt x="1798" y="7467"/>
                </a:cubicBezTo>
                <a:cubicBezTo>
                  <a:pt x="1524" y="7027"/>
                  <a:pt x="691" y="6967"/>
                  <a:pt x="691" y="6967"/>
                </a:cubicBezTo>
                <a:lnTo>
                  <a:pt x="691" y="7241"/>
                </a:lnTo>
                <a:cubicBezTo>
                  <a:pt x="720" y="7236"/>
                  <a:pt x="749" y="7234"/>
                  <a:pt x="778" y="7234"/>
                </a:cubicBezTo>
                <a:cubicBezTo>
                  <a:pt x="1191" y="7234"/>
                  <a:pt x="1607" y="7685"/>
                  <a:pt x="1929" y="8063"/>
                </a:cubicBezTo>
                <a:cubicBezTo>
                  <a:pt x="2107" y="8265"/>
                  <a:pt x="2619" y="8574"/>
                  <a:pt x="3012" y="8825"/>
                </a:cubicBezTo>
                <a:cubicBezTo>
                  <a:pt x="2631" y="8741"/>
                  <a:pt x="2322" y="8682"/>
                  <a:pt x="2131" y="8670"/>
                </a:cubicBezTo>
                <a:cubicBezTo>
                  <a:pt x="1607" y="8646"/>
                  <a:pt x="976" y="8610"/>
                  <a:pt x="834" y="8324"/>
                </a:cubicBezTo>
                <a:lnTo>
                  <a:pt x="631" y="8491"/>
                </a:lnTo>
                <a:cubicBezTo>
                  <a:pt x="631" y="8491"/>
                  <a:pt x="1036" y="8927"/>
                  <a:pt x="1515" y="8927"/>
                </a:cubicBezTo>
                <a:cubicBezTo>
                  <a:pt x="1550" y="8927"/>
                  <a:pt x="1584" y="8925"/>
                  <a:pt x="1619" y="8920"/>
                </a:cubicBezTo>
                <a:lnTo>
                  <a:pt x="1619" y="8920"/>
                </a:lnTo>
                <a:cubicBezTo>
                  <a:pt x="1619" y="8920"/>
                  <a:pt x="1047" y="9527"/>
                  <a:pt x="383" y="9527"/>
                </a:cubicBezTo>
                <a:cubicBezTo>
                  <a:pt x="269" y="9527"/>
                  <a:pt x="153" y="9509"/>
                  <a:pt x="36" y="9467"/>
                </a:cubicBezTo>
                <a:lnTo>
                  <a:pt x="0" y="9670"/>
                </a:lnTo>
                <a:cubicBezTo>
                  <a:pt x="0" y="9670"/>
                  <a:pt x="382" y="9750"/>
                  <a:pt x="643" y="9750"/>
                </a:cubicBezTo>
                <a:cubicBezTo>
                  <a:pt x="730" y="9750"/>
                  <a:pt x="804" y="9741"/>
                  <a:pt x="845" y="9717"/>
                </a:cubicBezTo>
                <a:lnTo>
                  <a:pt x="845" y="9717"/>
                </a:lnTo>
                <a:cubicBezTo>
                  <a:pt x="845" y="9718"/>
                  <a:pt x="500" y="10360"/>
                  <a:pt x="631" y="10801"/>
                </a:cubicBezTo>
                <a:lnTo>
                  <a:pt x="810" y="10813"/>
                </a:lnTo>
                <a:cubicBezTo>
                  <a:pt x="810" y="10813"/>
                  <a:pt x="798" y="10456"/>
                  <a:pt x="988" y="10003"/>
                </a:cubicBezTo>
                <a:cubicBezTo>
                  <a:pt x="1143" y="9646"/>
                  <a:pt x="1625" y="9196"/>
                  <a:pt x="2164" y="9196"/>
                </a:cubicBezTo>
                <a:cubicBezTo>
                  <a:pt x="2290" y="9196"/>
                  <a:pt x="2419" y="9220"/>
                  <a:pt x="2548" y="9277"/>
                </a:cubicBezTo>
                <a:cubicBezTo>
                  <a:pt x="2917" y="9444"/>
                  <a:pt x="3322" y="9622"/>
                  <a:pt x="3620" y="9765"/>
                </a:cubicBezTo>
                <a:cubicBezTo>
                  <a:pt x="3179" y="10098"/>
                  <a:pt x="2536" y="10515"/>
                  <a:pt x="2358" y="10730"/>
                </a:cubicBezTo>
                <a:cubicBezTo>
                  <a:pt x="2024" y="11096"/>
                  <a:pt x="1639" y="11546"/>
                  <a:pt x="1221" y="11546"/>
                </a:cubicBezTo>
                <a:cubicBezTo>
                  <a:pt x="1191" y="11546"/>
                  <a:pt x="1161" y="11544"/>
                  <a:pt x="1131" y="11539"/>
                </a:cubicBezTo>
                <a:lnTo>
                  <a:pt x="1131" y="11813"/>
                </a:lnTo>
                <a:cubicBezTo>
                  <a:pt x="1131" y="11813"/>
                  <a:pt x="1941" y="11753"/>
                  <a:pt x="2215" y="11313"/>
                </a:cubicBezTo>
                <a:lnTo>
                  <a:pt x="2215" y="11313"/>
                </a:lnTo>
                <a:cubicBezTo>
                  <a:pt x="2215" y="11313"/>
                  <a:pt x="2429" y="12444"/>
                  <a:pt x="1703" y="12896"/>
                </a:cubicBezTo>
                <a:lnTo>
                  <a:pt x="1869" y="13051"/>
                </a:lnTo>
                <a:cubicBezTo>
                  <a:pt x="1869" y="13051"/>
                  <a:pt x="2417" y="12599"/>
                  <a:pt x="2453" y="12408"/>
                </a:cubicBezTo>
                <a:cubicBezTo>
                  <a:pt x="2453" y="12408"/>
                  <a:pt x="2750" y="13087"/>
                  <a:pt x="3179" y="13254"/>
                </a:cubicBezTo>
                <a:lnTo>
                  <a:pt x="3310" y="13123"/>
                </a:lnTo>
                <a:cubicBezTo>
                  <a:pt x="3310" y="13123"/>
                  <a:pt x="3024" y="12908"/>
                  <a:pt x="2786" y="12480"/>
                </a:cubicBezTo>
                <a:cubicBezTo>
                  <a:pt x="2560" y="12063"/>
                  <a:pt x="2536" y="11158"/>
                  <a:pt x="3191" y="10813"/>
                </a:cubicBezTo>
                <a:cubicBezTo>
                  <a:pt x="3477" y="10658"/>
                  <a:pt x="3786" y="10515"/>
                  <a:pt x="4036" y="10372"/>
                </a:cubicBezTo>
                <a:cubicBezTo>
                  <a:pt x="6691" y="8848"/>
                  <a:pt x="9073" y="6741"/>
                  <a:pt x="9692" y="5169"/>
                </a:cubicBezTo>
                <a:cubicBezTo>
                  <a:pt x="10216" y="3860"/>
                  <a:pt x="10406" y="2348"/>
                  <a:pt x="10275" y="669"/>
                </a:cubicBezTo>
                <a:cubicBezTo>
                  <a:pt x="10241" y="291"/>
                  <a:pt x="9920" y="1"/>
                  <a:pt x="9535" y="1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4585483" y="3191319"/>
            <a:ext cx="442344" cy="766443"/>
          </a:xfrm>
          <a:custGeom>
            <a:avLst/>
            <a:gdLst/>
            <a:ahLst/>
            <a:cxnLst/>
            <a:rect l="l" t="t" r="r" b="b"/>
            <a:pathLst>
              <a:path w="12562" h="21766" extrusionOk="0">
                <a:moveTo>
                  <a:pt x="5835" y="0"/>
                </a:moveTo>
                <a:cubicBezTo>
                  <a:pt x="2727" y="0"/>
                  <a:pt x="215" y="2525"/>
                  <a:pt x="215" y="5620"/>
                </a:cubicBezTo>
                <a:cubicBezTo>
                  <a:pt x="215" y="6406"/>
                  <a:pt x="382" y="7156"/>
                  <a:pt x="679" y="7847"/>
                </a:cubicBezTo>
                <a:cubicBezTo>
                  <a:pt x="1037" y="9073"/>
                  <a:pt x="1953" y="10216"/>
                  <a:pt x="2168" y="11502"/>
                </a:cubicBezTo>
                <a:cubicBezTo>
                  <a:pt x="2442" y="13169"/>
                  <a:pt x="1525" y="14764"/>
                  <a:pt x="894" y="16336"/>
                </a:cubicBezTo>
                <a:cubicBezTo>
                  <a:pt x="263" y="17896"/>
                  <a:pt x="1" y="19943"/>
                  <a:pt x="1251" y="21074"/>
                </a:cubicBezTo>
                <a:cubicBezTo>
                  <a:pt x="1777" y="21547"/>
                  <a:pt x="2490" y="21766"/>
                  <a:pt x="3210" y="21766"/>
                </a:cubicBezTo>
                <a:cubicBezTo>
                  <a:pt x="3452" y="21766"/>
                  <a:pt x="3694" y="21741"/>
                  <a:pt x="3930" y="21694"/>
                </a:cubicBezTo>
                <a:cubicBezTo>
                  <a:pt x="4859" y="21503"/>
                  <a:pt x="5692" y="20991"/>
                  <a:pt x="6442" y="20420"/>
                </a:cubicBezTo>
                <a:cubicBezTo>
                  <a:pt x="10550" y="17264"/>
                  <a:pt x="12562" y="11609"/>
                  <a:pt x="11371" y="6573"/>
                </a:cubicBezTo>
                <a:cubicBezTo>
                  <a:pt x="11419" y="6263"/>
                  <a:pt x="11455" y="5942"/>
                  <a:pt x="11455" y="5620"/>
                </a:cubicBezTo>
                <a:cubicBezTo>
                  <a:pt x="11455" y="2525"/>
                  <a:pt x="8942" y="0"/>
                  <a:pt x="5835" y="0"/>
                </a:cubicBezTo>
                <a:close/>
              </a:path>
            </a:pathLst>
          </a:cu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4503766" y="3175332"/>
            <a:ext cx="366460" cy="466711"/>
          </a:xfrm>
          <a:custGeom>
            <a:avLst/>
            <a:gdLst/>
            <a:ahLst/>
            <a:cxnLst/>
            <a:rect l="l" t="t" r="r" b="b"/>
            <a:pathLst>
              <a:path w="10407" h="13254" extrusionOk="0">
                <a:moveTo>
                  <a:pt x="860" y="1"/>
                </a:moveTo>
                <a:cubicBezTo>
                  <a:pt x="475" y="1"/>
                  <a:pt x="155" y="291"/>
                  <a:pt x="132" y="669"/>
                </a:cubicBezTo>
                <a:cubicBezTo>
                  <a:pt x="1" y="2348"/>
                  <a:pt x="191" y="3860"/>
                  <a:pt x="703" y="5169"/>
                </a:cubicBezTo>
                <a:cubicBezTo>
                  <a:pt x="1322" y="6741"/>
                  <a:pt x="3715" y="8848"/>
                  <a:pt x="6370" y="10372"/>
                </a:cubicBezTo>
                <a:cubicBezTo>
                  <a:pt x="6621" y="10515"/>
                  <a:pt x="6930" y="10658"/>
                  <a:pt x="7216" y="10813"/>
                </a:cubicBezTo>
                <a:cubicBezTo>
                  <a:pt x="7871" y="11158"/>
                  <a:pt x="7847" y="12063"/>
                  <a:pt x="7621" y="12480"/>
                </a:cubicBezTo>
                <a:cubicBezTo>
                  <a:pt x="7383" y="12908"/>
                  <a:pt x="7097" y="13123"/>
                  <a:pt x="7097" y="13123"/>
                </a:cubicBezTo>
                <a:lnTo>
                  <a:pt x="7228" y="13254"/>
                </a:lnTo>
                <a:cubicBezTo>
                  <a:pt x="7644" y="13087"/>
                  <a:pt x="7942" y="12408"/>
                  <a:pt x="7942" y="12408"/>
                </a:cubicBezTo>
                <a:cubicBezTo>
                  <a:pt x="7978" y="12599"/>
                  <a:pt x="8526" y="13051"/>
                  <a:pt x="8526" y="13051"/>
                </a:cubicBezTo>
                <a:lnTo>
                  <a:pt x="8692" y="12896"/>
                </a:lnTo>
                <a:cubicBezTo>
                  <a:pt x="7966" y="12444"/>
                  <a:pt x="8180" y="11313"/>
                  <a:pt x="8180" y="11313"/>
                </a:cubicBezTo>
                <a:lnTo>
                  <a:pt x="8180" y="11313"/>
                </a:lnTo>
                <a:cubicBezTo>
                  <a:pt x="8466" y="11753"/>
                  <a:pt x="9252" y="11813"/>
                  <a:pt x="9252" y="11813"/>
                </a:cubicBezTo>
                <a:lnTo>
                  <a:pt x="9252" y="11539"/>
                </a:lnTo>
                <a:cubicBezTo>
                  <a:pt x="9223" y="11544"/>
                  <a:pt x="9193" y="11546"/>
                  <a:pt x="9164" y="11546"/>
                </a:cubicBezTo>
                <a:cubicBezTo>
                  <a:pt x="8756" y="11546"/>
                  <a:pt x="8372" y="11096"/>
                  <a:pt x="8049" y="10730"/>
                </a:cubicBezTo>
                <a:cubicBezTo>
                  <a:pt x="7859" y="10515"/>
                  <a:pt x="7228" y="10098"/>
                  <a:pt x="6775" y="9765"/>
                </a:cubicBezTo>
                <a:cubicBezTo>
                  <a:pt x="7073" y="9622"/>
                  <a:pt x="7478" y="9444"/>
                  <a:pt x="7859" y="9277"/>
                </a:cubicBezTo>
                <a:cubicBezTo>
                  <a:pt x="7988" y="9220"/>
                  <a:pt x="8117" y="9196"/>
                  <a:pt x="8243" y="9196"/>
                </a:cubicBezTo>
                <a:cubicBezTo>
                  <a:pt x="8782" y="9196"/>
                  <a:pt x="9264" y="9646"/>
                  <a:pt x="9418" y="10003"/>
                </a:cubicBezTo>
                <a:cubicBezTo>
                  <a:pt x="9597" y="10456"/>
                  <a:pt x="9585" y="10813"/>
                  <a:pt x="9585" y="10813"/>
                </a:cubicBezTo>
                <a:lnTo>
                  <a:pt x="9776" y="10801"/>
                </a:lnTo>
                <a:cubicBezTo>
                  <a:pt x="9907" y="10360"/>
                  <a:pt x="9550" y="9718"/>
                  <a:pt x="9549" y="9717"/>
                </a:cubicBezTo>
                <a:lnTo>
                  <a:pt x="9549" y="9717"/>
                </a:lnTo>
                <a:cubicBezTo>
                  <a:pt x="9594" y="9741"/>
                  <a:pt x="9670" y="9750"/>
                  <a:pt x="9759" y="9750"/>
                </a:cubicBezTo>
                <a:cubicBezTo>
                  <a:pt x="10025" y="9750"/>
                  <a:pt x="10407" y="9670"/>
                  <a:pt x="10407" y="9670"/>
                </a:cubicBezTo>
                <a:lnTo>
                  <a:pt x="10371" y="9467"/>
                </a:lnTo>
                <a:cubicBezTo>
                  <a:pt x="10252" y="9509"/>
                  <a:pt x="10135" y="9527"/>
                  <a:pt x="10019" y="9527"/>
                </a:cubicBezTo>
                <a:cubicBezTo>
                  <a:pt x="9348" y="9527"/>
                  <a:pt x="8776" y="8920"/>
                  <a:pt x="8776" y="8920"/>
                </a:cubicBezTo>
                <a:lnTo>
                  <a:pt x="8776" y="8920"/>
                </a:lnTo>
                <a:cubicBezTo>
                  <a:pt x="8810" y="8925"/>
                  <a:pt x="8845" y="8927"/>
                  <a:pt x="8880" y="8927"/>
                </a:cubicBezTo>
                <a:cubicBezTo>
                  <a:pt x="9361" y="8927"/>
                  <a:pt x="9776" y="8491"/>
                  <a:pt x="9776" y="8491"/>
                </a:cubicBezTo>
                <a:lnTo>
                  <a:pt x="9561" y="8324"/>
                </a:lnTo>
                <a:cubicBezTo>
                  <a:pt x="9418" y="8610"/>
                  <a:pt x="8776" y="8646"/>
                  <a:pt x="8252" y="8670"/>
                </a:cubicBezTo>
                <a:cubicBezTo>
                  <a:pt x="8061" y="8682"/>
                  <a:pt x="7728" y="8741"/>
                  <a:pt x="7359" y="8825"/>
                </a:cubicBezTo>
                <a:cubicBezTo>
                  <a:pt x="7740" y="8574"/>
                  <a:pt x="8216" y="8265"/>
                  <a:pt x="8383" y="8063"/>
                </a:cubicBezTo>
                <a:cubicBezTo>
                  <a:pt x="8716" y="7685"/>
                  <a:pt x="9185" y="7234"/>
                  <a:pt x="9487" y="7234"/>
                </a:cubicBezTo>
                <a:cubicBezTo>
                  <a:pt x="9509" y="7234"/>
                  <a:pt x="9530" y="7236"/>
                  <a:pt x="9549" y="7241"/>
                </a:cubicBezTo>
                <a:lnTo>
                  <a:pt x="9549" y="6967"/>
                </a:lnTo>
                <a:cubicBezTo>
                  <a:pt x="9549" y="6967"/>
                  <a:pt x="8799" y="7027"/>
                  <a:pt x="8526" y="7467"/>
                </a:cubicBezTo>
                <a:cubicBezTo>
                  <a:pt x="8526" y="7467"/>
                  <a:pt x="8299" y="6348"/>
                  <a:pt x="9026" y="5896"/>
                </a:cubicBezTo>
                <a:lnTo>
                  <a:pt x="8883" y="5729"/>
                </a:lnTo>
                <a:cubicBezTo>
                  <a:pt x="8883" y="5729"/>
                  <a:pt x="8347" y="6181"/>
                  <a:pt x="8323" y="6372"/>
                </a:cubicBezTo>
                <a:cubicBezTo>
                  <a:pt x="8323" y="6372"/>
                  <a:pt x="8025" y="5693"/>
                  <a:pt x="7609" y="5526"/>
                </a:cubicBezTo>
                <a:lnTo>
                  <a:pt x="7478" y="5646"/>
                </a:lnTo>
                <a:cubicBezTo>
                  <a:pt x="7478" y="5646"/>
                  <a:pt x="7764" y="5860"/>
                  <a:pt x="8002" y="6288"/>
                </a:cubicBezTo>
                <a:cubicBezTo>
                  <a:pt x="8240" y="6717"/>
                  <a:pt x="8264" y="7610"/>
                  <a:pt x="7597" y="7955"/>
                </a:cubicBezTo>
                <a:cubicBezTo>
                  <a:pt x="7454" y="8039"/>
                  <a:pt x="7299" y="8098"/>
                  <a:pt x="7144" y="8182"/>
                </a:cubicBezTo>
                <a:cubicBezTo>
                  <a:pt x="7039" y="8235"/>
                  <a:pt x="6898" y="8262"/>
                  <a:pt x="6728" y="8262"/>
                </a:cubicBezTo>
                <a:cubicBezTo>
                  <a:pt x="5610" y="8262"/>
                  <a:pt x="3270" y="7095"/>
                  <a:pt x="2060" y="4645"/>
                </a:cubicBezTo>
                <a:cubicBezTo>
                  <a:pt x="1537" y="3574"/>
                  <a:pt x="1465" y="2240"/>
                  <a:pt x="1584" y="788"/>
                </a:cubicBezTo>
                <a:cubicBezTo>
                  <a:pt x="1608" y="383"/>
                  <a:pt x="1310" y="38"/>
                  <a:pt x="906" y="2"/>
                </a:cubicBezTo>
                <a:cubicBezTo>
                  <a:pt x="890" y="1"/>
                  <a:pt x="875" y="1"/>
                  <a:pt x="860" y="1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4033675" y="2395050"/>
            <a:ext cx="534141" cy="971088"/>
          </a:xfrm>
          <a:custGeom>
            <a:avLst/>
            <a:gdLst/>
            <a:ahLst/>
            <a:cxnLst/>
            <a:rect l="l" t="t" r="r" b="b"/>
            <a:pathLst>
              <a:path w="14598" h="25619" extrusionOk="0">
                <a:moveTo>
                  <a:pt x="4118" y="0"/>
                </a:moveTo>
                <a:cubicBezTo>
                  <a:pt x="2865" y="0"/>
                  <a:pt x="1612" y="187"/>
                  <a:pt x="382" y="366"/>
                </a:cubicBezTo>
                <a:cubicBezTo>
                  <a:pt x="286" y="389"/>
                  <a:pt x="203" y="401"/>
                  <a:pt x="108" y="413"/>
                </a:cubicBezTo>
                <a:cubicBezTo>
                  <a:pt x="203" y="675"/>
                  <a:pt x="370" y="913"/>
                  <a:pt x="572" y="1056"/>
                </a:cubicBezTo>
                <a:cubicBezTo>
                  <a:pt x="203" y="1282"/>
                  <a:pt x="1" y="1854"/>
                  <a:pt x="48" y="2342"/>
                </a:cubicBezTo>
                <a:cubicBezTo>
                  <a:pt x="60" y="2354"/>
                  <a:pt x="60" y="2366"/>
                  <a:pt x="60" y="2378"/>
                </a:cubicBezTo>
                <a:cubicBezTo>
                  <a:pt x="263" y="2354"/>
                  <a:pt x="465" y="2318"/>
                  <a:pt x="667" y="2294"/>
                </a:cubicBezTo>
                <a:cubicBezTo>
                  <a:pt x="1851" y="2118"/>
                  <a:pt x="2997" y="1946"/>
                  <a:pt x="4096" y="1946"/>
                </a:cubicBezTo>
                <a:cubicBezTo>
                  <a:pt x="4854" y="1946"/>
                  <a:pt x="5590" y="2028"/>
                  <a:pt x="6299" y="2247"/>
                </a:cubicBezTo>
                <a:cubicBezTo>
                  <a:pt x="8335" y="2866"/>
                  <a:pt x="9823" y="4271"/>
                  <a:pt x="10835" y="6533"/>
                </a:cubicBezTo>
                <a:cubicBezTo>
                  <a:pt x="11621" y="8283"/>
                  <a:pt x="12097" y="10522"/>
                  <a:pt x="12324" y="13379"/>
                </a:cubicBezTo>
                <a:cubicBezTo>
                  <a:pt x="12443" y="15070"/>
                  <a:pt x="12467" y="16784"/>
                  <a:pt x="12478" y="18392"/>
                </a:cubicBezTo>
                <a:cubicBezTo>
                  <a:pt x="12478" y="19296"/>
                  <a:pt x="12526" y="20201"/>
                  <a:pt x="12562" y="21070"/>
                </a:cubicBezTo>
                <a:cubicBezTo>
                  <a:pt x="12609" y="22237"/>
                  <a:pt x="12657" y="23452"/>
                  <a:pt x="12621" y="24619"/>
                </a:cubicBezTo>
                <a:cubicBezTo>
                  <a:pt x="12609" y="25166"/>
                  <a:pt x="13038" y="25607"/>
                  <a:pt x="13574" y="25619"/>
                </a:cubicBezTo>
                <a:lnTo>
                  <a:pt x="13598" y="25619"/>
                </a:lnTo>
                <a:cubicBezTo>
                  <a:pt x="14121" y="25619"/>
                  <a:pt x="14562" y="25202"/>
                  <a:pt x="14574" y="24666"/>
                </a:cubicBezTo>
                <a:cubicBezTo>
                  <a:pt x="14598" y="23428"/>
                  <a:pt x="14550" y="22190"/>
                  <a:pt x="14502" y="20999"/>
                </a:cubicBezTo>
                <a:cubicBezTo>
                  <a:pt x="14467" y="20142"/>
                  <a:pt x="14431" y="19249"/>
                  <a:pt x="14419" y="18380"/>
                </a:cubicBezTo>
                <a:cubicBezTo>
                  <a:pt x="14407" y="16737"/>
                  <a:pt x="14395" y="14986"/>
                  <a:pt x="14252" y="13224"/>
                </a:cubicBezTo>
                <a:cubicBezTo>
                  <a:pt x="14026" y="10141"/>
                  <a:pt x="13490" y="7688"/>
                  <a:pt x="12609" y="5735"/>
                </a:cubicBezTo>
                <a:cubicBezTo>
                  <a:pt x="11371" y="2973"/>
                  <a:pt x="9442" y="1163"/>
                  <a:pt x="6859" y="377"/>
                </a:cubicBezTo>
                <a:cubicBezTo>
                  <a:pt x="5952" y="100"/>
                  <a:pt x="5035" y="0"/>
                  <a:pt x="4118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4431490" y="3144447"/>
            <a:ext cx="197770" cy="72024"/>
          </a:xfrm>
          <a:custGeom>
            <a:avLst/>
            <a:gdLst/>
            <a:ahLst/>
            <a:cxnLst/>
            <a:rect l="l" t="t" r="r" b="b"/>
            <a:pathLst>
              <a:path w="4370" h="1847" extrusionOk="0">
                <a:moveTo>
                  <a:pt x="917" y="1"/>
                </a:moveTo>
                <a:cubicBezTo>
                  <a:pt x="417" y="1"/>
                  <a:pt x="0" y="417"/>
                  <a:pt x="0" y="929"/>
                </a:cubicBezTo>
                <a:cubicBezTo>
                  <a:pt x="0" y="1430"/>
                  <a:pt x="417" y="1846"/>
                  <a:pt x="917" y="1846"/>
                </a:cubicBezTo>
                <a:lnTo>
                  <a:pt x="3453" y="1846"/>
                </a:lnTo>
                <a:cubicBezTo>
                  <a:pt x="3953" y="1846"/>
                  <a:pt x="4370" y="1430"/>
                  <a:pt x="4370" y="929"/>
                </a:cubicBezTo>
                <a:cubicBezTo>
                  <a:pt x="4370" y="417"/>
                  <a:pt x="3953" y="1"/>
                  <a:pt x="34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4428774" y="3040915"/>
            <a:ext cx="197815" cy="72024"/>
          </a:xfrm>
          <a:custGeom>
            <a:avLst/>
            <a:gdLst/>
            <a:ahLst/>
            <a:cxnLst/>
            <a:rect l="l" t="t" r="r" b="b"/>
            <a:pathLst>
              <a:path w="4371" h="1847" extrusionOk="0">
                <a:moveTo>
                  <a:pt x="929" y="1"/>
                </a:moveTo>
                <a:cubicBezTo>
                  <a:pt x="417" y="1"/>
                  <a:pt x="1" y="405"/>
                  <a:pt x="1" y="917"/>
                </a:cubicBezTo>
                <a:cubicBezTo>
                  <a:pt x="1" y="1429"/>
                  <a:pt x="417" y="1846"/>
                  <a:pt x="929" y="1846"/>
                </a:cubicBezTo>
                <a:lnTo>
                  <a:pt x="3453" y="1846"/>
                </a:lnTo>
                <a:cubicBezTo>
                  <a:pt x="3953" y="1846"/>
                  <a:pt x="4370" y="1429"/>
                  <a:pt x="4370" y="917"/>
                </a:cubicBezTo>
                <a:cubicBezTo>
                  <a:pt x="4370" y="405"/>
                  <a:pt x="3953" y="1"/>
                  <a:pt x="34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4429317" y="2939722"/>
            <a:ext cx="197815" cy="71985"/>
          </a:xfrm>
          <a:custGeom>
            <a:avLst/>
            <a:gdLst/>
            <a:ahLst/>
            <a:cxnLst/>
            <a:rect l="l" t="t" r="r" b="b"/>
            <a:pathLst>
              <a:path w="4371" h="1846" extrusionOk="0">
                <a:moveTo>
                  <a:pt x="917" y="0"/>
                </a:moveTo>
                <a:cubicBezTo>
                  <a:pt x="417" y="0"/>
                  <a:pt x="0" y="417"/>
                  <a:pt x="0" y="929"/>
                </a:cubicBezTo>
                <a:cubicBezTo>
                  <a:pt x="0" y="1441"/>
                  <a:pt x="417" y="1846"/>
                  <a:pt x="917" y="1846"/>
                </a:cubicBezTo>
                <a:lnTo>
                  <a:pt x="3453" y="1846"/>
                </a:lnTo>
                <a:cubicBezTo>
                  <a:pt x="3953" y="1846"/>
                  <a:pt x="4370" y="1441"/>
                  <a:pt x="4370" y="929"/>
                </a:cubicBezTo>
                <a:cubicBezTo>
                  <a:pt x="4370" y="417"/>
                  <a:pt x="3953" y="0"/>
                  <a:pt x="3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1028479" y="2438438"/>
            <a:ext cx="3047409" cy="447796"/>
          </a:xfrm>
          <a:custGeom>
            <a:avLst/>
            <a:gdLst/>
            <a:ahLst/>
            <a:cxnLst/>
            <a:rect l="l" t="t" r="r" b="b"/>
            <a:pathLst>
              <a:path w="104821" h="16701" extrusionOk="0">
                <a:moveTo>
                  <a:pt x="104821" y="0"/>
                </a:moveTo>
                <a:lnTo>
                  <a:pt x="75894" y="16701"/>
                </a:lnTo>
                <a:lnTo>
                  <a:pt x="0" y="1670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81" name="Google Shape;681;p33"/>
          <p:cNvSpPr txBox="1"/>
          <p:nvPr/>
        </p:nvSpPr>
        <p:spPr>
          <a:xfrm>
            <a:off x="1028569" y="2136029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33"/>
          <p:cNvSpPr txBox="1"/>
          <p:nvPr/>
        </p:nvSpPr>
        <p:spPr>
          <a:xfrm>
            <a:off x="1028570" y="2383504"/>
            <a:ext cx="2062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one and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1028479" y="3527032"/>
            <a:ext cx="3247398" cy="553115"/>
          </a:xfrm>
          <a:custGeom>
            <a:avLst/>
            <a:gdLst/>
            <a:ahLst/>
            <a:cxnLst/>
            <a:rect l="l" t="t" r="r" b="b"/>
            <a:pathLst>
              <a:path w="111700" h="20629" extrusionOk="0">
                <a:moveTo>
                  <a:pt x="111700" y="0"/>
                </a:moveTo>
                <a:lnTo>
                  <a:pt x="75969" y="20629"/>
                </a:lnTo>
                <a:lnTo>
                  <a:pt x="0" y="2062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84" name="Google Shape;684;p33"/>
          <p:cNvSpPr txBox="1"/>
          <p:nvPr/>
        </p:nvSpPr>
        <p:spPr>
          <a:xfrm>
            <a:off x="1028569" y="3334430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5" name="Google Shape;685;p33"/>
          <p:cNvSpPr txBox="1"/>
          <p:nvPr/>
        </p:nvSpPr>
        <p:spPr>
          <a:xfrm>
            <a:off x="1028570" y="3581929"/>
            <a:ext cx="2062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3"/>
          <p:cNvSpPr txBox="1"/>
          <p:nvPr/>
        </p:nvSpPr>
        <p:spPr>
          <a:xfrm>
            <a:off x="6864745" y="891903"/>
            <a:ext cx="124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33"/>
          <p:cNvSpPr txBox="1"/>
          <p:nvPr/>
        </p:nvSpPr>
        <p:spPr>
          <a:xfrm>
            <a:off x="6049645" y="1139380"/>
            <a:ext cx="2062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now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4868247" y="1637593"/>
            <a:ext cx="3247273" cy="491125"/>
          </a:xfrm>
          <a:custGeom>
            <a:avLst/>
            <a:gdLst/>
            <a:ahLst/>
            <a:cxnLst/>
            <a:rect l="l" t="t" r="r" b="b"/>
            <a:pathLst>
              <a:path w="107695" h="18317" extrusionOk="0">
                <a:moveTo>
                  <a:pt x="0" y="18317"/>
                </a:moveTo>
                <a:lnTo>
                  <a:pt x="31726" y="0"/>
                </a:lnTo>
                <a:lnTo>
                  <a:pt x="10769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89" name="Google Shape;689;p33"/>
          <p:cNvSpPr/>
          <p:nvPr/>
        </p:nvSpPr>
        <p:spPr>
          <a:xfrm>
            <a:off x="4561775" y="2549041"/>
            <a:ext cx="3550668" cy="646852"/>
          </a:xfrm>
          <a:custGeom>
            <a:avLst/>
            <a:gdLst/>
            <a:ahLst/>
            <a:cxnLst/>
            <a:rect l="l" t="t" r="r" b="b"/>
            <a:pathLst>
              <a:path w="117757" h="24125" extrusionOk="0">
                <a:moveTo>
                  <a:pt x="0" y="24125"/>
                </a:moveTo>
                <a:lnTo>
                  <a:pt x="41786" y="0"/>
                </a:lnTo>
                <a:lnTo>
                  <a:pt x="11775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90" name="Google Shape;690;p33"/>
          <p:cNvSpPr txBox="1"/>
          <p:nvPr/>
        </p:nvSpPr>
        <p:spPr>
          <a:xfrm>
            <a:off x="6929845" y="1803429"/>
            <a:ext cx="1182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1" name="Google Shape;691;p33"/>
          <p:cNvSpPr txBox="1"/>
          <p:nvPr/>
        </p:nvSpPr>
        <p:spPr>
          <a:xfrm>
            <a:off x="6049645" y="2050904"/>
            <a:ext cx="2062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697" name="Google Shape;697;p34"/>
          <p:cNvGrpSpPr/>
          <p:nvPr/>
        </p:nvGrpSpPr>
        <p:grpSpPr>
          <a:xfrm>
            <a:off x="457151" y="3200360"/>
            <a:ext cx="2389500" cy="1134419"/>
            <a:chOff x="457194" y="2714585"/>
            <a:chExt cx="2389500" cy="1134419"/>
          </a:xfrm>
        </p:grpSpPr>
        <p:sp>
          <p:nvSpPr>
            <p:cNvPr id="698" name="Google Shape;698;p34"/>
            <p:cNvSpPr txBox="1"/>
            <p:nvPr/>
          </p:nvSpPr>
          <p:spPr>
            <a:xfrm>
              <a:off x="457194" y="3123604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4"/>
            <p:cNvSpPr txBox="1"/>
            <p:nvPr/>
          </p:nvSpPr>
          <p:spPr>
            <a:xfrm>
              <a:off x="457195" y="2714585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457151" y="1180149"/>
            <a:ext cx="2389500" cy="1134418"/>
            <a:chOff x="457194" y="1294449"/>
            <a:chExt cx="2389500" cy="1134418"/>
          </a:xfrm>
        </p:grpSpPr>
        <p:sp>
          <p:nvSpPr>
            <p:cNvPr id="701" name="Google Shape;701;p34"/>
            <p:cNvSpPr txBox="1"/>
            <p:nvPr/>
          </p:nvSpPr>
          <p:spPr>
            <a:xfrm>
              <a:off x="457194" y="1703467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4"/>
            <p:cNvSpPr txBox="1"/>
            <p:nvPr/>
          </p:nvSpPr>
          <p:spPr>
            <a:xfrm>
              <a:off x="457195" y="1294449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4"/>
          <p:cNvGrpSpPr/>
          <p:nvPr/>
        </p:nvGrpSpPr>
        <p:grpSpPr>
          <a:xfrm>
            <a:off x="6297133" y="3200334"/>
            <a:ext cx="2389716" cy="1134458"/>
            <a:chOff x="6297177" y="2714559"/>
            <a:chExt cx="2389716" cy="1134458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6297177" y="3123617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planet in the Solar System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7387593" y="2714559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6" name="Google Shape;706;p34"/>
          <p:cNvGrpSpPr/>
          <p:nvPr/>
        </p:nvGrpSpPr>
        <p:grpSpPr>
          <a:xfrm>
            <a:off x="6297133" y="1180124"/>
            <a:ext cx="2389716" cy="1134455"/>
            <a:chOff x="6297177" y="1294424"/>
            <a:chExt cx="2389716" cy="1134455"/>
          </a:xfrm>
        </p:grpSpPr>
        <p:sp>
          <p:nvSpPr>
            <p:cNvPr id="707" name="Google Shape;707;p34"/>
            <p:cNvSpPr txBox="1"/>
            <p:nvPr/>
          </p:nvSpPr>
          <p:spPr>
            <a:xfrm>
              <a:off x="6297177" y="1703480"/>
              <a:ext cx="23895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planet and farthest-known planet from the Sun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8" name="Google Shape;708;p34"/>
            <p:cNvSpPr txBox="1"/>
            <p:nvPr/>
          </p:nvSpPr>
          <p:spPr>
            <a:xfrm>
              <a:off x="7387593" y="1294424"/>
              <a:ext cx="12993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9" name="Google Shape;709;p34"/>
          <p:cNvGrpSpPr/>
          <p:nvPr/>
        </p:nvGrpSpPr>
        <p:grpSpPr>
          <a:xfrm>
            <a:off x="3059033" y="1241374"/>
            <a:ext cx="3025846" cy="3025846"/>
            <a:chOff x="3059077" y="1241374"/>
            <a:chExt cx="3025846" cy="3025846"/>
          </a:xfrm>
        </p:grpSpPr>
        <p:sp>
          <p:nvSpPr>
            <p:cNvPr id="710" name="Google Shape;710;p34"/>
            <p:cNvSpPr/>
            <p:nvPr/>
          </p:nvSpPr>
          <p:spPr>
            <a:xfrm>
              <a:off x="3059077" y="1241374"/>
              <a:ext cx="3025846" cy="3025846"/>
            </a:xfrm>
            <a:custGeom>
              <a:avLst/>
              <a:gdLst/>
              <a:ahLst/>
              <a:cxnLst/>
              <a:rect l="l" t="t" r="r" b="b"/>
              <a:pathLst>
                <a:path w="197252" h="197252" extrusionOk="0">
                  <a:moveTo>
                    <a:pt x="72998" y="1"/>
                  </a:moveTo>
                  <a:cubicBezTo>
                    <a:pt x="67009" y="1"/>
                    <a:pt x="62139" y="4882"/>
                    <a:pt x="62139" y="10871"/>
                  </a:cubicBezTo>
                  <a:lnTo>
                    <a:pt x="62139" y="62139"/>
                  </a:lnTo>
                  <a:lnTo>
                    <a:pt x="10871" y="62139"/>
                  </a:lnTo>
                  <a:cubicBezTo>
                    <a:pt x="4882" y="62139"/>
                    <a:pt x="1" y="67009"/>
                    <a:pt x="1" y="73010"/>
                  </a:cubicBezTo>
                  <a:lnTo>
                    <a:pt x="1" y="124254"/>
                  </a:lnTo>
                  <a:cubicBezTo>
                    <a:pt x="1" y="130243"/>
                    <a:pt x="4882" y="135112"/>
                    <a:pt x="10871" y="135112"/>
                  </a:cubicBezTo>
                  <a:lnTo>
                    <a:pt x="62139" y="135112"/>
                  </a:lnTo>
                  <a:lnTo>
                    <a:pt x="62139" y="186381"/>
                  </a:lnTo>
                  <a:cubicBezTo>
                    <a:pt x="62139" y="192370"/>
                    <a:pt x="67009" y="197251"/>
                    <a:pt x="72998" y="197251"/>
                  </a:cubicBezTo>
                  <a:lnTo>
                    <a:pt x="124254" y="197251"/>
                  </a:lnTo>
                  <a:cubicBezTo>
                    <a:pt x="130243" y="197251"/>
                    <a:pt x="135113" y="192370"/>
                    <a:pt x="135113" y="186381"/>
                  </a:cubicBezTo>
                  <a:lnTo>
                    <a:pt x="135113" y="135112"/>
                  </a:lnTo>
                  <a:lnTo>
                    <a:pt x="186381" y="135112"/>
                  </a:lnTo>
                  <a:cubicBezTo>
                    <a:pt x="192370" y="135112"/>
                    <a:pt x="197251" y="130243"/>
                    <a:pt x="197251" y="124254"/>
                  </a:cubicBezTo>
                  <a:lnTo>
                    <a:pt x="197251" y="73010"/>
                  </a:lnTo>
                  <a:cubicBezTo>
                    <a:pt x="197251" y="67009"/>
                    <a:pt x="192370" y="62139"/>
                    <a:pt x="186381" y="62139"/>
                  </a:cubicBezTo>
                  <a:lnTo>
                    <a:pt x="135113" y="62139"/>
                  </a:lnTo>
                  <a:lnTo>
                    <a:pt x="135113" y="10871"/>
                  </a:lnTo>
                  <a:cubicBezTo>
                    <a:pt x="135113" y="4882"/>
                    <a:pt x="130243" y="1"/>
                    <a:pt x="124254" y="1"/>
                  </a:cubicBezTo>
                  <a:close/>
                </a:path>
              </a:pathLst>
            </a:custGeom>
            <a:gradFill>
              <a:gsLst>
                <a:gs pos="0">
                  <a:srgbClr val="D9D8D8"/>
                </a:gs>
                <a:gs pos="50000">
                  <a:srgbClr val="BCCDD9"/>
                </a:gs>
                <a:gs pos="100000">
                  <a:srgbClr val="83838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104836" y="1323010"/>
              <a:ext cx="934237" cy="1431375"/>
            </a:xfrm>
            <a:custGeom>
              <a:avLst/>
              <a:gdLst/>
              <a:ahLst/>
              <a:cxnLst/>
              <a:rect l="l" t="t" r="r" b="b"/>
              <a:pathLst>
                <a:path w="60902" h="93310" extrusionOk="0">
                  <a:moveTo>
                    <a:pt x="4525" y="1"/>
                  </a:moveTo>
                  <a:cubicBezTo>
                    <a:pt x="2025" y="1"/>
                    <a:pt x="1" y="2025"/>
                    <a:pt x="1" y="4525"/>
                  </a:cubicBezTo>
                  <a:lnTo>
                    <a:pt x="1" y="62854"/>
                  </a:lnTo>
                  <a:lnTo>
                    <a:pt x="30457" y="93310"/>
                  </a:lnTo>
                  <a:lnTo>
                    <a:pt x="60901" y="62854"/>
                  </a:lnTo>
                  <a:lnTo>
                    <a:pt x="60901" y="4525"/>
                  </a:lnTo>
                  <a:cubicBezTo>
                    <a:pt x="60901" y="2025"/>
                    <a:pt x="58877" y="1"/>
                    <a:pt x="56377" y="1"/>
                  </a:cubicBezTo>
                  <a:close/>
                </a:path>
              </a:pathLst>
            </a:cu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572059" y="2287133"/>
              <a:ext cx="1431207" cy="934237"/>
            </a:xfrm>
            <a:custGeom>
              <a:avLst/>
              <a:gdLst/>
              <a:ahLst/>
              <a:cxnLst/>
              <a:rect l="l" t="t" r="r" b="b"/>
              <a:pathLst>
                <a:path w="93299" h="60902" extrusionOk="0">
                  <a:moveTo>
                    <a:pt x="30445" y="1"/>
                  </a:moveTo>
                  <a:lnTo>
                    <a:pt x="1" y="30457"/>
                  </a:lnTo>
                  <a:lnTo>
                    <a:pt x="30445" y="60901"/>
                  </a:lnTo>
                  <a:lnTo>
                    <a:pt x="88774" y="60901"/>
                  </a:lnTo>
                  <a:cubicBezTo>
                    <a:pt x="91274" y="60901"/>
                    <a:pt x="93298" y="58877"/>
                    <a:pt x="93298" y="56377"/>
                  </a:cubicBezTo>
                  <a:lnTo>
                    <a:pt x="93298" y="4525"/>
                  </a:lnTo>
                  <a:cubicBezTo>
                    <a:pt x="93298" y="2025"/>
                    <a:pt x="91274" y="1"/>
                    <a:pt x="88774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140713" y="2287133"/>
              <a:ext cx="1431375" cy="934237"/>
            </a:xfrm>
            <a:custGeom>
              <a:avLst/>
              <a:gdLst/>
              <a:ahLst/>
              <a:cxnLst/>
              <a:rect l="l" t="t" r="r" b="b"/>
              <a:pathLst>
                <a:path w="93310" h="60902" extrusionOk="0">
                  <a:moveTo>
                    <a:pt x="4525" y="1"/>
                  </a:moveTo>
                  <a:cubicBezTo>
                    <a:pt x="2025" y="1"/>
                    <a:pt x="1" y="2025"/>
                    <a:pt x="1" y="4525"/>
                  </a:cubicBezTo>
                  <a:lnTo>
                    <a:pt x="1" y="56377"/>
                  </a:lnTo>
                  <a:cubicBezTo>
                    <a:pt x="1" y="58877"/>
                    <a:pt x="2025" y="60901"/>
                    <a:pt x="4525" y="60901"/>
                  </a:cubicBezTo>
                  <a:lnTo>
                    <a:pt x="62854" y="60901"/>
                  </a:lnTo>
                  <a:lnTo>
                    <a:pt x="93310" y="30457"/>
                  </a:lnTo>
                  <a:lnTo>
                    <a:pt x="62854" y="1"/>
                  </a:lnTo>
                  <a:close/>
                </a:path>
              </a:pathLst>
            </a:custGeom>
            <a:gradFill>
              <a:gsLst>
                <a:gs pos="0">
                  <a:srgbClr val="BCD8EA"/>
                </a:gs>
                <a:gs pos="100000">
                  <a:srgbClr val="609CC4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104884" y="2754307"/>
              <a:ext cx="934237" cy="1431191"/>
            </a:xfrm>
            <a:custGeom>
              <a:avLst/>
              <a:gdLst/>
              <a:ahLst/>
              <a:cxnLst/>
              <a:rect l="l" t="t" r="r" b="b"/>
              <a:pathLst>
                <a:path w="60902" h="93298" extrusionOk="0">
                  <a:moveTo>
                    <a:pt x="30457" y="1"/>
                  </a:moveTo>
                  <a:lnTo>
                    <a:pt x="1" y="30445"/>
                  </a:lnTo>
                  <a:lnTo>
                    <a:pt x="1" y="88774"/>
                  </a:lnTo>
                  <a:cubicBezTo>
                    <a:pt x="1" y="91274"/>
                    <a:pt x="2025" y="93298"/>
                    <a:pt x="4525" y="93298"/>
                  </a:cubicBezTo>
                  <a:lnTo>
                    <a:pt x="56377" y="93298"/>
                  </a:lnTo>
                  <a:cubicBezTo>
                    <a:pt x="58877" y="93298"/>
                    <a:pt x="60901" y="91274"/>
                    <a:pt x="60901" y="88774"/>
                  </a:cubicBezTo>
                  <a:lnTo>
                    <a:pt x="60901" y="30445"/>
                  </a:lnTo>
                  <a:lnTo>
                    <a:pt x="30457" y="1"/>
                  </a:lnTo>
                  <a:close/>
                </a:path>
              </a:pathLst>
            </a:cu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5" name="Google Shape;715;p34"/>
            <p:cNvGrpSpPr/>
            <p:nvPr/>
          </p:nvGrpSpPr>
          <p:grpSpPr>
            <a:xfrm>
              <a:off x="4374482" y="3494715"/>
              <a:ext cx="394914" cy="419521"/>
              <a:chOff x="-24330250" y="2340425"/>
              <a:chExt cx="278050" cy="295375"/>
            </a:xfrm>
          </p:grpSpPr>
          <p:sp>
            <p:nvSpPr>
              <p:cNvPr id="716" name="Google Shape;716;p34"/>
              <p:cNvSpPr/>
              <p:nvPr/>
            </p:nvSpPr>
            <p:spPr>
              <a:xfrm>
                <a:off x="-24330250" y="2340425"/>
                <a:ext cx="27805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1815" extrusionOk="0">
                    <a:moveTo>
                      <a:pt x="5577" y="693"/>
                    </a:moveTo>
                    <a:cubicBezTo>
                      <a:pt x="6711" y="693"/>
                      <a:pt x="7656" y="1638"/>
                      <a:pt x="7656" y="2804"/>
                    </a:cubicBezTo>
                    <a:lnTo>
                      <a:pt x="7656" y="3151"/>
                    </a:lnTo>
                    <a:cubicBezTo>
                      <a:pt x="7656" y="3340"/>
                      <a:pt x="7499" y="3497"/>
                      <a:pt x="7310" y="3497"/>
                    </a:cubicBezTo>
                    <a:lnTo>
                      <a:pt x="5924" y="3497"/>
                    </a:lnTo>
                    <a:lnTo>
                      <a:pt x="5924" y="3151"/>
                    </a:lnTo>
                    <a:cubicBezTo>
                      <a:pt x="5924" y="2962"/>
                      <a:pt x="5766" y="2804"/>
                      <a:pt x="5577" y="2804"/>
                    </a:cubicBezTo>
                    <a:cubicBezTo>
                      <a:pt x="5357" y="2804"/>
                      <a:pt x="5199" y="2962"/>
                      <a:pt x="5199" y="3151"/>
                    </a:cubicBezTo>
                    <a:lnTo>
                      <a:pt x="5199" y="3497"/>
                    </a:lnTo>
                    <a:lnTo>
                      <a:pt x="3844" y="3497"/>
                    </a:lnTo>
                    <a:cubicBezTo>
                      <a:pt x="3624" y="3497"/>
                      <a:pt x="3466" y="3340"/>
                      <a:pt x="3466" y="3151"/>
                    </a:cubicBezTo>
                    <a:lnTo>
                      <a:pt x="3466" y="2804"/>
                    </a:lnTo>
                    <a:cubicBezTo>
                      <a:pt x="3466" y="1638"/>
                      <a:pt x="4411" y="693"/>
                      <a:pt x="5577" y="693"/>
                    </a:cubicBezTo>
                    <a:close/>
                    <a:moveTo>
                      <a:pt x="8318" y="2867"/>
                    </a:moveTo>
                    <a:cubicBezTo>
                      <a:pt x="8728" y="2993"/>
                      <a:pt x="9043" y="3371"/>
                      <a:pt x="9043" y="3844"/>
                    </a:cubicBezTo>
                    <a:lnTo>
                      <a:pt x="9043" y="8727"/>
                    </a:lnTo>
                    <a:cubicBezTo>
                      <a:pt x="9043" y="9326"/>
                      <a:pt x="8570" y="9767"/>
                      <a:pt x="8003" y="9767"/>
                    </a:cubicBezTo>
                    <a:lnTo>
                      <a:pt x="5924" y="9767"/>
                    </a:lnTo>
                    <a:lnTo>
                      <a:pt x="5924" y="7309"/>
                    </a:lnTo>
                    <a:cubicBezTo>
                      <a:pt x="5924" y="7120"/>
                      <a:pt x="5766" y="6963"/>
                      <a:pt x="5577" y="6963"/>
                    </a:cubicBezTo>
                    <a:cubicBezTo>
                      <a:pt x="5357" y="6963"/>
                      <a:pt x="5199" y="7120"/>
                      <a:pt x="5199" y="7309"/>
                    </a:cubicBezTo>
                    <a:lnTo>
                      <a:pt x="5199" y="9767"/>
                    </a:lnTo>
                    <a:lnTo>
                      <a:pt x="3120" y="9767"/>
                    </a:lnTo>
                    <a:cubicBezTo>
                      <a:pt x="2521" y="9767"/>
                      <a:pt x="2112" y="9294"/>
                      <a:pt x="2112" y="8727"/>
                    </a:cubicBezTo>
                    <a:lnTo>
                      <a:pt x="2112" y="3844"/>
                    </a:lnTo>
                    <a:cubicBezTo>
                      <a:pt x="2112" y="3434"/>
                      <a:pt x="2364" y="3025"/>
                      <a:pt x="2805" y="2867"/>
                    </a:cubicBezTo>
                    <a:lnTo>
                      <a:pt x="2805" y="3151"/>
                    </a:lnTo>
                    <a:cubicBezTo>
                      <a:pt x="2805" y="3749"/>
                      <a:pt x="3277" y="4159"/>
                      <a:pt x="3844" y="4159"/>
                    </a:cubicBezTo>
                    <a:lnTo>
                      <a:pt x="7310" y="4159"/>
                    </a:lnTo>
                    <a:cubicBezTo>
                      <a:pt x="7877" y="4159"/>
                      <a:pt x="8318" y="3686"/>
                      <a:pt x="8318" y="3151"/>
                    </a:cubicBezTo>
                    <a:lnTo>
                      <a:pt x="8318" y="2867"/>
                    </a:lnTo>
                    <a:close/>
                    <a:moveTo>
                      <a:pt x="7972" y="693"/>
                    </a:moveTo>
                    <a:cubicBezTo>
                      <a:pt x="9326" y="693"/>
                      <a:pt x="10429" y="1796"/>
                      <a:pt x="10429" y="3151"/>
                    </a:cubicBezTo>
                    <a:lnTo>
                      <a:pt x="10429" y="8727"/>
                    </a:lnTo>
                    <a:lnTo>
                      <a:pt x="10397" y="8727"/>
                    </a:lnTo>
                    <a:cubicBezTo>
                      <a:pt x="10397" y="10082"/>
                      <a:pt x="9295" y="11184"/>
                      <a:pt x="7972" y="11184"/>
                    </a:cubicBezTo>
                    <a:lnTo>
                      <a:pt x="3120" y="11184"/>
                    </a:lnTo>
                    <a:cubicBezTo>
                      <a:pt x="1797" y="11184"/>
                      <a:pt x="694" y="10082"/>
                      <a:pt x="694" y="8727"/>
                    </a:cubicBezTo>
                    <a:lnTo>
                      <a:pt x="694" y="3151"/>
                    </a:lnTo>
                    <a:cubicBezTo>
                      <a:pt x="694" y="1796"/>
                      <a:pt x="1797" y="693"/>
                      <a:pt x="3120" y="693"/>
                    </a:cubicBezTo>
                    <a:lnTo>
                      <a:pt x="3718" y="693"/>
                    </a:lnTo>
                    <a:cubicBezTo>
                      <a:pt x="3277" y="1071"/>
                      <a:pt x="2994" y="1575"/>
                      <a:pt x="2868" y="2111"/>
                    </a:cubicBezTo>
                    <a:cubicBezTo>
                      <a:pt x="2017" y="2237"/>
                      <a:pt x="1387" y="2993"/>
                      <a:pt x="1387" y="3844"/>
                    </a:cubicBezTo>
                    <a:lnTo>
                      <a:pt x="1387" y="8727"/>
                    </a:lnTo>
                    <a:cubicBezTo>
                      <a:pt x="1387" y="9672"/>
                      <a:pt x="2175" y="10460"/>
                      <a:pt x="3120" y="10460"/>
                    </a:cubicBezTo>
                    <a:lnTo>
                      <a:pt x="7972" y="10460"/>
                    </a:lnTo>
                    <a:cubicBezTo>
                      <a:pt x="8917" y="10460"/>
                      <a:pt x="9704" y="9672"/>
                      <a:pt x="9704" y="8727"/>
                    </a:cubicBezTo>
                    <a:lnTo>
                      <a:pt x="9704" y="3844"/>
                    </a:lnTo>
                    <a:cubicBezTo>
                      <a:pt x="9704" y="2993"/>
                      <a:pt x="9074" y="2237"/>
                      <a:pt x="8255" y="2111"/>
                    </a:cubicBezTo>
                    <a:cubicBezTo>
                      <a:pt x="8098" y="1575"/>
                      <a:pt x="7814" y="1071"/>
                      <a:pt x="7373" y="693"/>
                    </a:cubicBezTo>
                    <a:close/>
                    <a:moveTo>
                      <a:pt x="3120" y="0"/>
                    </a:moveTo>
                    <a:cubicBezTo>
                      <a:pt x="1387" y="0"/>
                      <a:pt x="1" y="1418"/>
                      <a:pt x="1" y="3119"/>
                    </a:cubicBezTo>
                    <a:lnTo>
                      <a:pt x="1" y="8695"/>
                    </a:lnTo>
                    <a:cubicBezTo>
                      <a:pt x="1" y="10428"/>
                      <a:pt x="1418" y="11814"/>
                      <a:pt x="3120" y="11814"/>
                    </a:cubicBezTo>
                    <a:lnTo>
                      <a:pt x="7972" y="11814"/>
                    </a:lnTo>
                    <a:cubicBezTo>
                      <a:pt x="9704" y="11814"/>
                      <a:pt x="11091" y="10397"/>
                      <a:pt x="11091" y="8695"/>
                    </a:cubicBezTo>
                    <a:lnTo>
                      <a:pt x="11091" y="3119"/>
                    </a:lnTo>
                    <a:cubicBezTo>
                      <a:pt x="11122" y="1418"/>
                      <a:pt x="9704" y="0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-24225500" y="2375850"/>
                <a:ext cx="685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388" extrusionOk="0">
                    <a:moveTo>
                      <a:pt x="1387" y="1"/>
                    </a:moveTo>
                    <a:cubicBezTo>
                      <a:pt x="789" y="1"/>
                      <a:pt x="284" y="347"/>
                      <a:pt x="64" y="914"/>
                    </a:cubicBezTo>
                    <a:cubicBezTo>
                      <a:pt x="1" y="1103"/>
                      <a:pt x="64" y="1293"/>
                      <a:pt x="284" y="1324"/>
                    </a:cubicBezTo>
                    <a:cubicBezTo>
                      <a:pt x="330" y="1347"/>
                      <a:pt x="375" y="1357"/>
                      <a:pt x="418" y="1357"/>
                    </a:cubicBezTo>
                    <a:cubicBezTo>
                      <a:pt x="555" y="1357"/>
                      <a:pt x="670" y="1255"/>
                      <a:pt x="694" y="1135"/>
                    </a:cubicBezTo>
                    <a:cubicBezTo>
                      <a:pt x="789" y="851"/>
                      <a:pt x="1072" y="662"/>
                      <a:pt x="1387" y="662"/>
                    </a:cubicBezTo>
                    <a:cubicBezTo>
                      <a:pt x="1639" y="662"/>
                      <a:pt x="1923" y="851"/>
                      <a:pt x="2049" y="1135"/>
                    </a:cubicBezTo>
                    <a:cubicBezTo>
                      <a:pt x="2080" y="1293"/>
                      <a:pt x="2238" y="1387"/>
                      <a:pt x="2364" y="1387"/>
                    </a:cubicBezTo>
                    <a:cubicBezTo>
                      <a:pt x="2395" y="1387"/>
                      <a:pt x="2427" y="1387"/>
                      <a:pt x="2490" y="1324"/>
                    </a:cubicBezTo>
                    <a:cubicBezTo>
                      <a:pt x="2679" y="1261"/>
                      <a:pt x="2742" y="1072"/>
                      <a:pt x="2679" y="914"/>
                    </a:cubicBezTo>
                    <a:cubicBezTo>
                      <a:pt x="2490" y="347"/>
                      <a:pt x="1954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-24260925" y="2462500"/>
                <a:ext cx="1386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5199" y="693"/>
                    </a:lnTo>
                    <a:cubicBezTo>
                      <a:pt x="5388" y="693"/>
                      <a:pt x="5545" y="536"/>
                      <a:pt x="5545" y="347"/>
                    </a:cubicBezTo>
                    <a:cubicBezTo>
                      <a:pt x="5545" y="158"/>
                      <a:pt x="5388" y="0"/>
                      <a:pt x="5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-24260150" y="2515275"/>
                <a:ext cx="43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387" y="725"/>
                    </a:lnTo>
                    <a:cubicBezTo>
                      <a:pt x="1576" y="725"/>
                      <a:pt x="1733" y="567"/>
                      <a:pt x="1733" y="378"/>
                    </a:cubicBezTo>
                    <a:cubicBezTo>
                      <a:pt x="1702" y="158"/>
                      <a:pt x="1544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-24260925" y="25499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-24165625" y="2515275"/>
                <a:ext cx="43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25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78" y="725"/>
                    </a:cubicBezTo>
                    <a:lnTo>
                      <a:pt x="1387" y="725"/>
                    </a:lnTo>
                    <a:cubicBezTo>
                      <a:pt x="1576" y="725"/>
                      <a:pt x="1733" y="567"/>
                      <a:pt x="1733" y="378"/>
                    </a:cubicBezTo>
                    <a:cubicBezTo>
                      <a:pt x="1733" y="158"/>
                      <a:pt x="1576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-24157750" y="2549925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47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4"/>
            <p:cNvGrpSpPr/>
            <p:nvPr/>
          </p:nvGrpSpPr>
          <p:grpSpPr>
            <a:xfrm>
              <a:off x="3466603" y="2546296"/>
              <a:ext cx="271881" cy="419557"/>
              <a:chOff x="-23917525" y="1970225"/>
              <a:chExt cx="191425" cy="295400"/>
            </a:xfrm>
          </p:grpSpPr>
          <p:sp>
            <p:nvSpPr>
              <p:cNvPr id="724" name="Google Shape;724;p34"/>
              <p:cNvSpPr/>
              <p:nvPr/>
            </p:nvSpPr>
            <p:spPr>
              <a:xfrm>
                <a:off x="-23917525" y="1970225"/>
                <a:ext cx="19142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16" extrusionOk="0">
                    <a:moveTo>
                      <a:pt x="6616" y="694"/>
                    </a:moveTo>
                    <a:cubicBezTo>
                      <a:pt x="6805" y="694"/>
                      <a:pt x="6963" y="851"/>
                      <a:pt x="6963" y="1072"/>
                    </a:cubicBezTo>
                    <a:lnTo>
                      <a:pt x="6963" y="1450"/>
                    </a:lnTo>
                    <a:lnTo>
                      <a:pt x="725" y="1450"/>
                    </a:lnTo>
                    <a:lnTo>
                      <a:pt x="725" y="1072"/>
                    </a:ln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994" y="2175"/>
                    </a:moveTo>
                    <a:lnTo>
                      <a:pt x="6994" y="8413"/>
                    </a:lnTo>
                    <a:lnTo>
                      <a:pt x="725" y="8413"/>
                    </a:lnTo>
                    <a:lnTo>
                      <a:pt x="725" y="2175"/>
                    </a:lnTo>
                    <a:close/>
                    <a:moveTo>
                      <a:pt x="6931" y="9106"/>
                    </a:moveTo>
                    <a:lnTo>
                      <a:pt x="6931" y="10838"/>
                    </a:lnTo>
                    <a:cubicBezTo>
                      <a:pt x="6931" y="11028"/>
                      <a:pt x="6774" y="11185"/>
                      <a:pt x="6585" y="11185"/>
                    </a:cubicBezTo>
                    <a:lnTo>
                      <a:pt x="1040" y="11185"/>
                    </a:lnTo>
                    <a:cubicBezTo>
                      <a:pt x="819" y="11185"/>
                      <a:pt x="662" y="11028"/>
                      <a:pt x="662" y="10838"/>
                    </a:cubicBezTo>
                    <a:lnTo>
                      <a:pt x="662" y="9106"/>
                    </a:ln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09"/>
                    </a:cubicBezTo>
                    <a:lnTo>
                      <a:pt x="0" y="10775"/>
                    </a:lnTo>
                    <a:cubicBezTo>
                      <a:pt x="0" y="11374"/>
                      <a:pt x="473" y="11815"/>
                      <a:pt x="1040" y="11815"/>
                    </a:cubicBezTo>
                    <a:lnTo>
                      <a:pt x="6585" y="11815"/>
                    </a:lnTo>
                    <a:cubicBezTo>
                      <a:pt x="7184" y="11815"/>
                      <a:pt x="7593" y="11343"/>
                      <a:pt x="7593" y="10775"/>
                    </a:cubicBezTo>
                    <a:lnTo>
                      <a:pt x="7593" y="1009"/>
                    </a:lnTo>
                    <a:cubicBezTo>
                      <a:pt x="7656" y="473"/>
                      <a:pt x="7184" y="1"/>
                      <a:pt x="6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-23882075" y="2041125"/>
                <a:ext cx="1213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853" extrusionOk="0">
                    <a:moveTo>
                      <a:pt x="2773" y="662"/>
                    </a:moveTo>
                    <a:lnTo>
                      <a:pt x="2773" y="1702"/>
                    </a:lnTo>
                    <a:cubicBezTo>
                      <a:pt x="2773" y="1891"/>
                      <a:pt x="2930" y="2048"/>
                      <a:pt x="3119" y="2048"/>
                    </a:cubicBezTo>
                    <a:lnTo>
                      <a:pt x="4127" y="2048"/>
                    </a:lnTo>
                    <a:lnTo>
                      <a:pt x="4127" y="2773"/>
                    </a:lnTo>
                    <a:lnTo>
                      <a:pt x="3119" y="2773"/>
                    </a:lnTo>
                    <a:cubicBezTo>
                      <a:pt x="2930" y="2773"/>
                      <a:pt x="2773" y="2962"/>
                      <a:pt x="2773" y="3151"/>
                    </a:cubicBezTo>
                    <a:lnTo>
                      <a:pt x="2773" y="4159"/>
                    </a:lnTo>
                    <a:lnTo>
                      <a:pt x="2048" y="4159"/>
                    </a:lnTo>
                    <a:lnTo>
                      <a:pt x="2048" y="3119"/>
                    </a:lnTo>
                    <a:cubicBezTo>
                      <a:pt x="2048" y="2899"/>
                      <a:pt x="1890" y="2741"/>
                      <a:pt x="1701" y="2741"/>
                    </a:cubicBezTo>
                    <a:lnTo>
                      <a:pt x="662" y="2741"/>
                    </a:lnTo>
                    <a:lnTo>
                      <a:pt x="662" y="2048"/>
                    </a:lnTo>
                    <a:lnTo>
                      <a:pt x="1701" y="2048"/>
                    </a:lnTo>
                    <a:cubicBezTo>
                      <a:pt x="1890" y="2048"/>
                      <a:pt x="2048" y="1891"/>
                      <a:pt x="2048" y="1702"/>
                    </a:cubicBezTo>
                    <a:lnTo>
                      <a:pt x="2048" y="662"/>
                    </a:lnTo>
                    <a:close/>
                    <a:moveTo>
                      <a:pt x="1733" y="0"/>
                    </a:moveTo>
                    <a:cubicBezTo>
                      <a:pt x="1544" y="0"/>
                      <a:pt x="1386" y="158"/>
                      <a:pt x="1386" y="347"/>
                    </a:cubicBezTo>
                    <a:lnTo>
                      <a:pt x="1386" y="1386"/>
                    </a:lnTo>
                    <a:lnTo>
                      <a:pt x="347" y="1386"/>
                    </a:lnTo>
                    <a:cubicBezTo>
                      <a:pt x="158" y="1386"/>
                      <a:pt x="0" y="1544"/>
                      <a:pt x="0" y="1733"/>
                    </a:cubicBezTo>
                    <a:lnTo>
                      <a:pt x="0" y="3119"/>
                    </a:lnTo>
                    <a:cubicBezTo>
                      <a:pt x="0" y="3308"/>
                      <a:pt x="158" y="3466"/>
                      <a:pt x="347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94"/>
                      <a:pt x="1544" y="4852"/>
                      <a:pt x="1733" y="4852"/>
                    </a:cubicBezTo>
                    <a:lnTo>
                      <a:pt x="3119" y="4852"/>
                    </a:lnTo>
                    <a:cubicBezTo>
                      <a:pt x="3308" y="4852"/>
                      <a:pt x="3466" y="4694"/>
                      <a:pt x="3466" y="4474"/>
                    </a:cubicBezTo>
                    <a:lnTo>
                      <a:pt x="3466" y="3466"/>
                    </a:lnTo>
                    <a:lnTo>
                      <a:pt x="4505" y="3466"/>
                    </a:lnTo>
                    <a:cubicBezTo>
                      <a:pt x="4694" y="3466"/>
                      <a:pt x="4852" y="3308"/>
                      <a:pt x="4852" y="3119"/>
                    </a:cubicBezTo>
                    <a:lnTo>
                      <a:pt x="4852" y="1733"/>
                    </a:lnTo>
                    <a:cubicBezTo>
                      <a:pt x="4852" y="1544"/>
                      <a:pt x="4694" y="1386"/>
                      <a:pt x="4505" y="1386"/>
                    </a:cubicBezTo>
                    <a:lnTo>
                      <a:pt x="3466" y="1386"/>
                    </a:lnTo>
                    <a:lnTo>
                      <a:pt x="3466" y="347"/>
                    </a:lnTo>
                    <a:cubicBezTo>
                      <a:pt x="3466" y="158"/>
                      <a:pt x="3308" y="0"/>
                      <a:pt x="3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-23839550" y="2214400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1072" y="693"/>
                    </a:lnTo>
                    <a:cubicBezTo>
                      <a:pt x="1261" y="693"/>
                      <a:pt x="1418" y="536"/>
                      <a:pt x="1418" y="347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4"/>
            <p:cNvSpPr/>
            <p:nvPr/>
          </p:nvSpPr>
          <p:spPr>
            <a:xfrm>
              <a:off x="4410274" y="1594173"/>
              <a:ext cx="323331" cy="419592"/>
            </a:xfrm>
            <a:custGeom>
              <a:avLst/>
              <a:gdLst/>
              <a:ahLst/>
              <a:cxnLst/>
              <a:rect l="l" t="t" r="r" b="b"/>
              <a:pathLst>
                <a:path w="9106" h="11817" extrusionOk="0">
                  <a:moveTo>
                    <a:pt x="4649" y="623"/>
                  </a:moveTo>
                  <a:cubicBezTo>
                    <a:pt x="5216" y="623"/>
                    <a:pt x="5756" y="897"/>
                    <a:pt x="6270" y="1325"/>
                  </a:cubicBezTo>
                  <a:lnTo>
                    <a:pt x="5987" y="2365"/>
                  </a:lnTo>
                  <a:cubicBezTo>
                    <a:pt x="5546" y="2144"/>
                    <a:pt x="5042" y="2050"/>
                    <a:pt x="4569" y="2050"/>
                  </a:cubicBezTo>
                  <a:cubicBezTo>
                    <a:pt x="4097" y="2050"/>
                    <a:pt x="3593" y="2144"/>
                    <a:pt x="3151" y="2365"/>
                  </a:cubicBezTo>
                  <a:lnTo>
                    <a:pt x="2868" y="1325"/>
                  </a:lnTo>
                  <a:cubicBezTo>
                    <a:pt x="3340" y="916"/>
                    <a:pt x="3939" y="664"/>
                    <a:pt x="4475" y="632"/>
                  </a:cubicBezTo>
                  <a:cubicBezTo>
                    <a:pt x="4533" y="626"/>
                    <a:pt x="4591" y="623"/>
                    <a:pt x="4649" y="623"/>
                  </a:cubicBezTo>
                  <a:close/>
                  <a:moveTo>
                    <a:pt x="4601" y="4791"/>
                  </a:moveTo>
                  <a:cubicBezTo>
                    <a:pt x="4853" y="5074"/>
                    <a:pt x="5199" y="5358"/>
                    <a:pt x="5640" y="5610"/>
                  </a:cubicBezTo>
                  <a:lnTo>
                    <a:pt x="5640" y="6555"/>
                  </a:lnTo>
                  <a:cubicBezTo>
                    <a:pt x="5640" y="7154"/>
                    <a:pt x="5168" y="7595"/>
                    <a:pt x="4601" y="7595"/>
                  </a:cubicBezTo>
                  <a:cubicBezTo>
                    <a:pt x="4065" y="7595"/>
                    <a:pt x="3593" y="7122"/>
                    <a:pt x="3593" y="6555"/>
                  </a:cubicBezTo>
                  <a:lnTo>
                    <a:pt x="3593" y="5641"/>
                  </a:lnTo>
                  <a:cubicBezTo>
                    <a:pt x="3939" y="5358"/>
                    <a:pt x="4254" y="5169"/>
                    <a:pt x="4475" y="4917"/>
                  </a:cubicBezTo>
                  <a:lnTo>
                    <a:pt x="4601" y="4791"/>
                  </a:lnTo>
                  <a:close/>
                  <a:moveTo>
                    <a:pt x="4569" y="2806"/>
                  </a:moveTo>
                  <a:cubicBezTo>
                    <a:pt x="5073" y="2806"/>
                    <a:pt x="5577" y="2964"/>
                    <a:pt x="6018" y="3216"/>
                  </a:cubicBezTo>
                  <a:cubicBezTo>
                    <a:pt x="6491" y="3499"/>
                    <a:pt x="6901" y="3972"/>
                    <a:pt x="7121" y="4476"/>
                  </a:cubicBezTo>
                  <a:lnTo>
                    <a:pt x="7877" y="6902"/>
                  </a:lnTo>
                  <a:lnTo>
                    <a:pt x="7877" y="6933"/>
                  </a:lnTo>
                  <a:cubicBezTo>
                    <a:pt x="8003" y="7217"/>
                    <a:pt x="7909" y="7469"/>
                    <a:pt x="7783" y="7626"/>
                  </a:cubicBezTo>
                  <a:cubicBezTo>
                    <a:pt x="7562" y="8036"/>
                    <a:pt x="7090" y="8319"/>
                    <a:pt x="6617" y="8351"/>
                  </a:cubicBezTo>
                  <a:cubicBezTo>
                    <a:pt x="6270" y="8351"/>
                    <a:pt x="5955" y="8162"/>
                    <a:pt x="5766" y="7878"/>
                  </a:cubicBezTo>
                  <a:cubicBezTo>
                    <a:pt x="6081" y="7563"/>
                    <a:pt x="6302" y="7122"/>
                    <a:pt x="6302" y="6618"/>
                  </a:cubicBezTo>
                  <a:lnTo>
                    <a:pt x="6302" y="6114"/>
                  </a:lnTo>
                  <a:cubicBezTo>
                    <a:pt x="6333" y="6145"/>
                    <a:pt x="6428" y="6177"/>
                    <a:pt x="6459" y="6208"/>
                  </a:cubicBezTo>
                  <a:cubicBezTo>
                    <a:pt x="6554" y="6272"/>
                    <a:pt x="6585" y="6272"/>
                    <a:pt x="6648" y="6272"/>
                  </a:cubicBezTo>
                  <a:cubicBezTo>
                    <a:pt x="6775" y="6272"/>
                    <a:pt x="6901" y="6208"/>
                    <a:pt x="6932" y="6114"/>
                  </a:cubicBezTo>
                  <a:cubicBezTo>
                    <a:pt x="7058" y="5956"/>
                    <a:pt x="6995" y="5704"/>
                    <a:pt x="6869" y="5641"/>
                  </a:cubicBezTo>
                  <a:cubicBezTo>
                    <a:pt x="6617" y="5484"/>
                    <a:pt x="6428" y="5358"/>
                    <a:pt x="6239" y="5232"/>
                  </a:cubicBezTo>
                  <a:cubicBezTo>
                    <a:pt x="6176" y="5200"/>
                    <a:pt x="6144" y="5169"/>
                    <a:pt x="6113" y="5169"/>
                  </a:cubicBezTo>
                  <a:cubicBezTo>
                    <a:pt x="5199" y="4570"/>
                    <a:pt x="4979" y="4381"/>
                    <a:pt x="4979" y="3814"/>
                  </a:cubicBezTo>
                  <a:cubicBezTo>
                    <a:pt x="4979" y="3625"/>
                    <a:pt x="4821" y="3468"/>
                    <a:pt x="4601" y="3468"/>
                  </a:cubicBezTo>
                  <a:cubicBezTo>
                    <a:pt x="4412" y="3468"/>
                    <a:pt x="4254" y="3625"/>
                    <a:pt x="4254" y="3814"/>
                  </a:cubicBezTo>
                  <a:cubicBezTo>
                    <a:pt x="4254" y="4381"/>
                    <a:pt x="4034" y="4570"/>
                    <a:pt x="3120" y="5169"/>
                  </a:cubicBezTo>
                  <a:cubicBezTo>
                    <a:pt x="3057" y="5169"/>
                    <a:pt x="3025" y="5200"/>
                    <a:pt x="2994" y="5232"/>
                  </a:cubicBezTo>
                  <a:cubicBezTo>
                    <a:pt x="2805" y="5358"/>
                    <a:pt x="2584" y="5484"/>
                    <a:pt x="2364" y="5641"/>
                  </a:cubicBezTo>
                  <a:cubicBezTo>
                    <a:pt x="2206" y="5736"/>
                    <a:pt x="2175" y="5956"/>
                    <a:pt x="2269" y="6114"/>
                  </a:cubicBezTo>
                  <a:cubicBezTo>
                    <a:pt x="2343" y="6206"/>
                    <a:pt x="2448" y="6255"/>
                    <a:pt x="2548" y="6255"/>
                  </a:cubicBezTo>
                  <a:cubicBezTo>
                    <a:pt x="2620" y="6255"/>
                    <a:pt x="2689" y="6230"/>
                    <a:pt x="2742" y="6177"/>
                  </a:cubicBezTo>
                  <a:cubicBezTo>
                    <a:pt x="2805" y="6145"/>
                    <a:pt x="2868" y="6114"/>
                    <a:pt x="2899" y="6051"/>
                  </a:cubicBezTo>
                  <a:lnTo>
                    <a:pt x="2899" y="6587"/>
                  </a:lnTo>
                  <a:cubicBezTo>
                    <a:pt x="2899" y="7059"/>
                    <a:pt x="3120" y="7532"/>
                    <a:pt x="3466" y="7847"/>
                  </a:cubicBezTo>
                  <a:cubicBezTo>
                    <a:pt x="3277" y="8099"/>
                    <a:pt x="2962" y="8319"/>
                    <a:pt x="2616" y="8319"/>
                  </a:cubicBezTo>
                  <a:cubicBezTo>
                    <a:pt x="2143" y="8256"/>
                    <a:pt x="1671" y="8004"/>
                    <a:pt x="1419" y="7595"/>
                  </a:cubicBezTo>
                  <a:cubicBezTo>
                    <a:pt x="1230" y="7437"/>
                    <a:pt x="1135" y="7217"/>
                    <a:pt x="1261" y="6933"/>
                  </a:cubicBezTo>
                  <a:lnTo>
                    <a:pt x="2017" y="4476"/>
                  </a:lnTo>
                  <a:cubicBezTo>
                    <a:pt x="2238" y="3940"/>
                    <a:pt x="2647" y="3499"/>
                    <a:pt x="3120" y="3216"/>
                  </a:cubicBezTo>
                  <a:cubicBezTo>
                    <a:pt x="3529" y="2964"/>
                    <a:pt x="4065" y="2806"/>
                    <a:pt x="4569" y="2806"/>
                  </a:cubicBezTo>
                  <a:close/>
                  <a:moveTo>
                    <a:pt x="5231" y="8225"/>
                  </a:moveTo>
                  <a:cubicBezTo>
                    <a:pt x="5325" y="8382"/>
                    <a:pt x="5420" y="8508"/>
                    <a:pt x="5577" y="8634"/>
                  </a:cubicBezTo>
                  <a:lnTo>
                    <a:pt x="4569" y="9580"/>
                  </a:lnTo>
                  <a:lnTo>
                    <a:pt x="3624" y="8634"/>
                  </a:lnTo>
                  <a:cubicBezTo>
                    <a:pt x="3750" y="8508"/>
                    <a:pt x="3845" y="8382"/>
                    <a:pt x="3971" y="8225"/>
                  </a:cubicBezTo>
                  <a:cubicBezTo>
                    <a:pt x="4160" y="8319"/>
                    <a:pt x="4380" y="8351"/>
                    <a:pt x="4601" y="8351"/>
                  </a:cubicBezTo>
                  <a:cubicBezTo>
                    <a:pt x="4853" y="8351"/>
                    <a:pt x="5042" y="8319"/>
                    <a:pt x="5231" y="8225"/>
                  </a:cubicBezTo>
                  <a:close/>
                  <a:moveTo>
                    <a:pt x="2994" y="8949"/>
                  </a:moveTo>
                  <a:lnTo>
                    <a:pt x="4254" y="10210"/>
                  </a:lnTo>
                  <a:lnTo>
                    <a:pt x="4254" y="11092"/>
                  </a:lnTo>
                  <a:lnTo>
                    <a:pt x="789" y="11092"/>
                  </a:lnTo>
                  <a:lnTo>
                    <a:pt x="789" y="10745"/>
                  </a:lnTo>
                  <a:cubicBezTo>
                    <a:pt x="789" y="9800"/>
                    <a:pt x="1576" y="9012"/>
                    <a:pt x="2521" y="9012"/>
                  </a:cubicBezTo>
                  <a:cubicBezTo>
                    <a:pt x="2679" y="9012"/>
                    <a:pt x="2836" y="8981"/>
                    <a:pt x="2994" y="8949"/>
                  </a:cubicBezTo>
                  <a:close/>
                  <a:moveTo>
                    <a:pt x="6176" y="8949"/>
                  </a:moveTo>
                  <a:cubicBezTo>
                    <a:pt x="6333" y="8981"/>
                    <a:pt x="6491" y="9012"/>
                    <a:pt x="6648" y="9012"/>
                  </a:cubicBezTo>
                  <a:cubicBezTo>
                    <a:pt x="7594" y="9012"/>
                    <a:pt x="8381" y="9800"/>
                    <a:pt x="8381" y="10745"/>
                  </a:cubicBezTo>
                  <a:lnTo>
                    <a:pt x="8381" y="11092"/>
                  </a:lnTo>
                  <a:lnTo>
                    <a:pt x="4916" y="11092"/>
                  </a:lnTo>
                  <a:lnTo>
                    <a:pt x="4916" y="10210"/>
                  </a:lnTo>
                  <a:lnTo>
                    <a:pt x="6176" y="8949"/>
                  </a:lnTo>
                  <a:close/>
                  <a:moveTo>
                    <a:pt x="4553" y="0"/>
                  </a:moveTo>
                  <a:cubicBezTo>
                    <a:pt x="4517" y="0"/>
                    <a:pt x="4480" y="1"/>
                    <a:pt x="4443" y="2"/>
                  </a:cubicBezTo>
                  <a:cubicBezTo>
                    <a:pt x="3656" y="34"/>
                    <a:pt x="2836" y="380"/>
                    <a:pt x="2206" y="1010"/>
                  </a:cubicBezTo>
                  <a:cubicBezTo>
                    <a:pt x="2143" y="1105"/>
                    <a:pt x="2080" y="1231"/>
                    <a:pt x="2143" y="1325"/>
                  </a:cubicBezTo>
                  <a:lnTo>
                    <a:pt x="2490" y="2743"/>
                  </a:lnTo>
                  <a:cubicBezTo>
                    <a:pt x="1986" y="3121"/>
                    <a:pt x="1576" y="3625"/>
                    <a:pt x="1293" y="4224"/>
                  </a:cubicBezTo>
                  <a:lnTo>
                    <a:pt x="1293" y="4255"/>
                  </a:lnTo>
                  <a:lnTo>
                    <a:pt x="568" y="6650"/>
                  </a:lnTo>
                  <a:cubicBezTo>
                    <a:pt x="411" y="7091"/>
                    <a:pt x="442" y="7563"/>
                    <a:pt x="663" y="8004"/>
                  </a:cubicBezTo>
                  <a:cubicBezTo>
                    <a:pt x="820" y="8225"/>
                    <a:pt x="1041" y="8477"/>
                    <a:pt x="1261" y="8634"/>
                  </a:cubicBezTo>
                  <a:cubicBezTo>
                    <a:pt x="505" y="9012"/>
                    <a:pt x="1" y="9832"/>
                    <a:pt x="1" y="10745"/>
                  </a:cubicBezTo>
                  <a:lnTo>
                    <a:pt x="1" y="11470"/>
                  </a:lnTo>
                  <a:cubicBezTo>
                    <a:pt x="1" y="11659"/>
                    <a:pt x="158" y="11816"/>
                    <a:pt x="347" y="11816"/>
                  </a:cubicBezTo>
                  <a:lnTo>
                    <a:pt x="8665" y="11816"/>
                  </a:lnTo>
                  <a:cubicBezTo>
                    <a:pt x="8854" y="11816"/>
                    <a:pt x="9011" y="11659"/>
                    <a:pt x="9011" y="11470"/>
                  </a:cubicBezTo>
                  <a:lnTo>
                    <a:pt x="9011" y="10745"/>
                  </a:lnTo>
                  <a:cubicBezTo>
                    <a:pt x="9106" y="9832"/>
                    <a:pt x="8570" y="9012"/>
                    <a:pt x="7783" y="8634"/>
                  </a:cubicBezTo>
                  <a:cubicBezTo>
                    <a:pt x="8035" y="8477"/>
                    <a:pt x="8255" y="8225"/>
                    <a:pt x="8381" y="8004"/>
                  </a:cubicBezTo>
                  <a:cubicBezTo>
                    <a:pt x="8665" y="7563"/>
                    <a:pt x="8696" y="7091"/>
                    <a:pt x="8507" y="6650"/>
                  </a:cubicBezTo>
                  <a:lnTo>
                    <a:pt x="7751" y="4255"/>
                  </a:lnTo>
                  <a:lnTo>
                    <a:pt x="7751" y="4224"/>
                  </a:lnTo>
                  <a:cubicBezTo>
                    <a:pt x="7531" y="3625"/>
                    <a:pt x="7090" y="3121"/>
                    <a:pt x="6585" y="2743"/>
                  </a:cubicBezTo>
                  <a:lnTo>
                    <a:pt x="6932" y="1325"/>
                  </a:lnTo>
                  <a:cubicBezTo>
                    <a:pt x="6964" y="1231"/>
                    <a:pt x="6932" y="1105"/>
                    <a:pt x="6838" y="1010"/>
                  </a:cubicBezTo>
                  <a:cubicBezTo>
                    <a:pt x="6173" y="346"/>
                    <a:pt x="5393" y="0"/>
                    <a:pt x="4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4"/>
            <p:cNvGrpSpPr/>
            <p:nvPr/>
          </p:nvGrpSpPr>
          <p:grpSpPr>
            <a:xfrm>
              <a:off x="5259012" y="2583791"/>
              <a:ext cx="418385" cy="344565"/>
              <a:chOff x="-26986100" y="2735800"/>
              <a:chExt cx="294575" cy="242600"/>
            </a:xfrm>
          </p:grpSpPr>
          <p:sp>
            <p:nvSpPr>
              <p:cNvPr id="729" name="Google Shape;729;p34"/>
              <p:cNvSpPr/>
              <p:nvPr/>
            </p:nvSpPr>
            <p:spPr>
              <a:xfrm>
                <a:off x="-26986100" y="2735800"/>
                <a:ext cx="294575" cy="242600"/>
              </a:xfrm>
              <a:custGeom>
                <a:avLst/>
                <a:gdLst/>
                <a:ahLst/>
                <a:cxnLst/>
                <a:rect l="l" t="t" r="r" b="b"/>
                <a:pathLst>
                  <a:path w="11783" h="9704" extrusionOk="0">
                    <a:moveTo>
                      <a:pt x="3781" y="757"/>
                    </a:moveTo>
                    <a:cubicBezTo>
                      <a:pt x="3970" y="757"/>
                      <a:pt x="4127" y="914"/>
                      <a:pt x="4127" y="1103"/>
                    </a:cubicBezTo>
                    <a:lnTo>
                      <a:pt x="4127" y="1481"/>
                    </a:lnTo>
                    <a:lnTo>
                      <a:pt x="3434" y="1481"/>
                    </a:lnTo>
                    <a:lnTo>
                      <a:pt x="3434" y="1103"/>
                    </a:lnTo>
                    <a:cubicBezTo>
                      <a:pt x="3434" y="914"/>
                      <a:pt x="3592" y="757"/>
                      <a:pt x="3781" y="757"/>
                    </a:cubicBezTo>
                    <a:close/>
                    <a:moveTo>
                      <a:pt x="9137" y="2804"/>
                    </a:moveTo>
                    <a:cubicBezTo>
                      <a:pt x="9515" y="2836"/>
                      <a:pt x="9924" y="3088"/>
                      <a:pt x="10082" y="3466"/>
                    </a:cubicBezTo>
                    <a:lnTo>
                      <a:pt x="10932" y="5608"/>
                    </a:lnTo>
                    <a:lnTo>
                      <a:pt x="9357" y="5608"/>
                    </a:lnTo>
                    <a:cubicBezTo>
                      <a:pt x="9168" y="5608"/>
                      <a:pt x="9010" y="5451"/>
                      <a:pt x="9010" y="5262"/>
                    </a:cubicBezTo>
                    <a:lnTo>
                      <a:pt x="9010" y="2804"/>
                    </a:lnTo>
                    <a:close/>
                    <a:moveTo>
                      <a:pt x="6522" y="2143"/>
                    </a:moveTo>
                    <a:cubicBezTo>
                      <a:pt x="6742" y="2143"/>
                      <a:pt x="6900" y="2300"/>
                      <a:pt x="6900" y="2489"/>
                    </a:cubicBezTo>
                    <a:lnTo>
                      <a:pt x="6900" y="6301"/>
                    </a:lnTo>
                    <a:lnTo>
                      <a:pt x="630" y="6301"/>
                    </a:lnTo>
                    <a:lnTo>
                      <a:pt x="630" y="2489"/>
                    </a:lnTo>
                    <a:cubicBezTo>
                      <a:pt x="630" y="2300"/>
                      <a:pt x="788" y="2143"/>
                      <a:pt x="977" y="2143"/>
                    </a:cubicBezTo>
                    <a:close/>
                    <a:moveTo>
                      <a:pt x="6900" y="7026"/>
                    </a:moveTo>
                    <a:lnTo>
                      <a:pt x="6900" y="8412"/>
                    </a:lnTo>
                    <a:lnTo>
                      <a:pt x="3340" y="8412"/>
                    </a:lnTo>
                    <a:cubicBezTo>
                      <a:pt x="3182" y="8003"/>
                      <a:pt x="2836" y="7688"/>
                      <a:pt x="2363" y="7688"/>
                    </a:cubicBezTo>
                    <a:cubicBezTo>
                      <a:pt x="1890" y="7688"/>
                      <a:pt x="1544" y="7971"/>
                      <a:pt x="1386" y="8412"/>
                    </a:cubicBezTo>
                    <a:lnTo>
                      <a:pt x="977" y="8412"/>
                    </a:lnTo>
                    <a:cubicBezTo>
                      <a:pt x="788" y="8412"/>
                      <a:pt x="630" y="8255"/>
                      <a:pt x="630" y="8034"/>
                    </a:cubicBezTo>
                    <a:lnTo>
                      <a:pt x="630" y="7026"/>
                    </a:lnTo>
                    <a:close/>
                    <a:moveTo>
                      <a:pt x="8349" y="2836"/>
                    </a:moveTo>
                    <a:lnTo>
                      <a:pt x="8349" y="5293"/>
                    </a:lnTo>
                    <a:cubicBezTo>
                      <a:pt x="8349" y="5892"/>
                      <a:pt x="8821" y="6301"/>
                      <a:pt x="9357" y="6301"/>
                    </a:cubicBezTo>
                    <a:lnTo>
                      <a:pt x="11090" y="6301"/>
                    </a:lnTo>
                    <a:lnTo>
                      <a:pt x="11090" y="7026"/>
                    </a:lnTo>
                    <a:lnTo>
                      <a:pt x="10743" y="7026"/>
                    </a:lnTo>
                    <a:cubicBezTo>
                      <a:pt x="10554" y="7026"/>
                      <a:pt x="10397" y="7184"/>
                      <a:pt x="10397" y="7373"/>
                    </a:cubicBezTo>
                    <a:cubicBezTo>
                      <a:pt x="10397" y="7562"/>
                      <a:pt x="10554" y="7719"/>
                      <a:pt x="10743" y="7719"/>
                    </a:cubicBezTo>
                    <a:lnTo>
                      <a:pt x="11090" y="7719"/>
                    </a:lnTo>
                    <a:lnTo>
                      <a:pt x="11090" y="8097"/>
                    </a:lnTo>
                    <a:cubicBezTo>
                      <a:pt x="11090" y="8255"/>
                      <a:pt x="10932" y="8412"/>
                      <a:pt x="10743" y="8412"/>
                    </a:cubicBezTo>
                    <a:lnTo>
                      <a:pt x="10365" y="8412"/>
                    </a:lnTo>
                    <a:cubicBezTo>
                      <a:pt x="10208" y="8003"/>
                      <a:pt x="9830" y="7688"/>
                      <a:pt x="9357" y="7688"/>
                    </a:cubicBezTo>
                    <a:cubicBezTo>
                      <a:pt x="8947" y="7688"/>
                      <a:pt x="8538" y="7971"/>
                      <a:pt x="8380" y="8412"/>
                    </a:cubicBezTo>
                    <a:lnTo>
                      <a:pt x="7593" y="8412"/>
                    </a:lnTo>
                    <a:lnTo>
                      <a:pt x="7593" y="2836"/>
                    </a:lnTo>
                    <a:close/>
                    <a:moveTo>
                      <a:pt x="2363" y="8349"/>
                    </a:moveTo>
                    <a:cubicBezTo>
                      <a:pt x="2552" y="8349"/>
                      <a:pt x="2709" y="8507"/>
                      <a:pt x="2709" y="8727"/>
                    </a:cubicBezTo>
                    <a:cubicBezTo>
                      <a:pt x="2709" y="8916"/>
                      <a:pt x="2552" y="9074"/>
                      <a:pt x="2363" y="9074"/>
                    </a:cubicBezTo>
                    <a:cubicBezTo>
                      <a:pt x="2174" y="9074"/>
                      <a:pt x="2016" y="8916"/>
                      <a:pt x="2016" y="8727"/>
                    </a:cubicBezTo>
                    <a:cubicBezTo>
                      <a:pt x="2016" y="8507"/>
                      <a:pt x="2174" y="8349"/>
                      <a:pt x="2363" y="8349"/>
                    </a:cubicBezTo>
                    <a:close/>
                    <a:moveTo>
                      <a:pt x="9326" y="8349"/>
                    </a:moveTo>
                    <a:cubicBezTo>
                      <a:pt x="9515" y="8349"/>
                      <a:pt x="9672" y="8507"/>
                      <a:pt x="9672" y="8727"/>
                    </a:cubicBezTo>
                    <a:cubicBezTo>
                      <a:pt x="9672" y="8916"/>
                      <a:pt x="9515" y="9074"/>
                      <a:pt x="9326" y="9074"/>
                    </a:cubicBezTo>
                    <a:cubicBezTo>
                      <a:pt x="9137" y="9074"/>
                      <a:pt x="8979" y="8916"/>
                      <a:pt x="8979" y="8727"/>
                    </a:cubicBezTo>
                    <a:cubicBezTo>
                      <a:pt x="8979" y="8507"/>
                      <a:pt x="9137" y="8349"/>
                      <a:pt x="9326" y="8349"/>
                    </a:cubicBezTo>
                    <a:close/>
                    <a:moveTo>
                      <a:pt x="3781" y="1"/>
                    </a:moveTo>
                    <a:cubicBezTo>
                      <a:pt x="3182" y="1"/>
                      <a:pt x="2741" y="473"/>
                      <a:pt x="2741" y="1040"/>
                    </a:cubicBezTo>
                    <a:lnTo>
                      <a:pt x="2741" y="1387"/>
                    </a:lnTo>
                    <a:lnTo>
                      <a:pt x="1008" y="1387"/>
                    </a:lnTo>
                    <a:cubicBezTo>
                      <a:pt x="441" y="1387"/>
                      <a:pt x="0" y="1859"/>
                      <a:pt x="0" y="2395"/>
                    </a:cubicBezTo>
                    <a:lnTo>
                      <a:pt x="0" y="7971"/>
                    </a:lnTo>
                    <a:cubicBezTo>
                      <a:pt x="0" y="8538"/>
                      <a:pt x="473" y="8979"/>
                      <a:pt x="1008" y="8979"/>
                    </a:cubicBezTo>
                    <a:lnTo>
                      <a:pt x="1418" y="8979"/>
                    </a:lnTo>
                    <a:cubicBezTo>
                      <a:pt x="1575" y="9389"/>
                      <a:pt x="1922" y="9704"/>
                      <a:pt x="2394" y="9704"/>
                    </a:cubicBezTo>
                    <a:cubicBezTo>
                      <a:pt x="2867" y="9704"/>
                      <a:pt x="3214" y="9420"/>
                      <a:pt x="3371" y="8979"/>
                    </a:cubicBezTo>
                    <a:lnTo>
                      <a:pt x="8380" y="8979"/>
                    </a:lnTo>
                    <a:cubicBezTo>
                      <a:pt x="8538" y="9389"/>
                      <a:pt x="8916" y="9704"/>
                      <a:pt x="9389" y="9704"/>
                    </a:cubicBezTo>
                    <a:cubicBezTo>
                      <a:pt x="9798" y="9704"/>
                      <a:pt x="10208" y="9420"/>
                      <a:pt x="10365" y="8979"/>
                    </a:cubicBezTo>
                    <a:lnTo>
                      <a:pt x="10743" y="8979"/>
                    </a:lnTo>
                    <a:cubicBezTo>
                      <a:pt x="11342" y="8979"/>
                      <a:pt x="11783" y="8507"/>
                      <a:pt x="11783" y="7971"/>
                    </a:cubicBezTo>
                    <a:lnTo>
                      <a:pt x="11783" y="6144"/>
                    </a:lnTo>
                    <a:cubicBezTo>
                      <a:pt x="11783" y="6112"/>
                      <a:pt x="11783" y="5986"/>
                      <a:pt x="11720" y="5892"/>
                    </a:cubicBezTo>
                    <a:cubicBezTo>
                      <a:pt x="11688" y="5766"/>
                      <a:pt x="11688" y="5671"/>
                      <a:pt x="11657" y="5577"/>
                    </a:cubicBezTo>
                    <a:lnTo>
                      <a:pt x="10712" y="3214"/>
                    </a:lnTo>
                    <a:cubicBezTo>
                      <a:pt x="10428" y="2521"/>
                      <a:pt x="9798" y="2080"/>
                      <a:pt x="9105" y="2080"/>
                    </a:cubicBezTo>
                    <a:lnTo>
                      <a:pt x="7530" y="2080"/>
                    </a:lnTo>
                    <a:cubicBezTo>
                      <a:pt x="7372" y="1702"/>
                      <a:pt x="6994" y="1387"/>
                      <a:pt x="6522" y="1387"/>
                    </a:cubicBezTo>
                    <a:lnTo>
                      <a:pt x="4789" y="1387"/>
                    </a:lnTo>
                    <a:lnTo>
                      <a:pt x="4789" y="1040"/>
                    </a:lnTo>
                    <a:cubicBezTo>
                      <a:pt x="4789" y="442"/>
                      <a:pt x="4316" y="1"/>
                      <a:pt x="3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-26927050" y="2805900"/>
                <a:ext cx="709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836" extrusionOk="0">
                    <a:moveTo>
                      <a:pt x="1419" y="0"/>
                    </a:moveTo>
                    <a:cubicBezTo>
                      <a:pt x="1230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1" y="1229"/>
                      <a:pt x="1" y="1418"/>
                    </a:cubicBezTo>
                    <a:cubicBezTo>
                      <a:pt x="1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30" y="2836"/>
                      <a:pt x="1419" y="2836"/>
                    </a:cubicBezTo>
                    <a:cubicBezTo>
                      <a:pt x="1608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90" y="1765"/>
                    </a:lnTo>
                    <a:cubicBezTo>
                      <a:pt x="2679" y="1765"/>
                      <a:pt x="2836" y="1607"/>
                      <a:pt x="2836" y="1418"/>
                    </a:cubicBezTo>
                    <a:cubicBezTo>
                      <a:pt x="2836" y="1229"/>
                      <a:pt x="2679" y="1072"/>
                      <a:pt x="2490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4"/>
          <p:cNvSpPr/>
          <p:nvPr/>
        </p:nvSpPr>
        <p:spPr>
          <a:xfrm>
            <a:off x="4339075" y="2521350"/>
            <a:ext cx="465900" cy="465900"/>
          </a:xfrm>
          <a:prstGeom prst="diamond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5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737" name="Google Shape;737;p35"/>
          <p:cNvGrpSpPr/>
          <p:nvPr/>
        </p:nvGrpSpPr>
        <p:grpSpPr>
          <a:xfrm>
            <a:off x="2999957" y="1310728"/>
            <a:ext cx="3144086" cy="2979242"/>
            <a:chOff x="2834338" y="1606500"/>
            <a:chExt cx="1182076" cy="1120100"/>
          </a:xfrm>
        </p:grpSpPr>
        <p:grpSp>
          <p:nvGrpSpPr>
            <p:cNvPr id="738" name="Google Shape;738;p35"/>
            <p:cNvGrpSpPr/>
            <p:nvPr/>
          </p:nvGrpSpPr>
          <p:grpSpPr>
            <a:xfrm>
              <a:off x="3260010" y="1885839"/>
              <a:ext cx="756404" cy="756404"/>
              <a:chOff x="5681300" y="2527788"/>
              <a:chExt cx="805800" cy="805800"/>
            </a:xfrm>
          </p:grpSpPr>
          <p:sp>
            <p:nvSpPr>
              <p:cNvPr id="739" name="Google Shape;739;p35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gradFill>
                <a:gsLst>
                  <a:gs pos="0">
                    <a:srgbClr val="A7BACE"/>
                  </a:gs>
                  <a:gs pos="100000">
                    <a:srgbClr val="5F789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gradFill>
                <a:gsLst>
                  <a:gs pos="0">
                    <a:srgbClr val="85C8BA"/>
                  </a:gs>
                  <a:gs pos="100000">
                    <a:srgbClr val="458577"/>
                  </a:gs>
                </a:gsLst>
                <a:lin ang="5400012" scaled="0"/>
              </a:gra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35"/>
            <p:cNvGrpSpPr/>
            <p:nvPr/>
          </p:nvGrpSpPr>
          <p:grpSpPr>
            <a:xfrm>
              <a:off x="2834338" y="1606500"/>
              <a:ext cx="904525" cy="1120100"/>
              <a:chOff x="2834338" y="1606500"/>
              <a:chExt cx="904525" cy="1120100"/>
            </a:xfrm>
          </p:grpSpPr>
          <p:sp>
            <p:nvSpPr>
              <p:cNvPr id="742" name="Google Shape;742;p35"/>
              <p:cNvSpPr/>
              <p:nvPr/>
            </p:nvSpPr>
            <p:spPr>
              <a:xfrm>
                <a:off x="2834338" y="1617250"/>
                <a:ext cx="4564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8257" h="17476" extrusionOk="0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3525238" y="2159375"/>
                <a:ext cx="213625" cy="20557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223" extrusionOk="0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3048238" y="2039825"/>
                <a:ext cx="602250" cy="686775"/>
              </a:xfrm>
              <a:custGeom>
                <a:avLst/>
                <a:gdLst/>
                <a:ahLst/>
                <a:cxnLst/>
                <a:rect l="l" t="t" r="r" b="b"/>
                <a:pathLst>
                  <a:path w="24090" h="27471" extrusionOk="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3559813" y="2191500"/>
                <a:ext cx="1469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5656" extrusionOk="0">
                    <a:moveTo>
                      <a:pt x="3055" y="1"/>
                    </a:moveTo>
                    <a:cubicBezTo>
                      <a:pt x="1906" y="1"/>
                      <a:pt x="879" y="689"/>
                      <a:pt x="443" y="1746"/>
                    </a:cubicBezTo>
                    <a:cubicBezTo>
                      <a:pt x="0" y="2803"/>
                      <a:pt x="246" y="4021"/>
                      <a:pt x="1051" y="4826"/>
                    </a:cubicBezTo>
                    <a:cubicBezTo>
                      <a:pt x="1594" y="5368"/>
                      <a:pt x="2318" y="5655"/>
                      <a:pt x="3054" y="5655"/>
                    </a:cubicBezTo>
                    <a:cubicBezTo>
                      <a:pt x="3419" y="5655"/>
                      <a:pt x="3787" y="5585"/>
                      <a:pt x="4137" y="5440"/>
                    </a:cubicBezTo>
                    <a:cubicBezTo>
                      <a:pt x="5188" y="4998"/>
                      <a:pt x="5876" y="3971"/>
                      <a:pt x="5876" y="2828"/>
                    </a:cubicBezTo>
                    <a:cubicBezTo>
                      <a:pt x="5876" y="1267"/>
                      <a:pt x="4610" y="1"/>
                      <a:pt x="305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3589613" y="2228525"/>
                <a:ext cx="811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783" extrusionOk="0">
                    <a:moveTo>
                      <a:pt x="1863" y="1"/>
                    </a:moveTo>
                    <a:cubicBezTo>
                      <a:pt x="621" y="1"/>
                      <a:pt x="1" y="1501"/>
                      <a:pt x="880" y="2374"/>
                    </a:cubicBezTo>
                    <a:cubicBezTo>
                      <a:pt x="1162" y="2656"/>
                      <a:pt x="1510" y="2783"/>
                      <a:pt x="1851" y="2783"/>
                    </a:cubicBezTo>
                    <a:cubicBezTo>
                      <a:pt x="2563" y="2783"/>
                      <a:pt x="3246" y="2230"/>
                      <a:pt x="3246" y="1390"/>
                    </a:cubicBezTo>
                    <a:cubicBezTo>
                      <a:pt x="3246" y="622"/>
                      <a:pt x="2625" y="1"/>
                      <a:pt x="18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3019663" y="2014625"/>
                <a:ext cx="85775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1" extrusionOk="0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2891963" y="1606500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3147513" y="1606500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0" name="Google Shape;750;p35"/>
          <p:cNvSpPr txBox="1"/>
          <p:nvPr/>
        </p:nvSpPr>
        <p:spPr>
          <a:xfrm>
            <a:off x="6353387" y="2992908"/>
            <a:ext cx="2333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full of iron oxide dust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7451867" y="2597873"/>
            <a:ext cx="1234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3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4238476" y="2877225"/>
            <a:ext cx="657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3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5280169" y="2448413"/>
            <a:ext cx="657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3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54" name="Google Shape;754;p35"/>
          <p:cNvGrpSpPr/>
          <p:nvPr/>
        </p:nvGrpSpPr>
        <p:grpSpPr>
          <a:xfrm>
            <a:off x="8043429" y="1975392"/>
            <a:ext cx="560541" cy="559074"/>
            <a:chOff x="-24709875" y="1970225"/>
            <a:chExt cx="296175" cy="295400"/>
          </a:xfrm>
        </p:grpSpPr>
        <p:sp>
          <p:nvSpPr>
            <p:cNvPr id="755" name="Google Shape;755;p35"/>
            <p:cNvSpPr/>
            <p:nvPr/>
          </p:nvSpPr>
          <p:spPr>
            <a:xfrm>
              <a:off x="-24709875" y="197022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9767" y="1450"/>
                  </a:moveTo>
                  <a:cubicBezTo>
                    <a:pt x="9956" y="1450"/>
                    <a:pt x="10366" y="1545"/>
                    <a:pt x="10681" y="1734"/>
                  </a:cubicBezTo>
                  <a:cubicBezTo>
                    <a:pt x="11027" y="1923"/>
                    <a:pt x="11153" y="2080"/>
                    <a:pt x="11153" y="2175"/>
                  </a:cubicBezTo>
                  <a:cubicBezTo>
                    <a:pt x="11153" y="2238"/>
                    <a:pt x="11027" y="2395"/>
                    <a:pt x="10681" y="2584"/>
                  </a:cubicBezTo>
                  <a:cubicBezTo>
                    <a:pt x="10334" y="2773"/>
                    <a:pt x="9956" y="2868"/>
                    <a:pt x="9767" y="2868"/>
                  </a:cubicBezTo>
                  <a:cubicBezTo>
                    <a:pt x="9389" y="2868"/>
                    <a:pt x="9042" y="2553"/>
                    <a:pt x="9042" y="2175"/>
                  </a:cubicBezTo>
                  <a:cubicBezTo>
                    <a:pt x="9105" y="1765"/>
                    <a:pt x="9420" y="1450"/>
                    <a:pt x="9767" y="1450"/>
                  </a:cubicBezTo>
                  <a:close/>
                  <a:moveTo>
                    <a:pt x="4915" y="694"/>
                  </a:moveTo>
                  <a:cubicBezTo>
                    <a:pt x="5671" y="694"/>
                    <a:pt x="6301" y="1324"/>
                    <a:pt x="6301" y="2080"/>
                  </a:cubicBezTo>
                  <a:cubicBezTo>
                    <a:pt x="6301" y="2584"/>
                    <a:pt x="6018" y="3025"/>
                    <a:pt x="5577" y="3309"/>
                  </a:cubicBezTo>
                  <a:lnTo>
                    <a:pt x="5577" y="3151"/>
                  </a:lnTo>
                  <a:cubicBezTo>
                    <a:pt x="5577" y="2553"/>
                    <a:pt x="5104" y="2112"/>
                    <a:pt x="4569" y="2112"/>
                  </a:cubicBezTo>
                  <a:lnTo>
                    <a:pt x="1418" y="2112"/>
                  </a:lnTo>
                  <a:cubicBezTo>
                    <a:pt x="1009" y="2112"/>
                    <a:pt x="693" y="1797"/>
                    <a:pt x="693" y="1419"/>
                  </a:cubicBezTo>
                  <a:cubicBezTo>
                    <a:pt x="693" y="1009"/>
                    <a:pt x="1009" y="694"/>
                    <a:pt x="1418" y="694"/>
                  </a:cubicBezTo>
                  <a:close/>
                  <a:moveTo>
                    <a:pt x="725" y="2584"/>
                  </a:moveTo>
                  <a:cubicBezTo>
                    <a:pt x="914" y="2710"/>
                    <a:pt x="1135" y="2805"/>
                    <a:pt x="1418" y="2805"/>
                  </a:cubicBezTo>
                  <a:lnTo>
                    <a:pt x="4569" y="2805"/>
                  </a:lnTo>
                  <a:cubicBezTo>
                    <a:pt x="4758" y="2805"/>
                    <a:pt x="4915" y="2962"/>
                    <a:pt x="4915" y="3151"/>
                  </a:cubicBezTo>
                  <a:lnTo>
                    <a:pt x="4915" y="3498"/>
                  </a:lnTo>
                  <a:lnTo>
                    <a:pt x="2458" y="3498"/>
                  </a:lnTo>
                  <a:cubicBezTo>
                    <a:pt x="1859" y="3498"/>
                    <a:pt x="1418" y="3970"/>
                    <a:pt x="1418" y="4538"/>
                  </a:cubicBezTo>
                  <a:lnTo>
                    <a:pt x="1418" y="6270"/>
                  </a:lnTo>
                  <a:cubicBezTo>
                    <a:pt x="1009" y="6113"/>
                    <a:pt x="725" y="5703"/>
                    <a:pt x="725" y="5262"/>
                  </a:cubicBezTo>
                  <a:lnTo>
                    <a:pt x="725" y="2584"/>
                  </a:lnTo>
                  <a:close/>
                  <a:moveTo>
                    <a:pt x="10460" y="4884"/>
                  </a:moveTo>
                  <a:cubicBezTo>
                    <a:pt x="10870" y="4884"/>
                    <a:pt x="11185" y="5199"/>
                    <a:pt x="11185" y="5577"/>
                  </a:cubicBezTo>
                  <a:cubicBezTo>
                    <a:pt x="11185" y="5987"/>
                    <a:pt x="10870" y="6302"/>
                    <a:pt x="10460" y="6302"/>
                  </a:cubicBezTo>
                  <a:cubicBezTo>
                    <a:pt x="10082" y="6302"/>
                    <a:pt x="9767" y="5987"/>
                    <a:pt x="9767" y="5577"/>
                  </a:cubicBezTo>
                  <a:cubicBezTo>
                    <a:pt x="9767" y="5199"/>
                    <a:pt x="10082" y="4884"/>
                    <a:pt x="10460" y="4884"/>
                  </a:cubicBezTo>
                  <a:close/>
                  <a:moveTo>
                    <a:pt x="6301" y="3655"/>
                  </a:moveTo>
                  <a:lnTo>
                    <a:pt x="6301" y="6648"/>
                  </a:lnTo>
                  <a:cubicBezTo>
                    <a:pt x="6301" y="7247"/>
                    <a:pt x="5829" y="7657"/>
                    <a:pt x="5293" y="7657"/>
                  </a:cubicBezTo>
                  <a:lnTo>
                    <a:pt x="2458" y="7657"/>
                  </a:lnTo>
                  <a:cubicBezTo>
                    <a:pt x="2439" y="7659"/>
                    <a:pt x="2420" y="7661"/>
                    <a:pt x="2402" y="7661"/>
                  </a:cubicBezTo>
                  <a:cubicBezTo>
                    <a:pt x="2211" y="7661"/>
                    <a:pt x="2080" y="7517"/>
                    <a:pt x="2080" y="7373"/>
                  </a:cubicBezTo>
                  <a:lnTo>
                    <a:pt x="2080" y="4538"/>
                  </a:lnTo>
                  <a:cubicBezTo>
                    <a:pt x="2080" y="4317"/>
                    <a:pt x="2237" y="4159"/>
                    <a:pt x="2458" y="4159"/>
                  </a:cubicBezTo>
                  <a:lnTo>
                    <a:pt x="4915" y="4159"/>
                  </a:lnTo>
                  <a:cubicBezTo>
                    <a:pt x="5073" y="4159"/>
                    <a:pt x="5199" y="4159"/>
                    <a:pt x="5325" y="4128"/>
                  </a:cubicBezTo>
                  <a:lnTo>
                    <a:pt x="5356" y="4128"/>
                  </a:lnTo>
                  <a:cubicBezTo>
                    <a:pt x="5703" y="4033"/>
                    <a:pt x="6081" y="3907"/>
                    <a:pt x="6301" y="3655"/>
                  </a:cubicBezTo>
                  <a:close/>
                  <a:moveTo>
                    <a:pt x="1387" y="1"/>
                  </a:moveTo>
                  <a:cubicBezTo>
                    <a:pt x="630" y="1"/>
                    <a:pt x="0" y="631"/>
                    <a:pt x="0" y="1387"/>
                  </a:cubicBezTo>
                  <a:lnTo>
                    <a:pt x="0" y="5231"/>
                  </a:lnTo>
                  <a:cubicBezTo>
                    <a:pt x="0" y="6050"/>
                    <a:pt x="599" y="6774"/>
                    <a:pt x="1387" y="6932"/>
                  </a:cubicBezTo>
                  <a:lnTo>
                    <a:pt x="1387" y="7310"/>
                  </a:lnTo>
                  <a:cubicBezTo>
                    <a:pt x="1387" y="7909"/>
                    <a:pt x="1859" y="8350"/>
                    <a:pt x="2395" y="8350"/>
                  </a:cubicBezTo>
                  <a:lnTo>
                    <a:pt x="3497" y="8350"/>
                  </a:lnTo>
                  <a:cubicBezTo>
                    <a:pt x="3592" y="10271"/>
                    <a:pt x="5199" y="11815"/>
                    <a:pt x="7120" y="11815"/>
                  </a:cubicBezTo>
                  <a:cubicBezTo>
                    <a:pt x="8066" y="11815"/>
                    <a:pt x="9011" y="11311"/>
                    <a:pt x="9735" y="10366"/>
                  </a:cubicBezTo>
                  <a:cubicBezTo>
                    <a:pt x="10397" y="9515"/>
                    <a:pt x="10744" y="8413"/>
                    <a:pt x="10744" y="7467"/>
                  </a:cubicBezTo>
                  <a:lnTo>
                    <a:pt x="10744" y="6932"/>
                  </a:lnTo>
                  <a:cubicBezTo>
                    <a:pt x="11342" y="6774"/>
                    <a:pt x="11783" y="6207"/>
                    <a:pt x="11783" y="5577"/>
                  </a:cubicBezTo>
                  <a:cubicBezTo>
                    <a:pt x="11846" y="4853"/>
                    <a:pt x="11216" y="4222"/>
                    <a:pt x="10460" y="4222"/>
                  </a:cubicBezTo>
                  <a:cubicBezTo>
                    <a:pt x="9735" y="4222"/>
                    <a:pt x="9105" y="4821"/>
                    <a:pt x="9105" y="5577"/>
                  </a:cubicBezTo>
                  <a:cubicBezTo>
                    <a:pt x="9105" y="6207"/>
                    <a:pt x="9515" y="6774"/>
                    <a:pt x="10113" y="6932"/>
                  </a:cubicBezTo>
                  <a:lnTo>
                    <a:pt x="10113" y="7467"/>
                  </a:lnTo>
                  <a:cubicBezTo>
                    <a:pt x="10113" y="8318"/>
                    <a:pt x="9798" y="9200"/>
                    <a:pt x="9200" y="9956"/>
                  </a:cubicBezTo>
                  <a:cubicBezTo>
                    <a:pt x="8633" y="10712"/>
                    <a:pt x="7908" y="11154"/>
                    <a:pt x="7152" y="11154"/>
                  </a:cubicBezTo>
                  <a:cubicBezTo>
                    <a:pt x="5577" y="11154"/>
                    <a:pt x="4317" y="9925"/>
                    <a:pt x="4222" y="8381"/>
                  </a:cubicBezTo>
                  <a:lnTo>
                    <a:pt x="4915" y="8381"/>
                  </a:lnTo>
                  <a:cubicBezTo>
                    <a:pt x="5010" y="8791"/>
                    <a:pt x="5199" y="9106"/>
                    <a:pt x="5514" y="9358"/>
                  </a:cubicBezTo>
                  <a:cubicBezTo>
                    <a:pt x="5829" y="9641"/>
                    <a:pt x="6238" y="9767"/>
                    <a:pt x="6648" y="9767"/>
                  </a:cubicBezTo>
                  <a:cubicBezTo>
                    <a:pt x="6742" y="9767"/>
                    <a:pt x="6837" y="9767"/>
                    <a:pt x="6931" y="9736"/>
                  </a:cubicBezTo>
                  <a:cubicBezTo>
                    <a:pt x="7751" y="9610"/>
                    <a:pt x="8381" y="8822"/>
                    <a:pt x="8381" y="7940"/>
                  </a:cubicBezTo>
                  <a:lnTo>
                    <a:pt x="8381" y="3183"/>
                  </a:lnTo>
                  <a:cubicBezTo>
                    <a:pt x="8381" y="3025"/>
                    <a:pt x="8412" y="2868"/>
                    <a:pt x="8507" y="2710"/>
                  </a:cubicBezTo>
                  <a:cubicBezTo>
                    <a:pt x="8696" y="3183"/>
                    <a:pt x="9200" y="3529"/>
                    <a:pt x="9767" y="3529"/>
                  </a:cubicBezTo>
                  <a:cubicBezTo>
                    <a:pt x="10113" y="3529"/>
                    <a:pt x="10586" y="3435"/>
                    <a:pt x="11027" y="3183"/>
                  </a:cubicBezTo>
                  <a:cubicBezTo>
                    <a:pt x="11563" y="2899"/>
                    <a:pt x="11846" y="2521"/>
                    <a:pt x="11846" y="2175"/>
                  </a:cubicBezTo>
                  <a:cubicBezTo>
                    <a:pt x="11846" y="1765"/>
                    <a:pt x="11531" y="1419"/>
                    <a:pt x="11027" y="1135"/>
                  </a:cubicBezTo>
                  <a:cubicBezTo>
                    <a:pt x="10618" y="946"/>
                    <a:pt x="10113" y="788"/>
                    <a:pt x="9767" y="788"/>
                  </a:cubicBezTo>
                  <a:cubicBezTo>
                    <a:pt x="9137" y="788"/>
                    <a:pt x="8570" y="1198"/>
                    <a:pt x="8412" y="1765"/>
                  </a:cubicBezTo>
                  <a:cubicBezTo>
                    <a:pt x="7940" y="2080"/>
                    <a:pt x="7688" y="2647"/>
                    <a:pt x="7688" y="3183"/>
                  </a:cubicBezTo>
                  <a:lnTo>
                    <a:pt x="7688" y="7940"/>
                  </a:lnTo>
                  <a:cubicBezTo>
                    <a:pt x="7688" y="8507"/>
                    <a:pt x="7310" y="8980"/>
                    <a:pt x="6805" y="9043"/>
                  </a:cubicBezTo>
                  <a:cubicBezTo>
                    <a:pt x="6740" y="9056"/>
                    <a:pt x="6674" y="9062"/>
                    <a:pt x="6609" y="9062"/>
                  </a:cubicBezTo>
                  <a:cubicBezTo>
                    <a:pt x="6363" y="9062"/>
                    <a:pt x="6129" y="8972"/>
                    <a:pt x="5955" y="8822"/>
                  </a:cubicBezTo>
                  <a:cubicBezTo>
                    <a:pt x="5797" y="8696"/>
                    <a:pt x="5671" y="8507"/>
                    <a:pt x="5640" y="8350"/>
                  </a:cubicBezTo>
                  <a:cubicBezTo>
                    <a:pt x="6427" y="8161"/>
                    <a:pt x="6963" y="7467"/>
                    <a:pt x="6963" y="6648"/>
                  </a:cubicBezTo>
                  <a:lnTo>
                    <a:pt x="6963" y="2427"/>
                  </a:lnTo>
                  <a:lnTo>
                    <a:pt x="6963" y="2080"/>
                  </a:lnTo>
                  <a:cubicBezTo>
                    <a:pt x="6963" y="946"/>
                    <a:pt x="6018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-24639775" y="20923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457213" y="2596639"/>
            <a:ext cx="2333400" cy="1027437"/>
            <a:chOff x="457213" y="3033935"/>
            <a:chExt cx="2333400" cy="1027437"/>
          </a:xfrm>
        </p:grpSpPr>
        <p:sp>
          <p:nvSpPr>
            <p:cNvPr id="758" name="Google Shape;758;p35"/>
            <p:cNvSpPr txBox="1"/>
            <p:nvPr/>
          </p:nvSpPr>
          <p:spPr>
            <a:xfrm>
              <a:off x="457213" y="3428972"/>
              <a:ext cx="23334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5"/>
            <p:cNvSpPr txBox="1"/>
            <p:nvPr/>
          </p:nvSpPr>
          <p:spPr>
            <a:xfrm>
              <a:off x="457213" y="3033935"/>
              <a:ext cx="12348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60" name="Google Shape;760;p35"/>
          <p:cNvSpPr/>
          <p:nvPr/>
        </p:nvSpPr>
        <p:spPr>
          <a:xfrm>
            <a:off x="542789" y="1976050"/>
            <a:ext cx="557786" cy="557791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6"/>
          <p:cNvGrpSpPr/>
          <p:nvPr/>
        </p:nvGrpSpPr>
        <p:grpSpPr>
          <a:xfrm flipH="1">
            <a:off x="5068716" y="1460468"/>
            <a:ext cx="1386356" cy="3261973"/>
            <a:chOff x="996380" y="1542757"/>
            <a:chExt cx="556859" cy="1310345"/>
          </a:xfrm>
        </p:grpSpPr>
        <p:sp>
          <p:nvSpPr>
            <p:cNvPr id="766" name="Google Shape;766;p36"/>
            <p:cNvSpPr/>
            <p:nvPr/>
          </p:nvSpPr>
          <p:spPr>
            <a:xfrm>
              <a:off x="1091487" y="1674397"/>
              <a:ext cx="366796" cy="342104"/>
            </a:xfrm>
            <a:custGeom>
              <a:avLst/>
              <a:gdLst/>
              <a:ahLst/>
              <a:cxnLst/>
              <a:rect l="l" t="t" r="r" b="b"/>
              <a:pathLst>
                <a:path w="14528" h="13550" extrusionOk="0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96380" y="1547529"/>
              <a:ext cx="556859" cy="1272651"/>
            </a:xfrm>
            <a:custGeom>
              <a:avLst/>
              <a:gdLst/>
              <a:ahLst/>
              <a:cxnLst/>
              <a:rect l="l" t="t" r="r" b="b"/>
              <a:pathLst>
                <a:path w="22056" h="50407" extrusionOk="0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067780" y="1542757"/>
              <a:ext cx="406813" cy="325163"/>
            </a:xfrm>
            <a:custGeom>
              <a:avLst/>
              <a:gdLst/>
              <a:ahLst/>
              <a:cxnLst/>
              <a:rect l="l" t="t" r="r" b="b"/>
              <a:pathLst>
                <a:path w="16113" h="12879" extrusionOk="0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046067" y="2803693"/>
              <a:ext cx="457485" cy="49409"/>
            </a:xfrm>
            <a:custGeom>
              <a:avLst/>
              <a:gdLst/>
              <a:ahLst/>
              <a:cxnLst/>
              <a:rect l="l" t="t" r="r" b="b"/>
              <a:pathLst>
                <a:path w="18120" h="1957" extrusionOk="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2688928" y="1460468"/>
            <a:ext cx="1386356" cy="3261973"/>
            <a:chOff x="996380" y="1542757"/>
            <a:chExt cx="556859" cy="1310345"/>
          </a:xfrm>
        </p:grpSpPr>
        <p:sp>
          <p:nvSpPr>
            <p:cNvPr id="771" name="Google Shape;771;p36"/>
            <p:cNvSpPr/>
            <p:nvPr/>
          </p:nvSpPr>
          <p:spPr>
            <a:xfrm>
              <a:off x="1091487" y="1674397"/>
              <a:ext cx="366796" cy="342104"/>
            </a:xfrm>
            <a:custGeom>
              <a:avLst/>
              <a:gdLst/>
              <a:ahLst/>
              <a:cxnLst/>
              <a:rect l="l" t="t" r="r" b="b"/>
              <a:pathLst>
                <a:path w="14528" h="13550" extrusionOk="0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996380" y="1547529"/>
              <a:ext cx="556859" cy="1272651"/>
            </a:xfrm>
            <a:custGeom>
              <a:avLst/>
              <a:gdLst/>
              <a:ahLst/>
              <a:cxnLst/>
              <a:rect l="l" t="t" r="r" b="b"/>
              <a:pathLst>
                <a:path w="22056" h="50407" extrusionOk="0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067780" y="1542757"/>
              <a:ext cx="406813" cy="325163"/>
            </a:xfrm>
            <a:custGeom>
              <a:avLst/>
              <a:gdLst/>
              <a:ahLst/>
              <a:cxnLst/>
              <a:rect l="l" t="t" r="r" b="b"/>
              <a:pathLst>
                <a:path w="16113" h="12879" extrusionOk="0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046067" y="2803693"/>
              <a:ext cx="457485" cy="49409"/>
            </a:xfrm>
            <a:custGeom>
              <a:avLst/>
              <a:gdLst/>
              <a:ahLst/>
              <a:cxnLst/>
              <a:rect l="l" t="t" r="r" b="b"/>
              <a:pathLst>
                <a:path w="18120" h="1957" extrusionOk="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8099100" y="3289917"/>
            <a:ext cx="594300" cy="5943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8099100" y="1563355"/>
            <a:ext cx="594300" cy="5943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450600" y="1526005"/>
            <a:ext cx="594300" cy="594300"/>
          </a:xfrm>
          <a:prstGeom prst="ellipse">
            <a:avLst/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50600" y="3253655"/>
            <a:ext cx="594300" cy="594300"/>
          </a:xfrm>
          <a:prstGeom prst="ellipse">
            <a:avLst/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36"/>
          <p:cNvGrpSpPr/>
          <p:nvPr/>
        </p:nvGrpSpPr>
        <p:grpSpPr>
          <a:xfrm>
            <a:off x="8215894" y="3410463"/>
            <a:ext cx="360713" cy="353210"/>
            <a:chOff x="-22881800" y="1971800"/>
            <a:chExt cx="301675" cy="295400"/>
          </a:xfrm>
        </p:grpSpPr>
        <p:sp>
          <p:nvSpPr>
            <p:cNvPr id="781" name="Google Shape;781;p36"/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6"/>
          <p:cNvGrpSpPr/>
          <p:nvPr/>
        </p:nvGrpSpPr>
        <p:grpSpPr>
          <a:xfrm>
            <a:off x="8218718" y="1684500"/>
            <a:ext cx="355063" cy="351984"/>
            <a:chOff x="-22859750" y="2335900"/>
            <a:chExt cx="296950" cy="294375"/>
          </a:xfrm>
        </p:grpSpPr>
        <p:sp>
          <p:nvSpPr>
            <p:cNvPr id="788" name="Google Shape;788;p36"/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36"/>
          <p:cNvSpPr/>
          <p:nvPr/>
        </p:nvSpPr>
        <p:spPr>
          <a:xfrm>
            <a:off x="570682" y="1643687"/>
            <a:ext cx="354136" cy="354136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61266" y="3374557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3" name="Google Shape;793;p36"/>
          <p:cNvCxnSpPr/>
          <p:nvPr/>
        </p:nvCxnSpPr>
        <p:spPr>
          <a:xfrm rot="10800000">
            <a:off x="1048623" y="3550800"/>
            <a:ext cx="179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4" name="Google Shape;794;p36"/>
          <p:cNvCxnSpPr/>
          <p:nvPr/>
        </p:nvCxnSpPr>
        <p:spPr>
          <a:xfrm rot="10800000">
            <a:off x="1041197" y="1823150"/>
            <a:ext cx="226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5" name="Google Shape;795;p36"/>
          <p:cNvCxnSpPr/>
          <p:nvPr/>
        </p:nvCxnSpPr>
        <p:spPr>
          <a:xfrm rot="10800000">
            <a:off x="6305577" y="3587067"/>
            <a:ext cx="1789800" cy="0"/>
          </a:xfrm>
          <a:prstGeom prst="straightConnector1">
            <a:avLst/>
          </a:prstGeom>
          <a:noFill/>
          <a:ln w="19050" cap="flat" cmpd="sng">
            <a:solidFill>
              <a:srgbClr val="19344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6" name="Google Shape;796;p36"/>
          <p:cNvCxnSpPr/>
          <p:nvPr/>
        </p:nvCxnSpPr>
        <p:spPr>
          <a:xfrm rot="10800000">
            <a:off x="5848603" y="1860505"/>
            <a:ext cx="2254200" cy="0"/>
          </a:xfrm>
          <a:prstGeom prst="straightConnector1">
            <a:avLst/>
          </a:prstGeom>
          <a:noFill/>
          <a:ln w="19050" cap="flat" cmpd="sng">
            <a:solidFill>
              <a:srgbClr val="19344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7" name="Google Shape;797;p36"/>
          <p:cNvSpPr txBox="1"/>
          <p:nvPr/>
        </p:nvSpPr>
        <p:spPr>
          <a:xfrm>
            <a:off x="632964" y="2270900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1145037" y="20454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9" name="Google Shape;799;p36"/>
          <p:cNvSpPr txBox="1"/>
          <p:nvPr/>
        </p:nvSpPr>
        <p:spPr>
          <a:xfrm>
            <a:off x="640413" y="3996458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 and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36"/>
          <p:cNvSpPr txBox="1"/>
          <p:nvPr/>
        </p:nvSpPr>
        <p:spPr>
          <a:xfrm>
            <a:off x="1152513" y="3774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1" name="Google Shape;801;p36"/>
          <p:cNvSpPr txBox="1"/>
          <p:nvPr/>
        </p:nvSpPr>
        <p:spPr>
          <a:xfrm>
            <a:off x="6731513" y="2052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6724065" y="4009600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 and it’s terribly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6"/>
          <p:cNvSpPr txBox="1"/>
          <p:nvPr/>
        </p:nvSpPr>
        <p:spPr>
          <a:xfrm>
            <a:off x="6724063" y="3782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6731514" y="2273374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7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949425" y="1653600"/>
            <a:ext cx="3622500" cy="3069000"/>
          </a:xfrm>
          <a:prstGeom prst="rect">
            <a:avLst/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3430805" y="2911692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3430805" y="3832567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 txBox="1"/>
          <p:nvPr/>
        </p:nvSpPr>
        <p:spPr>
          <a:xfrm>
            <a:off x="1527069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2039294" y="285337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1527019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2039244" y="379031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7" name="Google Shape;817;p37"/>
          <p:cNvSpPr/>
          <p:nvPr/>
        </p:nvSpPr>
        <p:spPr>
          <a:xfrm>
            <a:off x="3430792" y="1990825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 txBox="1"/>
          <p:nvPr/>
        </p:nvSpPr>
        <p:spPr>
          <a:xfrm>
            <a:off x="1527119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2039344" y="191644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457200" y="920550"/>
            <a:ext cx="3864900" cy="9846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 txBox="1"/>
          <p:nvPr/>
        </p:nvSpPr>
        <p:spPr>
          <a:xfrm>
            <a:off x="2205525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Pros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2" name="Google Shape;822;p37"/>
          <p:cNvSpPr/>
          <p:nvPr/>
        </p:nvSpPr>
        <p:spPr>
          <a:xfrm flipH="1">
            <a:off x="4572025" y="1653600"/>
            <a:ext cx="3622500" cy="3069000"/>
          </a:xfrm>
          <a:prstGeom prst="rect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 flipH="1">
            <a:off x="5088983" y="2911692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 flipH="1">
            <a:off x="5088983" y="3832567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 txBox="1"/>
          <p:nvPr/>
        </p:nvSpPr>
        <p:spPr>
          <a:xfrm flipH="1">
            <a:off x="5927031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37"/>
          <p:cNvSpPr txBox="1"/>
          <p:nvPr/>
        </p:nvSpPr>
        <p:spPr>
          <a:xfrm flipH="1">
            <a:off x="5926906" y="285337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7" name="Google Shape;827;p37"/>
          <p:cNvSpPr txBox="1"/>
          <p:nvPr/>
        </p:nvSpPr>
        <p:spPr>
          <a:xfrm flipH="1">
            <a:off x="5927081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37"/>
          <p:cNvSpPr txBox="1"/>
          <p:nvPr/>
        </p:nvSpPr>
        <p:spPr>
          <a:xfrm flipH="1">
            <a:off x="5926956" y="379031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9" name="Google Shape;829;p37"/>
          <p:cNvSpPr/>
          <p:nvPr/>
        </p:nvSpPr>
        <p:spPr>
          <a:xfrm flipH="1">
            <a:off x="5088995" y="1990825"/>
            <a:ext cx="594300" cy="594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3810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 txBox="1"/>
          <p:nvPr/>
        </p:nvSpPr>
        <p:spPr>
          <a:xfrm flipH="1">
            <a:off x="5926981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7"/>
          <p:cNvSpPr txBox="1"/>
          <p:nvPr/>
        </p:nvSpPr>
        <p:spPr>
          <a:xfrm flipH="1">
            <a:off x="5926856" y="191644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2" name="Google Shape;832;p37"/>
          <p:cNvSpPr/>
          <p:nvPr/>
        </p:nvSpPr>
        <p:spPr>
          <a:xfrm flipH="1">
            <a:off x="4791900" y="920550"/>
            <a:ext cx="3894900" cy="9846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 txBox="1"/>
          <p:nvPr/>
        </p:nvSpPr>
        <p:spPr>
          <a:xfrm flipH="1">
            <a:off x="6010963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4" name="Google Shape;834;p37"/>
          <p:cNvSpPr/>
          <p:nvPr/>
        </p:nvSpPr>
        <p:spPr>
          <a:xfrm>
            <a:off x="4152740" y="1008538"/>
            <a:ext cx="808500" cy="808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dist="38100" dir="5400000" algn="bl" rotWithShape="0">
              <a:srgbClr val="666666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 txBox="1"/>
          <p:nvPr/>
        </p:nvSpPr>
        <p:spPr>
          <a:xfrm>
            <a:off x="4108250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2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6" name="Google Shape;836;p37"/>
          <p:cNvGrpSpPr/>
          <p:nvPr/>
        </p:nvGrpSpPr>
        <p:grpSpPr>
          <a:xfrm>
            <a:off x="3561710" y="2114745"/>
            <a:ext cx="332464" cy="353180"/>
            <a:chOff x="-24330250" y="2340425"/>
            <a:chExt cx="278050" cy="295375"/>
          </a:xfrm>
        </p:grpSpPr>
        <p:sp>
          <p:nvSpPr>
            <p:cNvPr id="837" name="Google Shape;837;p37"/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7"/>
          <p:cNvGrpSpPr/>
          <p:nvPr/>
        </p:nvGrpSpPr>
        <p:grpSpPr>
          <a:xfrm>
            <a:off x="3568792" y="3031794"/>
            <a:ext cx="318325" cy="354107"/>
            <a:chOff x="-23952175" y="2340425"/>
            <a:chExt cx="266225" cy="296150"/>
          </a:xfrm>
        </p:grpSpPr>
        <p:sp>
          <p:nvSpPr>
            <p:cNvPr id="845" name="Google Shape;845;p37"/>
            <p:cNvSpPr/>
            <p:nvPr/>
          </p:nvSpPr>
          <p:spPr>
            <a:xfrm>
              <a:off x="-23952175" y="2340425"/>
              <a:ext cx="266225" cy="296150"/>
            </a:xfrm>
            <a:custGeom>
              <a:avLst/>
              <a:gdLst/>
              <a:ahLst/>
              <a:cxnLst/>
              <a:rect l="l" t="t" r="r" b="b"/>
              <a:pathLst>
                <a:path w="10649" h="11846" extrusionOk="0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-23918325" y="2479025"/>
              <a:ext cx="53600" cy="52375"/>
            </a:xfrm>
            <a:custGeom>
              <a:avLst/>
              <a:gdLst/>
              <a:ahLst/>
              <a:cxnLst/>
              <a:rect l="l" t="t" r="r" b="b"/>
              <a:pathLst>
                <a:path w="2144" h="20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7"/>
          <p:cNvSpPr/>
          <p:nvPr/>
        </p:nvSpPr>
        <p:spPr>
          <a:xfrm>
            <a:off x="3551365" y="3949787"/>
            <a:ext cx="353180" cy="355063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37"/>
          <p:cNvGrpSpPr/>
          <p:nvPr/>
        </p:nvGrpSpPr>
        <p:grpSpPr>
          <a:xfrm>
            <a:off x="5250974" y="3952186"/>
            <a:ext cx="270318" cy="355063"/>
            <a:chOff x="-23177950" y="2340425"/>
            <a:chExt cx="226075" cy="296950"/>
          </a:xfrm>
        </p:grpSpPr>
        <p:sp>
          <p:nvSpPr>
            <p:cNvPr id="849" name="Google Shape;849;p37"/>
            <p:cNvSpPr/>
            <p:nvPr/>
          </p:nvSpPr>
          <p:spPr>
            <a:xfrm>
              <a:off x="-23177950" y="2340425"/>
              <a:ext cx="226075" cy="296950"/>
            </a:xfrm>
            <a:custGeom>
              <a:avLst/>
              <a:gdLst/>
              <a:ahLst/>
              <a:cxnLst/>
              <a:rect l="l" t="t" r="r" b="b"/>
              <a:pathLst>
                <a:path w="9043" h="11878" extrusionOk="0">
                  <a:moveTo>
                    <a:pt x="1418" y="693"/>
                  </a:moveTo>
                  <a:lnTo>
                    <a:pt x="1418" y="1449"/>
                  </a:lnTo>
                  <a:cubicBezTo>
                    <a:pt x="1418" y="2048"/>
                    <a:pt x="1891" y="2457"/>
                    <a:pt x="2426" y="2457"/>
                  </a:cubicBezTo>
                  <a:lnTo>
                    <a:pt x="2804" y="2457"/>
                  </a:lnTo>
                  <a:cubicBezTo>
                    <a:pt x="2899" y="2457"/>
                    <a:pt x="2993" y="2426"/>
                    <a:pt x="3057" y="2300"/>
                  </a:cubicBezTo>
                  <a:cubicBezTo>
                    <a:pt x="3340" y="1953"/>
                    <a:pt x="3750" y="1764"/>
                    <a:pt x="4159" y="1764"/>
                  </a:cubicBezTo>
                  <a:cubicBezTo>
                    <a:pt x="6459" y="1764"/>
                    <a:pt x="8349" y="3623"/>
                    <a:pt x="8349" y="5923"/>
                  </a:cubicBezTo>
                  <a:cubicBezTo>
                    <a:pt x="8349" y="8254"/>
                    <a:pt x="6491" y="10113"/>
                    <a:pt x="4159" y="10113"/>
                  </a:cubicBezTo>
                  <a:cubicBezTo>
                    <a:pt x="3750" y="10113"/>
                    <a:pt x="3340" y="9924"/>
                    <a:pt x="3057" y="9578"/>
                  </a:cubicBezTo>
                  <a:cubicBezTo>
                    <a:pt x="2993" y="9483"/>
                    <a:pt x="2899" y="9389"/>
                    <a:pt x="2804" y="9389"/>
                  </a:cubicBezTo>
                  <a:lnTo>
                    <a:pt x="2426" y="9389"/>
                  </a:lnTo>
                  <a:cubicBezTo>
                    <a:pt x="1859" y="9389"/>
                    <a:pt x="1418" y="9861"/>
                    <a:pt x="1418" y="10428"/>
                  </a:cubicBezTo>
                  <a:lnTo>
                    <a:pt x="1418" y="11153"/>
                  </a:lnTo>
                  <a:lnTo>
                    <a:pt x="694" y="11153"/>
                  </a:lnTo>
                  <a:lnTo>
                    <a:pt x="694" y="10428"/>
                  </a:lnTo>
                  <a:cubicBezTo>
                    <a:pt x="694" y="9483"/>
                    <a:pt x="1481" y="8695"/>
                    <a:pt x="2426" y="8695"/>
                  </a:cubicBezTo>
                  <a:lnTo>
                    <a:pt x="2489" y="8695"/>
                  </a:lnTo>
                  <a:cubicBezTo>
                    <a:pt x="2647" y="8695"/>
                    <a:pt x="2804" y="8569"/>
                    <a:pt x="2836" y="8412"/>
                  </a:cubicBezTo>
                  <a:cubicBezTo>
                    <a:pt x="2962" y="7782"/>
                    <a:pt x="3529" y="7309"/>
                    <a:pt x="4222" y="7309"/>
                  </a:cubicBezTo>
                  <a:cubicBezTo>
                    <a:pt x="4947" y="7309"/>
                    <a:pt x="5577" y="6679"/>
                    <a:pt x="5577" y="5923"/>
                  </a:cubicBezTo>
                  <a:cubicBezTo>
                    <a:pt x="5577" y="5198"/>
                    <a:pt x="4947" y="4568"/>
                    <a:pt x="4222" y="4568"/>
                  </a:cubicBezTo>
                  <a:cubicBezTo>
                    <a:pt x="3529" y="4568"/>
                    <a:pt x="2993" y="4096"/>
                    <a:pt x="2836" y="3466"/>
                  </a:cubicBezTo>
                  <a:cubicBezTo>
                    <a:pt x="2804" y="3308"/>
                    <a:pt x="2678" y="3182"/>
                    <a:pt x="2489" y="3182"/>
                  </a:cubicBezTo>
                  <a:lnTo>
                    <a:pt x="2426" y="3182"/>
                  </a:lnTo>
                  <a:cubicBezTo>
                    <a:pt x="1481" y="3182"/>
                    <a:pt x="694" y="2394"/>
                    <a:pt x="694" y="1449"/>
                  </a:cubicBezTo>
                  <a:lnTo>
                    <a:pt x="694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49"/>
                  </a:lnTo>
                  <a:cubicBezTo>
                    <a:pt x="1" y="2710"/>
                    <a:pt x="977" y="3749"/>
                    <a:pt x="2206" y="3844"/>
                  </a:cubicBezTo>
                  <a:cubicBezTo>
                    <a:pt x="2489" y="4694"/>
                    <a:pt x="3277" y="5261"/>
                    <a:pt x="4159" y="5261"/>
                  </a:cubicBezTo>
                  <a:cubicBezTo>
                    <a:pt x="4569" y="5261"/>
                    <a:pt x="4884" y="5576"/>
                    <a:pt x="4884" y="5986"/>
                  </a:cubicBezTo>
                  <a:cubicBezTo>
                    <a:pt x="4884" y="6364"/>
                    <a:pt x="4569" y="6679"/>
                    <a:pt x="4159" y="6679"/>
                  </a:cubicBezTo>
                  <a:cubicBezTo>
                    <a:pt x="3277" y="6679"/>
                    <a:pt x="2489" y="7278"/>
                    <a:pt x="2206" y="8097"/>
                  </a:cubicBezTo>
                  <a:cubicBezTo>
                    <a:pt x="977" y="8223"/>
                    <a:pt x="1" y="9263"/>
                    <a:pt x="1" y="10523"/>
                  </a:cubicBezTo>
                  <a:lnTo>
                    <a:pt x="1" y="11531"/>
                  </a:lnTo>
                  <a:cubicBezTo>
                    <a:pt x="1" y="11720"/>
                    <a:pt x="158" y="11877"/>
                    <a:pt x="347" y="11877"/>
                  </a:cubicBezTo>
                  <a:lnTo>
                    <a:pt x="1733" y="11877"/>
                  </a:lnTo>
                  <a:cubicBezTo>
                    <a:pt x="1922" y="11877"/>
                    <a:pt x="2080" y="11720"/>
                    <a:pt x="2080" y="11531"/>
                  </a:cubicBezTo>
                  <a:lnTo>
                    <a:pt x="2080" y="10523"/>
                  </a:lnTo>
                  <a:cubicBezTo>
                    <a:pt x="2080" y="10302"/>
                    <a:pt x="2237" y="10145"/>
                    <a:pt x="2426" y="10145"/>
                  </a:cubicBezTo>
                  <a:lnTo>
                    <a:pt x="2647" y="10145"/>
                  </a:lnTo>
                  <a:cubicBezTo>
                    <a:pt x="3025" y="10586"/>
                    <a:pt x="3592" y="10869"/>
                    <a:pt x="4159" y="10869"/>
                  </a:cubicBezTo>
                  <a:cubicBezTo>
                    <a:pt x="6837" y="10869"/>
                    <a:pt x="9011" y="8695"/>
                    <a:pt x="9011" y="6018"/>
                  </a:cubicBezTo>
                  <a:cubicBezTo>
                    <a:pt x="9042" y="3277"/>
                    <a:pt x="6837" y="1103"/>
                    <a:pt x="4159" y="1103"/>
                  </a:cubicBezTo>
                  <a:cubicBezTo>
                    <a:pt x="3592" y="1103"/>
                    <a:pt x="3025" y="1323"/>
                    <a:pt x="2647" y="1796"/>
                  </a:cubicBezTo>
                  <a:lnTo>
                    <a:pt x="2426" y="1796"/>
                  </a:lnTo>
                  <a:cubicBezTo>
                    <a:pt x="2237" y="1796"/>
                    <a:pt x="2080" y="1638"/>
                    <a:pt x="2080" y="1449"/>
                  </a:cubicBez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-23081850" y="2425475"/>
              <a:ext cx="96100" cy="151250"/>
            </a:xfrm>
            <a:custGeom>
              <a:avLst/>
              <a:gdLst/>
              <a:ahLst/>
              <a:cxnLst/>
              <a:rect l="l" t="t" r="r" b="b"/>
              <a:pathLst>
                <a:path w="3844" h="6050" extrusionOk="0">
                  <a:moveTo>
                    <a:pt x="2568" y="1"/>
                  </a:moveTo>
                  <a:cubicBezTo>
                    <a:pt x="2481" y="1"/>
                    <a:pt x="2395" y="32"/>
                    <a:pt x="2332" y="95"/>
                  </a:cubicBezTo>
                  <a:cubicBezTo>
                    <a:pt x="2205" y="221"/>
                    <a:pt x="2205" y="442"/>
                    <a:pt x="2332" y="568"/>
                  </a:cubicBezTo>
                  <a:cubicBezTo>
                    <a:pt x="2867" y="1072"/>
                    <a:pt x="3151" y="1796"/>
                    <a:pt x="3151" y="2553"/>
                  </a:cubicBezTo>
                  <a:cubicBezTo>
                    <a:pt x="3151" y="3277"/>
                    <a:pt x="2899" y="3970"/>
                    <a:pt x="2332" y="4506"/>
                  </a:cubicBezTo>
                  <a:cubicBezTo>
                    <a:pt x="1827" y="5010"/>
                    <a:pt x="1134" y="5325"/>
                    <a:pt x="378" y="5325"/>
                  </a:cubicBezTo>
                  <a:cubicBezTo>
                    <a:pt x="189" y="5325"/>
                    <a:pt x="0" y="5482"/>
                    <a:pt x="0" y="5703"/>
                  </a:cubicBezTo>
                  <a:cubicBezTo>
                    <a:pt x="0" y="5892"/>
                    <a:pt x="189" y="6050"/>
                    <a:pt x="378" y="6050"/>
                  </a:cubicBezTo>
                  <a:cubicBezTo>
                    <a:pt x="1292" y="6050"/>
                    <a:pt x="2174" y="5703"/>
                    <a:pt x="2804" y="5010"/>
                  </a:cubicBezTo>
                  <a:cubicBezTo>
                    <a:pt x="3466" y="4348"/>
                    <a:pt x="3844" y="3498"/>
                    <a:pt x="3844" y="2584"/>
                  </a:cubicBezTo>
                  <a:cubicBezTo>
                    <a:pt x="3844" y="1670"/>
                    <a:pt x="3434" y="757"/>
                    <a:pt x="2804" y="95"/>
                  </a:cubicBezTo>
                  <a:cubicBezTo>
                    <a:pt x="2741" y="32"/>
                    <a:pt x="2654" y="1"/>
                    <a:pt x="2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7"/>
          <p:cNvSpPr/>
          <p:nvPr/>
        </p:nvSpPr>
        <p:spPr>
          <a:xfrm>
            <a:off x="5208614" y="2111310"/>
            <a:ext cx="355063" cy="353329"/>
          </a:xfrm>
          <a:custGeom>
            <a:avLst/>
            <a:gdLst/>
            <a:ahLst/>
            <a:cxnLst/>
            <a:rect l="l" t="t" r="r" b="b"/>
            <a:pathLst>
              <a:path w="11878" h="11820" extrusionOk="0">
                <a:moveTo>
                  <a:pt x="9704" y="729"/>
                </a:moveTo>
                <a:cubicBezTo>
                  <a:pt x="10019" y="729"/>
                  <a:pt x="10303" y="792"/>
                  <a:pt x="10523" y="982"/>
                </a:cubicBezTo>
                <a:cubicBezTo>
                  <a:pt x="10838" y="1234"/>
                  <a:pt x="10996" y="1612"/>
                  <a:pt x="11059" y="2021"/>
                </a:cubicBezTo>
                <a:cubicBezTo>
                  <a:pt x="11153" y="2368"/>
                  <a:pt x="11059" y="2714"/>
                  <a:pt x="10744" y="2998"/>
                </a:cubicBezTo>
                <a:lnTo>
                  <a:pt x="8255" y="5487"/>
                </a:lnTo>
                <a:lnTo>
                  <a:pt x="6270" y="3502"/>
                </a:lnTo>
                <a:lnTo>
                  <a:pt x="6743" y="3029"/>
                </a:lnTo>
                <a:lnTo>
                  <a:pt x="7499" y="3785"/>
                </a:lnTo>
                <a:cubicBezTo>
                  <a:pt x="7593" y="3880"/>
                  <a:pt x="7656" y="3911"/>
                  <a:pt x="7751" y="3911"/>
                </a:cubicBezTo>
                <a:cubicBezTo>
                  <a:pt x="7814" y="3911"/>
                  <a:pt x="7940" y="3880"/>
                  <a:pt x="7971" y="3785"/>
                </a:cubicBezTo>
                <a:cubicBezTo>
                  <a:pt x="8097" y="3659"/>
                  <a:pt x="8097" y="3439"/>
                  <a:pt x="7971" y="3313"/>
                </a:cubicBezTo>
                <a:lnTo>
                  <a:pt x="7215" y="2557"/>
                </a:lnTo>
                <a:lnTo>
                  <a:pt x="7688" y="2084"/>
                </a:lnTo>
                <a:lnTo>
                  <a:pt x="8444" y="2840"/>
                </a:lnTo>
                <a:cubicBezTo>
                  <a:pt x="8538" y="2935"/>
                  <a:pt x="8601" y="2966"/>
                  <a:pt x="8696" y="2966"/>
                </a:cubicBezTo>
                <a:cubicBezTo>
                  <a:pt x="8759" y="2966"/>
                  <a:pt x="8885" y="2935"/>
                  <a:pt x="8916" y="2840"/>
                </a:cubicBezTo>
                <a:cubicBezTo>
                  <a:pt x="9042" y="2714"/>
                  <a:pt x="9042" y="2494"/>
                  <a:pt x="8916" y="2368"/>
                </a:cubicBezTo>
                <a:lnTo>
                  <a:pt x="8160" y="1612"/>
                </a:lnTo>
                <a:lnTo>
                  <a:pt x="8601" y="1202"/>
                </a:lnTo>
                <a:cubicBezTo>
                  <a:pt x="8916" y="887"/>
                  <a:pt x="9326" y="729"/>
                  <a:pt x="9704" y="729"/>
                </a:cubicBezTo>
                <a:close/>
                <a:moveTo>
                  <a:pt x="5766" y="4132"/>
                </a:moveTo>
                <a:lnTo>
                  <a:pt x="7751" y="6117"/>
                </a:lnTo>
                <a:lnTo>
                  <a:pt x="5577" y="8196"/>
                </a:lnTo>
                <a:cubicBezTo>
                  <a:pt x="5230" y="8543"/>
                  <a:pt x="4789" y="8763"/>
                  <a:pt x="4317" y="8826"/>
                </a:cubicBezTo>
                <a:cubicBezTo>
                  <a:pt x="3687" y="8921"/>
                  <a:pt x="3088" y="9236"/>
                  <a:pt x="2678" y="9645"/>
                </a:cubicBezTo>
                <a:lnTo>
                  <a:pt x="1324" y="11000"/>
                </a:lnTo>
                <a:cubicBezTo>
                  <a:pt x="1261" y="11063"/>
                  <a:pt x="1174" y="11095"/>
                  <a:pt x="1087" y="11095"/>
                </a:cubicBezTo>
                <a:cubicBezTo>
                  <a:pt x="1001" y="11095"/>
                  <a:pt x="914" y="11063"/>
                  <a:pt x="851" y="11000"/>
                </a:cubicBezTo>
                <a:cubicBezTo>
                  <a:pt x="725" y="10874"/>
                  <a:pt x="725" y="10653"/>
                  <a:pt x="851" y="10527"/>
                </a:cubicBezTo>
                <a:lnTo>
                  <a:pt x="2206" y="9173"/>
                </a:lnTo>
                <a:cubicBezTo>
                  <a:pt x="2615" y="8763"/>
                  <a:pt x="2931" y="8165"/>
                  <a:pt x="3025" y="7535"/>
                </a:cubicBezTo>
                <a:cubicBezTo>
                  <a:pt x="3088" y="7062"/>
                  <a:pt x="3309" y="6589"/>
                  <a:pt x="3655" y="6274"/>
                </a:cubicBezTo>
                <a:lnTo>
                  <a:pt x="3876" y="6022"/>
                </a:lnTo>
                <a:lnTo>
                  <a:pt x="4632" y="6778"/>
                </a:lnTo>
                <a:cubicBezTo>
                  <a:pt x="4726" y="6873"/>
                  <a:pt x="4789" y="6904"/>
                  <a:pt x="4884" y="6904"/>
                </a:cubicBezTo>
                <a:cubicBezTo>
                  <a:pt x="4947" y="6904"/>
                  <a:pt x="5073" y="6873"/>
                  <a:pt x="5104" y="6778"/>
                </a:cubicBezTo>
                <a:cubicBezTo>
                  <a:pt x="5230" y="6652"/>
                  <a:pt x="5230" y="6432"/>
                  <a:pt x="5104" y="6306"/>
                </a:cubicBezTo>
                <a:lnTo>
                  <a:pt x="4348" y="5550"/>
                </a:lnTo>
                <a:lnTo>
                  <a:pt x="4821" y="5077"/>
                </a:lnTo>
                <a:lnTo>
                  <a:pt x="5577" y="5833"/>
                </a:lnTo>
                <a:cubicBezTo>
                  <a:pt x="5640" y="5928"/>
                  <a:pt x="5734" y="5959"/>
                  <a:pt x="5797" y="5959"/>
                </a:cubicBezTo>
                <a:cubicBezTo>
                  <a:pt x="5892" y="5959"/>
                  <a:pt x="6018" y="5928"/>
                  <a:pt x="6050" y="5833"/>
                </a:cubicBezTo>
                <a:cubicBezTo>
                  <a:pt x="6176" y="5707"/>
                  <a:pt x="6176" y="5487"/>
                  <a:pt x="6050" y="5361"/>
                </a:cubicBezTo>
                <a:lnTo>
                  <a:pt x="5293" y="4605"/>
                </a:lnTo>
                <a:lnTo>
                  <a:pt x="5766" y="4132"/>
                </a:lnTo>
                <a:close/>
                <a:moveTo>
                  <a:pt x="9769" y="1"/>
                </a:moveTo>
                <a:cubicBezTo>
                  <a:pt x="9726" y="1"/>
                  <a:pt x="9683" y="2"/>
                  <a:pt x="9641" y="5"/>
                </a:cubicBezTo>
                <a:cubicBezTo>
                  <a:pt x="9105" y="36"/>
                  <a:pt x="8601" y="288"/>
                  <a:pt x="8255" y="666"/>
                </a:cubicBezTo>
                <a:lnTo>
                  <a:pt x="3183" y="5802"/>
                </a:lnTo>
                <a:cubicBezTo>
                  <a:pt x="2741" y="6211"/>
                  <a:pt x="2426" y="6810"/>
                  <a:pt x="2363" y="7440"/>
                </a:cubicBezTo>
                <a:cubicBezTo>
                  <a:pt x="2269" y="7913"/>
                  <a:pt x="2080" y="8385"/>
                  <a:pt x="1733" y="8700"/>
                </a:cubicBezTo>
                <a:lnTo>
                  <a:pt x="379" y="10055"/>
                </a:lnTo>
                <a:cubicBezTo>
                  <a:pt x="1" y="10433"/>
                  <a:pt x="1" y="11095"/>
                  <a:pt x="379" y="11504"/>
                </a:cubicBezTo>
                <a:cubicBezTo>
                  <a:pt x="568" y="11693"/>
                  <a:pt x="851" y="11819"/>
                  <a:pt x="1135" y="11819"/>
                </a:cubicBezTo>
                <a:cubicBezTo>
                  <a:pt x="1418" y="11819"/>
                  <a:pt x="1670" y="11693"/>
                  <a:pt x="1891" y="11504"/>
                </a:cubicBezTo>
                <a:lnTo>
                  <a:pt x="3214" y="10149"/>
                </a:lnTo>
                <a:cubicBezTo>
                  <a:pt x="3561" y="9803"/>
                  <a:pt x="4002" y="9614"/>
                  <a:pt x="4474" y="9519"/>
                </a:cubicBezTo>
                <a:cubicBezTo>
                  <a:pt x="5104" y="9456"/>
                  <a:pt x="5703" y="9141"/>
                  <a:pt x="6144" y="8700"/>
                </a:cubicBezTo>
                <a:lnTo>
                  <a:pt x="11279" y="3502"/>
                </a:lnTo>
                <a:cubicBezTo>
                  <a:pt x="11657" y="3092"/>
                  <a:pt x="11878" y="2525"/>
                  <a:pt x="11846" y="1927"/>
                </a:cubicBezTo>
                <a:cubicBezTo>
                  <a:pt x="11815" y="1360"/>
                  <a:pt x="11531" y="792"/>
                  <a:pt x="11090" y="446"/>
                </a:cubicBezTo>
                <a:cubicBezTo>
                  <a:pt x="10715" y="157"/>
                  <a:pt x="10234" y="1"/>
                  <a:pt x="97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207659" y="3076987"/>
            <a:ext cx="356946" cy="263712"/>
          </a:xfrm>
          <a:custGeom>
            <a:avLst/>
            <a:gdLst/>
            <a:ahLst/>
            <a:cxnLst/>
            <a:rect l="l" t="t" r="r" b="b"/>
            <a:pathLst>
              <a:path w="11941" h="8822" extrusionOk="0">
                <a:moveTo>
                  <a:pt x="7184" y="1229"/>
                </a:moveTo>
                <a:lnTo>
                  <a:pt x="7184" y="1922"/>
                </a:lnTo>
                <a:lnTo>
                  <a:pt x="6459" y="1922"/>
                </a:lnTo>
                <a:lnTo>
                  <a:pt x="6459" y="1229"/>
                </a:lnTo>
                <a:close/>
                <a:moveTo>
                  <a:pt x="5797" y="1261"/>
                </a:moveTo>
                <a:lnTo>
                  <a:pt x="5797" y="1954"/>
                </a:lnTo>
                <a:lnTo>
                  <a:pt x="5073" y="1954"/>
                </a:lnTo>
                <a:lnTo>
                  <a:pt x="5073" y="1607"/>
                </a:lnTo>
                <a:cubicBezTo>
                  <a:pt x="5073" y="1418"/>
                  <a:pt x="5230" y="1261"/>
                  <a:pt x="5419" y="1261"/>
                </a:cubicBezTo>
                <a:close/>
                <a:moveTo>
                  <a:pt x="8192" y="1261"/>
                </a:moveTo>
                <a:cubicBezTo>
                  <a:pt x="8381" y="1261"/>
                  <a:pt x="8538" y="1418"/>
                  <a:pt x="8538" y="1607"/>
                </a:cubicBezTo>
                <a:lnTo>
                  <a:pt x="8538" y="1954"/>
                </a:lnTo>
                <a:lnTo>
                  <a:pt x="7845" y="1954"/>
                </a:lnTo>
                <a:lnTo>
                  <a:pt x="7845" y="1261"/>
                </a:lnTo>
                <a:close/>
                <a:moveTo>
                  <a:pt x="1450" y="694"/>
                </a:moveTo>
                <a:cubicBezTo>
                  <a:pt x="1607" y="694"/>
                  <a:pt x="1796" y="788"/>
                  <a:pt x="1922" y="914"/>
                </a:cubicBezTo>
                <a:lnTo>
                  <a:pt x="3182" y="2174"/>
                </a:lnTo>
                <a:cubicBezTo>
                  <a:pt x="3497" y="2489"/>
                  <a:pt x="3938" y="2679"/>
                  <a:pt x="4411" y="2679"/>
                </a:cubicBezTo>
                <a:lnTo>
                  <a:pt x="10523" y="2679"/>
                </a:lnTo>
                <a:cubicBezTo>
                  <a:pt x="10901" y="2679"/>
                  <a:pt x="11216" y="2994"/>
                  <a:pt x="11216" y="3372"/>
                </a:cubicBezTo>
                <a:cubicBezTo>
                  <a:pt x="11216" y="3781"/>
                  <a:pt x="10901" y="4096"/>
                  <a:pt x="10523" y="4096"/>
                </a:cubicBezTo>
                <a:lnTo>
                  <a:pt x="3812" y="4096"/>
                </a:lnTo>
                <a:cubicBezTo>
                  <a:pt x="3340" y="4096"/>
                  <a:pt x="2899" y="3907"/>
                  <a:pt x="2584" y="3592"/>
                </a:cubicBezTo>
                <a:lnTo>
                  <a:pt x="977" y="1891"/>
                </a:lnTo>
                <a:cubicBezTo>
                  <a:pt x="693" y="1607"/>
                  <a:pt x="693" y="1166"/>
                  <a:pt x="977" y="914"/>
                </a:cubicBezTo>
                <a:cubicBezTo>
                  <a:pt x="1103" y="788"/>
                  <a:pt x="1292" y="694"/>
                  <a:pt x="1450" y="694"/>
                </a:cubicBezTo>
                <a:close/>
                <a:moveTo>
                  <a:pt x="8255" y="4726"/>
                </a:moveTo>
                <a:lnTo>
                  <a:pt x="6805" y="5545"/>
                </a:lnTo>
                <a:lnTo>
                  <a:pt x="5356" y="4726"/>
                </a:lnTo>
                <a:close/>
                <a:moveTo>
                  <a:pt x="6805" y="6333"/>
                </a:moveTo>
                <a:lnTo>
                  <a:pt x="8822" y="7467"/>
                </a:lnTo>
                <a:lnTo>
                  <a:pt x="4821" y="7467"/>
                </a:lnTo>
                <a:lnTo>
                  <a:pt x="6805" y="6333"/>
                </a:lnTo>
                <a:close/>
                <a:moveTo>
                  <a:pt x="3340" y="7467"/>
                </a:moveTo>
                <a:cubicBezTo>
                  <a:pt x="3529" y="7467"/>
                  <a:pt x="3686" y="7625"/>
                  <a:pt x="3686" y="7845"/>
                </a:cubicBezTo>
                <a:cubicBezTo>
                  <a:pt x="3686" y="8034"/>
                  <a:pt x="3529" y="8192"/>
                  <a:pt x="3340" y="8192"/>
                </a:cubicBezTo>
                <a:cubicBezTo>
                  <a:pt x="3151" y="8192"/>
                  <a:pt x="2993" y="8034"/>
                  <a:pt x="2993" y="7845"/>
                </a:cubicBezTo>
                <a:cubicBezTo>
                  <a:pt x="2993" y="7625"/>
                  <a:pt x="3151" y="7467"/>
                  <a:pt x="3340" y="7467"/>
                </a:cubicBezTo>
                <a:close/>
                <a:moveTo>
                  <a:pt x="10271" y="7467"/>
                </a:moveTo>
                <a:cubicBezTo>
                  <a:pt x="10460" y="7467"/>
                  <a:pt x="10618" y="7625"/>
                  <a:pt x="10618" y="7845"/>
                </a:cubicBezTo>
                <a:cubicBezTo>
                  <a:pt x="10618" y="8034"/>
                  <a:pt x="10460" y="8192"/>
                  <a:pt x="10271" y="8192"/>
                </a:cubicBezTo>
                <a:cubicBezTo>
                  <a:pt x="10082" y="8192"/>
                  <a:pt x="9924" y="8034"/>
                  <a:pt x="9924" y="7845"/>
                </a:cubicBezTo>
                <a:cubicBezTo>
                  <a:pt x="9924" y="7625"/>
                  <a:pt x="10082" y="7467"/>
                  <a:pt x="10271" y="7467"/>
                </a:cubicBezTo>
                <a:close/>
                <a:moveTo>
                  <a:pt x="1544" y="1"/>
                </a:moveTo>
                <a:cubicBezTo>
                  <a:pt x="1166" y="1"/>
                  <a:pt x="820" y="158"/>
                  <a:pt x="536" y="379"/>
                </a:cubicBezTo>
                <a:cubicBezTo>
                  <a:pt x="0" y="946"/>
                  <a:pt x="0" y="1796"/>
                  <a:pt x="536" y="2363"/>
                </a:cubicBezTo>
                <a:lnTo>
                  <a:pt x="2206" y="4002"/>
                </a:lnTo>
                <a:cubicBezTo>
                  <a:pt x="2678" y="4474"/>
                  <a:pt x="3277" y="4726"/>
                  <a:pt x="3938" y="4726"/>
                </a:cubicBezTo>
                <a:lnTo>
                  <a:pt x="4002" y="4726"/>
                </a:lnTo>
                <a:lnTo>
                  <a:pt x="6175" y="5955"/>
                </a:lnTo>
                <a:lnTo>
                  <a:pt x="4128" y="7089"/>
                </a:lnTo>
                <a:cubicBezTo>
                  <a:pt x="3938" y="6900"/>
                  <a:pt x="3686" y="6774"/>
                  <a:pt x="3371" y="6774"/>
                </a:cubicBezTo>
                <a:cubicBezTo>
                  <a:pt x="2804" y="6774"/>
                  <a:pt x="2363" y="7247"/>
                  <a:pt x="2363" y="7782"/>
                </a:cubicBezTo>
                <a:cubicBezTo>
                  <a:pt x="2363" y="8381"/>
                  <a:pt x="2836" y="8822"/>
                  <a:pt x="3371" y="8822"/>
                </a:cubicBezTo>
                <a:cubicBezTo>
                  <a:pt x="3812" y="8822"/>
                  <a:pt x="4222" y="8538"/>
                  <a:pt x="4380" y="8097"/>
                </a:cubicBezTo>
                <a:lnTo>
                  <a:pt x="9326" y="8097"/>
                </a:lnTo>
                <a:cubicBezTo>
                  <a:pt x="9483" y="8507"/>
                  <a:pt x="9830" y="8822"/>
                  <a:pt x="10302" y="8822"/>
                </a:cubicBezTo>
                <a:cubicBezTo>
                  <a:pt x="10901" y="8822"/>
                  <a:pt x="11342" y="8349"/>
                  <a:pt x="11342" y="7782"/>
                </a:cubicBezTo>
                <a:cubicBezTo>
                  <a:pt x="11342" y="7184"/>
                  <a:pt x="10870" y="6774"/>
                  <a:pt x="10302" y="6774"/>
                </a:cubicBezTo>
                <a:cubicBezTo>
                  <a:pt x="10050" y="6774"/>
                  <a:pt x="9767" y="6900"/>
                  <a:pt x="9578" y="7089"/>
                </a:cubicBezTo>
                <a:lnTo>
                  <a:pt x="7530" y="5955"/>
                </a:lnTo>
                <a:lnTo>
                  <a:pt x="9672" y="4726"/>
                </a:lnTo>
                <a:lnTo>
                  <a:pt x="10555" y="4726"/>
                </a:lnTo>
                <a:cubicBezTo>
                  <a:pt x="11311" y="4726"/>
                  <a:pt x="11941" y="4096"/>
                  <a:pt x="11941" y="3340"/>
                </a:cubicBezTo>
                <a:cubicBezTo>
                  <a:pt x="11941" y="2584"/>
                  <a:pt x="11311" y="1954"/>
                  <a:pt x="10555" y="1954"/>
                </a:cubicBezTo>
                <a:lnTo>
                  <a:pt x="9263" y="1954"/>
                </a:lnTo>
                <a:lnTo>
                  <a:pt x="9263" y="1607"/>
                </a:lnTo>
                <a:cubicBezTo>
                  <a:pt x="9263" y="1009"/>
                  <a:pt x="8790" y="599"/>
                  <a:pt x="8223" y="599"/>
                </a:cubicBezTo>
                <a:lnTo>
                  <a:pt x="5482" y="599"/>
                </a:lnTo>
                <a:cubicBezTo>
                  <a:pt x="4884" y="599"/>
                  <a:pt x="4443" y="1072"/>
                  <a:pt x="4443" y="1607"/>
                </a:cubicBezTo>
                <a:lnTo>
                  <a:pt x="4443" y="1954"/>
                </a:lnTo>
                <a:cubicBezTo>
                  <a:pt x="4222" y="1954"/>
                  <a:pt x="3970" y="1859"/>
                  <a:pt x="3781" y="1639"/>
                </a:cubicBezTo>
                <a:lnTo>
                  <a:pt x="2521" y="379"/>
                </a:lnTo>
                <a:cubicBezTo>
                  <a:pt x="2237" y="127"/>
                  <a:pt x="1891" y="1"/>
                  <a:pt x="15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>
            <a:spLocks noGrp="1"/>
          </p:cNvSpPr>
          <p:nvPr>
            <p:ph type="title"/>
          </p:nvPr>
        </p:nvSpPr>
        <p:spPr>
          <a:xfrm>
            <a:off x="1887000" y="273239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 sobre Diabetes</a:t>
            </a:r>
            <a:endParaRPr dirty="0"/>
          </a:p>
        </p:txBody>
      </p:sp>
      <p:sp>
        <p:nvSpPr>
          <p:cNvPr id="431" name="Google Shape;431;p27"/>
          <p:cNvSpPr/>
          <p:nvPr/>
        </p:nvSpPr>
        <p:spPr>
          <a:xfrm>
            <a:off x="125687" y="897168"/>
            <a:ext cx="2342510" cy="5395091"/>
          </a:xfrm>
          <a:custGeom>
            <a:avLst/>
            <a:gdLst/>
            <a:ahLst/>
            <a:cxnLst/>
            <a:rect l="l" t="t" r="r" b="b"/>
            <a:pathLst>
              <a:path w="21405" h="21589" extrusionOk="0">
                <a:moveTo>
                  <a:pt x="20749" y="11025"/>
                </a:moveTo>
                <a:cubicBezTo>
                  <a:pt x="20553" y="10853"/>
                  <a:pt x="20508" y="10859"/>
                  <a:pt x="20263" y="10723"/>
                </a:cubicBezTo>
                <a:cubicBezTo>
                  <a:pt x="19984" y="10586"/>
                  <a:pt x="19774" y="10559"/>
                  <a:pt x="19542" y="10393"/>
                </a:cubicBezTo>
                <a:cubicBezTo>
                  <a:pt x="19310" y="10226"/>
                  <a:pt x="19106" y="9814"/>
                  <a:pt x="19005" y="9637"/>
                </a:cubicBezTo>
                <a:cubicBezTo>
                  <a:pt x="18905" y="9460"/>
                  <a:pt x="18804" y="9184"/>
                  <a:pt x="18529" y="8743"/>
                </a:cubicBezTo>
                <a:cubicBezTo>
                  <a:pt x="18228" y="8262"/>
                  <a:pt x="17801" y="7716"/>
                  <a:pt x="17644" y="7540"/>
                </a:cubicBezTo>
                <a:cubicBezTo>
                  <a:pt x="17343" y="7202"/>
                  <a:pt x="17427" y="6596"/>
                  <a:pt x="17312" y="6194"/>
                </a:cubicBezTo>
                <a:cubicBezTo>
                  <a:pt x="17296" y="6115"/>
                  <a:pt x="17412" y="5253"/>
                  <a:pt x="17410" y="5010"/>
                </a:cubicBezTo>
                <a:cubicBezTo>
                  <a:pt x="17409" y="4767"/>
                  <a:pt x="17065" y="4209"/>
                  <a:pt x="16705" y="3998"/>
                </a:cubicBezTo>
                <a:cubicBezTo>
                  <a:pt x="16345" y="3786"/>
                  <a:pt x="15577" y="3606"/>
                  <a:pt x="15232" y="3575"/>
                </a:cubicBezTo>
                <a:cubicBezTo>
                  <a:pt x="14887" y="3543"/>
                  <a:pt x="14010" y="3483"/>
                  <a:pt x="13673" y="3449"/>
                </a:cubicBezTo>
                <a:cubicBezTo>
                  <a:pt x="13336" y="3415"/>
                  <a:pt x="12641" y="3368"/>
                  <a:pt x="12355" y="3226"/>
                </a:cubicBezTo>
                <a:cubicBezTo>
                  <a:pt x="12105" y="3101"/>
                  <a:pt x="11967" y="2985"/>
                  <a:pt x="11998" y="2814"/>
                </a:cubicBezTo>
                <a:cubicBezTo>
                  <a:pt x="11998" y="2814"/>
                  <a:pt x="12271" y="2666"/>
                  <a:pt x="12346" y="2616"/>
                </a:cubicBezTo>
                <a:cubicBezTo>
                  <a:pt x="12421" y="2567"/>
                  <a:pt x="12600" y="2441"/>
                  <a:pt x="12675" y="2365"/>
                </a:cubicBezTo>
                <a:lnTo>
                  <a:pt x="12919" y="2067"/>
                </a:lnTo>
                <a:cubicBezTo>
                  <a:pt x="13164" y="1988"/>
                  <a:pt x="13503" y="1372"/>
                  <a:pt x="13353" y="1323"/>
                </a:cubicBezTo>
                <a:cubicBezTo>
                  <a:pt x="13257" y="1291"/>
                  <a:pt x="13099" y="1350"/>
                  <a:pt x="13099" y="1350"/>
                </a:cubicBezTo>
                <a:cubicBezTo>
                  <a:pt x="13164" y="1278"/>
                  <a:pt x="13240" y="1248"/>
                  <a:pt x="13240" y="981"/>
                </a:cubicBezTo>
                <a:cubicBezTo>
                  <a:pt x="13240" y="713"/>
                  <a:pt x="13014" y="1"/>
                  <a:pt x="10705" y="0"/>
                </a:cubicBezTo>
                <a:lnTo>
                  <a:pt x="10705" y="0"/>
                </a:lnTo>
                <a:cubicBezTo>
                  <a:pt x="10704" y="0"/>
                  <a:pt x="10703" y="0"/>
                  <a:pt x="10702" y="0"/>
                </a:cubicBezTo>
                <a:cubicBezTo>
                  <a:pt x="10701" y="0"/>
                  <a:pt x="10700" y="0"/>
                  <a:pt x="10699" y="0"/>
                </a:cubicBezTo>
                <a:lnTo>
                  <a:pt x="10699" y="0"/>
                </a:lnTo>
                <a:cubicBezTo>
                  <a:pt x="8390" y="1"/>
                  <a:pt x="8132" y="795"/>
                  <a:pt x="8164" y="981"/>
                </a:cubicBezTo>
                <a:cubicBezTo>
                  <a:pt x="8196" y="1166"/>
                  <a:pt x="8240" y="1278"/>
                  <a:pt x="8305" y="1350"/>
                </a:cubicBezTo>
                <a:cubicBezTo>
                  <a:pt x="8305" y="1350"/>
                  <a:pt x="8147" y="1291"/>
                  <a:pt x="8051" y="1323"/>
                </a:cubicBezTo>
                <a:cubicBezTo>
                  <a:pt x="7901" y="1372"/>
                  <a:pt x="8240" y="1988"/>
                  <a:pt x="8486" y="2067"/>
                </a:cubicBezTo>
                <a:lnTo>
                  <a:pt x="8729" y="2365"/>
                </a:lnTo>
                <a:cubicBezTo>
                  <a:pt x="8804" y="2441"/>
                  <a:pt x="8983" y="2567"/>
                  <a:pt x="9058" y="2616"/>
                </a:cubicBezTo>
                <a:cubicBezTo>
                  <a:pt x="9134" y="2666"/>
                  <a:pt x="9406" y="2814"/>
                  <a:pt x="9406" y="2814"/>
                </a:cubicBezTo>
                <a:cubicBezTo>
                  <a:pt x="9437" y="2985"/>
                  <a:pt x="9299" y="3101"/>
                  <a:pt x="9049" y="3226"/>
                </a:cubicBezTo>
                <a:cubicBezTo>
                  <a:pt x="8764" y="3368"/>
                  <a:pt x="8068" y="3415"/>
                  <a:pt x="7731" y="3449"/>
                </a:cubicBezTo>
                <a:cubicBezTo>
                  <a:pt x="7395" y="3483"/>
                  <a:pt x="6518" y="3543"/>
                  <a:pt x="6172" y="3575"/>
                </a:cubicBezTo>
                <a:cubicBezTo>
                  <a:pt x="5827" y="3606"/>
                  <a:pt x="5059" y="3786"/>
                  <a:pt x="4699" y="3998"/>
                </a:cubicBezTo>
                <a:cubicBezTo>
                  <a:pt x="4339" y="4209"/>
                  <a:pt x="3995" y="4767"/>
                  <a:pt x="3994" y="5010"/>
                </a:cubicBezTo>
                <a:cubicBezTo>
                  <a:pt x="3993" y="5253"/>
                  <a:pt x="4109" y="6115"/>
                  <a:pt x="4092" y="6194"/>
                </a:cubicBezTo>
                <a:cubicBezTo>
                  <a:pt x="3977" y="6596"/>
                  <a:pt x="4061" y="7202"/>
                  <a:pt x="3760" y="7540"/>
                </a:cubicBezTo>
                <a:cubicBezTo>
                  <a:pt x="3603" y="7716"/>
                  <a:pt x="3176" y="8262"/>
                  <a:pt x="2876" y="8743"/>
                </a:cubicBezTo>
                <a:cubicBezTo>
                  <a:pt x="2600" y="9184"/>
                  <a:pt x="2499" y="9460"/>
                  <a:pt x="2399" y="9637"/>
                </a:cubicBezTo>
                <a:cubicBezTo>
                  <a:pt x="2298" y="9814"/>
                  <a:pt x="2095" y="10226"/>
                  <a:pt x="1863" y="10393"/>
                </a:cubicBezTo>
                <a:cubicBezTo>
                  <a:pt x="1630" y="10559"/>
                  <a:pt x="1421" y="10586"/>
                  <a:pt x="1142" y="10723"/>
                </a:cubicBezTo>
                <a:cubicBezTo>
                  <a:pt x="896" y="10859"/>
                  <a:pt x="851" y="10853"/>
                  <a:pt x="655" y="11025"/>
                </a:cubicBezTo>
                <a:cubicBezTo>
                  <a:pt x="442" y="11212"/>
                  <a:pt x="-98" y="11437"/>
                  <a:pt x="15" y="11495"/>
                </a:cubicBezTo>
                <a:cubicBezTo>
                  <a:pt x="128" y="11553"/>
                  <a:pt x="279" y="11528"/>
                  <a:pt x="448" y="11470"/>
                </a:cubicBezTo>
                <a:cubicBezTo>
                  <a:pt x="617" y="11412"/>
                  <a:pt x="956" y="11202"/>
                  <a:pt x="1163" y="11161"/>
                </a:cubicBezTo>
                <a:cubicBezTo>
                  <a:pt x="1370" y="11120"/>
                  <a:pt x="1361" y="11169"/>
                  <a:pt x="1257" y="11314"/>
                </a:cubicBezTo>
                <a:lnTo>
                  <a:pt x="1088" y="11569"/>
                </a:lnTo>
                <a:cubicBezTo>
                  <a:pt x="1006" y="11691"/>
                  <a:pt x="767" y="11878"/>
                  <a:pt x="636" y="12072"/>
                </a:cubicBezTo>
                <a:cubicBezTo>
                  <a:pt x="456" y="12308"/>
                  <a:pt x="388" y="12388"/>
                  <a:pt x="617" y="12410"/>
                </a:cubicBezTo>
                <a:cubicBezTo>
                  <a:pt x="847" y="12424"/>
                  <a:pt x="1009" y="12173"/>
                  <a:pt x="1107" y="12080"/>
                </a:cubicBezTo>
                <a:cubicBezTo>
                  <a:pt x="1304" y="11893"/>
                  <a:pt x="1434" y="11732"/>
                  <a:pt x="1615" y="11610"/>
                </a:cubicBezTo>
                <a:cubicBezTo>
                  <a:pt x="1598" y="11632"/>
                  <a:pt x="1587" y="11771"/>
                  <a:pt x="1587" y="11814"/>
                </a:cubicBezTo>
                <a:cubicBezTo>
                  <a:pt x="1587" y="11857"/>
                  <a:pt x="1450" y="12246"/>
                  <a:pt x="1347" y="12500"/>
                </a:cubicBezTo>
                <a:cubicBezTo>
                  <a:pt x="1276" y="12673"/>
                  <a:pt x="1587" y="12642"/>
                  <a:pt x="1657" y="12580"/>
                </a:cubicBezTo>
                <a:cubicBezTo>
                  <a:pt x="1728" y="12519"/>
                  <a:pt x="1798" y="12309"/>
                  <a:pt x="1897" y="12148"/>
                </a:cubicBezTo>
                <a:cubicBezTo>
                  <a:pt x="2010" y="11964"/>
                  <a:pt x="2032" y="11765"/>
                  <a:pt x="2179" y="11672"/>
                </a:cubicBezTo>
                <a:cubicBezTo>
                  <a:pt x="2147" y="11701"/>
                  <a:pt x="2193" y="11808"/>
                  <a:pt x="2137" y="12105"/>
                </a:cubicBezTo>
                <a:cubicBezTo>
                  <a:pt x="2097" y="12313"/>
                  <a:pt x="1989" y="12574"/>
                  <a:pt x="2229" y="12574"/>
                </a:cubicBezTo>
                <a:cubicBezTo>
                  <a:pt x="2469" y="12574"/>
                  <a:pt x="2518" y="12241"/>
                  <a:pt x="2589" y="12086"/>
                </a:cubicBezTo>
                <a:cubicBezTo>
                  <a:pt x="2659" y="11932"/>
                  <a:pt x="2673" y="11799"/>
                  <a:pt x="2730" y="11703"/>
                </a:cubicBezTo>
                <a:cubicBezTo>
                  <a:pt x="2765" y="11814"/>
                  <a:pt x="2772" y="11969"/>
                  <a:pt x="2782" y="12109"/>
                </a:cubicBezTo>
                <a:cubicBezTo>
                  <a:pt x="2796" y="12327"/>
                  <a:pt x="2760" y="12468"/>
                  <a:pt x="2923" y="12471"/>
                </a:cubicBezTo>
                <a:cubicBezTo>
                  <a:pt x="3218" y="12477"/>
                  <a:pt x="3175" y="12083"/>
                  <a:pt x="3196" y="11728"/>
                </a:cubicBezTo>
                <a:cubicBezTo>
                  <a:pt x="3238" y="11495"/>
                  <a:pt x="3417" y="11319"/>
                  <a:pt x="3478" y="11211"/>
                </a:cubicBezTo>
                <a:cubicBezTo>
                  <a:pt x="3539" y="11103"/>
                  <a:pt x="3428" y="10868"/>
                  <a:pt x="3403" y="10679"/>
                </a:cubicBezTo>
                <a:cubicBezTo>
                  <a:pt x="3354" y="10586"/>
                  <a:pt x="3521" y="10372"/>
                  <a:pt x="3817" y="10135"/>
                </a:cubicBezTo>
                <a:cubicBezTo>
                  <a:pt x="3866" y="10092"/>
                  <a:pt x="4830" y="9517"/>
                  <a:pt x="4961" y="9388"/>
                </a:cubicBezTo>
                <a:cubicBezTo>
                  <a:pt x="5109" y="9251"/>
                  <a:pt x="5404" y="8979"/>
                  <a:pt x="5551" y="8756"/>
                </a:cubicBezTo>
                <a:cubicBezTo>
                  <a:pt x="5633" y="8649"/>
                  <a:pt x="5699" y="8570"/>
                  <a:pt x="5765" y="8397"/>
                </a:cubicBezTo>
                <a:cubicBezTo>
                  <a:pt x="5863" y="8146"/>
                  <a:pt x="5872" y="7984"/>
                  <a:pt x="5937" y="7704"/>
                </a:cubicBezTo>
                <a:cubicBezTo>
                  <a:pt x="5954" y="7654"/>
                  <a:pt x="6226" y="7259"/>
                  <a:pt x="6301" y="6946"/>
                </a:cubicBezTo>
                <a:cubicBezTo>
                  <a:pt x="6376" y="6633"/>
                  <a:pt x="6386" y="6345"/>
                  <a:pt x="6386" y="6345"/>
                </a:cubicBezTo>
                <a:cubicBezTo>
                  <a:pt x="6433" y="6468"/>
                  <a:pt x="6809" y="8607"/>
                  <a:pt x="6650" y="9194"/>
                </a:cubicBezTo>
                <a:cubicBezTo>
                  <a:pt x="6491" y="9781"/>
                  <a:pt x="6047" y="10189"/>
                  <a:pt x="5849" y="10955"/>
                </a:cubicBezTo>
                <a:cubicBezTo>
                  <a:pt x="5652" y="11721"/>
                  <a:pt x="5907" y="13063"/>
                  <a:pt x="6021" y="13663"/>
                </a:cubicBezTo>
                <a:cubicBezTo>
                  <a:pt x="6093" y="14042"/>
                  <a:pt x="6245" y="14164"/>
                  <a:pt x="6320" y="14666"/>
                </a:cubicBezTo>
                <a:cubicBezTo>
                  <a:pt x="6320" y="14666"/>
                  <a:pt x="6438" y="15870"/>
                  <a:pt x="6162" y="16124"/>
                </a:cubicBezTo>
                <a:cubicBezTo>
                  <a:pt x="5657" y="16569"/>
                  <a:pt x="5562" y="17279"/>
                  <a:pt x="5631" y="17672"/>
                </a:cubicBezTo>
                <a:cubicBezTo>
                  <a:pt x="5679" y="17949"/>
                  <a:pt x="6160" y="18977"/>
                  <a:pt x="6238" y="19181"/>
                </a:cubicBezTo>
                <a:cubicBezTo>
                  <a:pt x="6316" y="19385"/>
                  <a:pt x="6446" y="19497"/>
                  <a:pt x="6456" y="19774"/>
                </a:cubicBezTo>
                <a:cubicBezTo>
                  <a:pt x="6463" y="19938"/>
                  <a:pt x="6333" y="20102"/>
                  <a:pt x="6315" y="20151"/>
                </a:cubicBezTo>
                <a:cubicBezTo>
                  <a:pt x="6268" y="20283"/>
                  <a:pt x="6274" y="20455"/>
                  <a:pt x="6160" y="20577"/>
                </a:cubicBezTo>
                <a:cubicBezTo>
                  <a:pt x="5923" y="20832"/>
                  <a:pt x="5849" y="21057"/>
                  <a:pt x="5623" y="21152"/>
                </a:cubicBezTo>
                <a:cubicBezTo>
                  <a:pt x="5466" y="21218"/>
                  <a:pt x="5561" y="21343"/>
                  <a:pt x="5964" y="21311"/>
                </a:cubicBezTo>
                <a:cubicBezTo>
                  <a:pt x="5931" y="21310"/>
                  <a:pt x="6038" y="21481"/>
                  <a:pt x="6540" y="21382"/>
                </a:cubicBezTo>
                <a:lnTo>
                  <a:pt x="6628" y="21429"/>
                </a:lnTo>
                <a:cubicBezTo>
                  <a:pt x="6806" y="21510"/>
                  <a:pt x="6954" y="21510"/>
                  <a:pt x="7151" y="21447"/>
                </a:cubicBezTo>
                <a:cubicBezTo>
                  <a:pt x="7117" y="21452"/>
                  <a:pt x="7345" y="21600"/>
                  <a:pt x="7669" y="21485"/>
                </a:cubicBezTo>
                <a:cubicBezTo>
                  <a:pt x="7615" y="21504"/>
                  <a:pt x="7831" y="21565"/>
                  <a:pt x="7878" y="21574"/>
                </a:cubicBezTo>
                <a:cubicBezTo>
                  <a:pt x="8005" y="21595"/>
                  <a:pt x="8154" y="21595"/>
                  <a:pt x="8291" y="21572"/>
                </a:cubicBezTo>
                <a:cubicBezTo>
                  <a:pt x="8481" y="21538"/>
                  <a:pt x="8559" y="21419"/>
                  <a:pt x="8559" y="21419"/>
                </a:cubicBezTo>
                <a:lnTo>
                  <a:pt x="8563" y="21405"/>
                </a:lnTo>
                <a:cubicBezTo>
                  <a:pt x="8596" y="21269"/>
                  <a:pt x="8381" y="21201"/>
                  <a:pt x="8439" y="21103"/>
                </a:cubicBezTo>
                <a:cubicBezTo>
                  <a:pt x="8469" y="21046"/>
                  <a:pt x="8469" y="20982"/>
                  <a:pt x="8433" y="20922"/>
                </a:cubicBezTo>
                <a:cubicBezTo>
                  <a:pt x="8362" y="20810"/>
                  <a:pt x="8205" y="20709"/>
                  <a:pt x="8238" y="20574"/>
                </a:cubicBezTo>
                <a:cubicBezTo>
                  <a:pt x="8282" y="20395"/>
                  <a:pt x="8362" y="20204"/>
                  <a:pt x="8194" y="20016"/>
                </a:cubicBezTo>
                <a:lnTo>
                  <a:pt x="8220" y="19909"/>
                </a:lnTo>
                <a:cubicBezTo>
                  <a:pt x="8243" y="19744"/>
                  <a:pt x="8065" y="19570"/>
                  <a:pt x="8061" y="19410"/>
                </a:cubicBezTo>
                <a:cubicBezTo>
                  <a:pt x="8057" y="19251"/>
                  <a:pt x="8130" y="18930"/>
                  <a:pt x="8160" y="18737"/>
                </a:cubicBezTo>
                <a:cubicBezTo>
                  <a:pt x="8218" y="18364"/>
                  <a:pt x="8436" y="18013"/>
                  <a:pt x="8535" y="17809"/>
                </a:cubicBezTo>
                <a:cubicBezTo>
                  <a:pt x="8747" y="17414"/>
                  <a:pt x="8823" y="17172"/>
                  <a:pt x="8710" y="16826"/>
                </a:cubicBezTo>
                <a:cubicBezTo>
                  <a:pt x="8641" y="16615"/>
                  <a:pt x="8724" y="16294"/>
                  <a:pt x="8821" y="16104"/>
                </a:cubicBezTo>
                <a:cubicBezTo>
                  <a:pt x="8922" y="15892"/>
                  <a:pt x="9033" y="15775"/>
                  <a:pt x="9199" y="15566"/>
                </a:cubicBezTo>
                <a:cubicBezTo>
                  <a:pt x="9697" y="14898"/>
                  <a:pt x="9687" y="14011"/>
                  <a:pt x="9886" y="13637"/>
                </a:cubicBezTo>
                <a:cubicBezTo>
                  <a:pt x="10068" y="13296"/>
                  <a:pt x="10566" y="12623"/>
                  <a:pt x="10696" y="12305"/>
                </a:cubicBezTo>
                <a:cubicBezTo>
                  <a:pt x="10826" y="12622"/>
                  <a:pt x="11336" y="13295"/>
                  <a:pt x="11518" y="13637"/>
                </a:cubicBezTo>
                <a:cubicBezTo>
                  <a:pt x="11717" y="14011"/>
                  <a:pt x="11708" y="14898"/>
                  <a:pt x="12205" y="15566"/>
                </a:cubicBezTo>
                <a:cubicBezTo>
                  <a:pt x="12372" y="15775"/>
                  <a:pt x="12483" y="15892"/>
                  <a:pt x="12584" y="16104"/>
                </a:cubicBezTo>
                <a:cubicBezTo>
                  <a:pt x="12680" y="16294"/>
                  <a:pt x="12763" y="16615"/>
                  <a:pt x="12694" y="16826"/>
                </a:cubicBezTo>
                <a:cubicBezTo>
                  <a:pt x="12581" y="17172"/>
                  <a:pt x="12657" y="17414"/>
                  <a:pt x="12869" y="17809"/>
                </a:cubicBezTo>
                <a:cubicBezTo>
                  <a:pt x="12968" y="18013"/>
                  <a:pt x="13186" y="18364"/>
                  <a:pt x="13244" y="18737"/>
                </a:cubicBezTo>
                <a:cubicBezTo>
                  <a:pt x="13275" y="18930"/>
                  <a:pt x="13347" y="19251"/>
                  <a:pt x="13343" y="19410"/>
                </a:cubicBezTo>
                <a:cubicBezTo>
                  <a:pt x="13339" y="19570"/>
                  <a:pt x="13161" y="19744"/>
                  <a:pt x="13185" y="19909"/>
                </a:cubicBezTo>
                <a:lnTo>
                  <a:pt x="13211" y="20016"/>
                </a:lnTo>
                <a:cubicBezTo>
                  <a:pt x="13043" y="20204"/>
                  <a:pt x="13122" y="20395"/>
                  <a:pt x="13166" y="20574"/>
                </a:cubicBezTo>
                <a:cubicBezTo>
                  <a:pt x="13199" y="20709"/>
                  <a:pt x="13043" y="20810"/>
                  <a:pt x="12971" y="20922"/>
                </a:cubicBezTo>
                <a:cubicBezTo>
                  <a:pt x="12935" y="20982"/>
                  <a:pt x="12935" y="21046"/>
                  <a:pt x="12965" y="21103"/>
                </a:cubicBezTo>
                <a:cubicBezTo>
                  <a:pt x="13023" y="21201"/>
                  <a:pt x="12808" y="21269"/>
                  <a:pt x="12841" y="21405"/>
                </a:cubicBezTo>
                <a:lnTo>
                  <a:pt x="12845" y="21419"/>
                </a:lnTo>
                <a:cubicBezTo>
                  <a:pt x="12845" y="21419"/>
                  <a:pt x="12924" y="21538"/>
                  <a:pt x="13113" y="21572"/>
                </a:cubicBezTo>
                <a:cubicBezTo>
                  <a:pt x="13250" y="21595"/>
                  <a:pt x="13399" y="21595"/>
                  <a:pt x="13526" y="21574"/>
                </a:cubicBezTo>
                <a:cubicBezTo>
                  <a:pt x="13573" y="21565"/>
                  <a:pt x="13789" y="21504"/>
                  <a:pt x="13735" y="21485"/>
                </a:cubicBezTo>
                <a:cubicBezTo>
                  <a:pt x="14060" y="21600"/>
                  <a:pt x="14287" y="21452"/>
                  <a:pt x="14253" y="21447"/>
                </a:cubicBezTo>
                <a:cubicBezTo>
                  <a:pt x="14450" y="21510"/>
                  <a:pt x="14598" y="21510"/>
                  <a:pt x="14776" y="21429"/>
                </a:cubicBezTo>
                <a:lnTo>
                  <a:pt x="14864" y="21382"/>
                </a:lnTo>
                <a:cubicBezTo>
                  <a:pt x="15366" y="21481"/>
                  <a:pt x="15473" y="21310"/>
                  <a:pt x="15440" y="21311"/>
                </a:cubicBezTo>
                <a:cubicBezTo>
                  <a:pt x="15843" y="21343"/>
                  <a:pt x="15938" y="21218"/>
                  <a:pt x="15781" y="21152"/>
                </a:cubicBezTo>
                <a:cubicBezTo>
                  <a:pt x="15555" y="21057"/>
                  <a:pt x="15481" y="20832"/>
                  <a:pt x="15244" y="20577"/>
                </a:cubicBezTo>
                <a:cubicBezTo>
                  <a:pt x="15130" y="20455"/>
                  <a:pt x="15136" y="20283"/>
                  <a:pt x="15089" y="20151"/>
                </a:cubicBezTo>
                <a:cubicBezTo>
                  <a:pt x="15071" y="20102"/>
                  <a:pt x="14942" y="19938"/>
                  <a:pt x="14948" y="19774"/>
                </a:cubicBezTo>
                <a:cubicBezTo>
                  <a:pt x="14958" y="19497"/>
                  <a:pt x="15088" y="19385"/>
                  <a:pt x="15166" y="19181"/>
                </a:cubicBezTo>
                <a:cubicBezTo>
                  <a:pt x="15244" y="18977"/>
                  <a:pt x="15725" y="17949"/>
                  <a:pt x="15773" y="17672"/>
                </a:cubicBezTo>
                <a:cubicBezTo>
                  <a:pt x="15842" y="17279"/>
                  <a:pt x="15748" y="16569"/>
                  <a:pt x="15243" y="16124"/>
                </a:cubicBezTo>
                <a:cubicBezTo>
                  <a:pt x="14966" y="15870"/>
                  <a:pt x="15084" y="14666"/>
                  <a:pt x="15084" y="14666"/>
                </a:cubicBezTo>
                <a:cubicBezTo>
                  <a:pt x="15159" y="14164"/>
                  <a:pt x="15311" y="14042"/>
                  <a:pt x="15383" y="13663"/>
                </a:cubicBezTo>
                <a:cubicBezTo>
                  <a:pt x="15497" y="13063"/>
                  <a:pt x="15753" y="11721"/>
                  <a:pt x="15555" y="10955"/>
                </a:cubicBezTo>
                <a:cubicBezTo>
                  <a:pt x="15357" y="10189"/>
                  <a:pt x="14913" y="9781"/>
                  <a:pt x="14754" y="9194"/>
                </a:cubicBezTo>
                <a:cubicBezTo>
                  <a:pt x="14595" y="8607"/>
                  <a:pt x="14972" y="6468"/>
                  <a:pt x="15019" y="6345"/>
                </a:cubicBezTo>
                <a:cubicBezTo>
                  <a:pt x="15019" y="6345"/>
                  <a:pt x="15028" y="6633"/>
                  <a:pt x="15103" y="6946"/>
                </a:cubicBezTo>
                <a:cubicBezTo>
                  <a:pt x="15178" y="7259"/>
                  <a:pt x="15450" y="7654"/>
                  <a:pt x="15467" y="7704"/>
                </a:cubicBezTo>
                <a:cubicBezTo>
                  <a:pt x="15533" y="7984"/>
                  <a:pt x="15542" y="8146"/>
                  <a:pt x="15640" y="8397"/>
                </a:cubicBezTo>
                <a:cubicBezTo>
                  <a:pt x="15705" y="8570"/>
                  <a:pt x="15771" y="8649"/>
                  <a:pt x="15853" y="8756"/>
                </a:cubicBezTo>
                <a:cubicBezTo>
                  <a:pt x="16000" y="8979"/>
                  <a:pt x="16295" y="9251"/>
                  <a:pt x="16443" y="9388"/>
                </a:cubicBezTo>
                <a:cubicBezTo>
                  <a:pt x="16574" y="9517"/>
                  <a:pt x="17538" y="10092"/>
                  <a:pt x="17588" y="10135"/>
                </a:cubicBezTo>
                <a:cubicBezTo>
                  <a:pt x="17883" y="10372"/>
                  <a:pt x="18051" y="10586"/>
                  <a:pt x="18001" y="10679"/>
                </a:cubicBezTo>
                <a:cubicBezTo>
                  <a:pt x="17976" y="10868"/>
                  <a:pt x="17865" y="11103"/>
                  <a:pt x="17926" y="11211"/>
                </a:cubicBezTo>
                <a:cubicBezTo>
                  <a:pt x="17987" y="11319"/>
                  <a:pt x="18166" y="11495"/>
                  <a:pt x="18208" y="11728"/>
                </a:cubicBezTo>
                <a:cubicBezTo>
                  <a:pt x="18230" y="12083"/>
                  <a:pt x="18186" y="12477"/>
                  <a:pt x="18481" y="12471"/>
                </a:cubicBezTo>
                <a:cubicBezTo>
                  <a:pt x="18644" y="12468"/>
                  <a:pt x="18608" y="12327"/>
                  <a:pt x="18623" y="12109"/>
                </a:cubicBezTo>
                <a:cubicBezTo>
                  <a:pt x="18632" y="11969"/>
                  <a:pt x="18639" y="11814"/>
                  <a:pt x="18674" y="11703"/>
                </a:cubicBezTo>
                <a:cubicBezTo>
                  <a:pt x="18731" y="11799"/>
                  <a:pt x="18745" y="11932"/>
                  <a:pt x="18815" y="12086"/>
                </a:cubicBezTo>
                <a:cubicBezTo>
                  <a:pt x="18886" y="12241"/>
                  <a:pt x="18935" y="12574"/>
                  <a:pt x="19175" y="12574"/>
                </a:cubicBezTo>
                <a:cubicBezTo>
                  <a:pt x="19415" y="12574"/>
                  <a:pt x="19307" y="12313"/>
                  <a:pt x="19267" y="12105"/>
                </a:cubicBezTo>
                <a:cubicBezTo>
                  <a:pt x="19211" y="11808"/>
                  <a:pt x="19257" y="11701"/>
                  <a:pt x="19225" y="11672"/>
                </a:cubicBezTo>
                <a:cubicBezTo>
                  <a:pt x="19372" y="11765"/>
                  <a:pt x="19394" y="11964"/>
                  <a:pt x="19507" y="12148"/>
                </a:cubicBezTo>
                <a:cubicBezTo>
                  <a:pt x="19606" y="12309"/>
                  <a:pt x="19676" y="12519"/>
                  <a:pt x="19747" y="12580"/>
                </a:cubicBezTo>
                <a:cubicBezTo>
                  <a:pt x="19818" y="12642"/>
                  <a:pt x="20128" y="12673"/>
                  <a:pt x="20058" y="12500"/>
                </a:cubicBezTo>
                <a:cubicBezTo>
                  <a:pt x="19954" y="12246"/>
                  <a:pt x="19818" y="11857"/>
                  <a:pt x="19818" y="11814"/>
                </a:cubicBezTo>
                <a:cubicBezTo>
                  <a:pt x="19818" y="11771"/>
                  <a:pt x="19806" y="11632"/>
                  <a:pt x="19789" y="11610"/>
                </a:cubicBezTo>
                <a:cubicBezTo>
                  <a:pt x="19970" y="11732"/>
                  <a:pt x="20101" y="11893"/>
                  <a:pt x="20298" y="12080"/>
                </a:cubicBezTo>
                <a:cubicBezTo>
                  <a:pt x="20396" y="12173"/>
                  <a:pt x="20557" y="12424"/>
                  <a:pt x="20787" y="12410"/>
                </a:cubicBezTo>
                <a:cubicBezTo>
                  <a:pt x="21017" y="12388"/>
                  <a:pt x="20949" y="12308"/>
                  <a:pt x="20768" y="12072"/>
                </a:cubicBezTo>
                <a:cubicBezTo>
                  <a:pt x="20637" y="11878"/>
                  <a:pt x="20398" y="11691"/>
                  <a:pt x="20316" y="11569"/>
                </a:cubicBezTo>
                <a:lnTo>
                  <a:pt x="20147" y="11314"/>
                </a:lnTo>
                <a:cubicBezTo>
                  <a:pt x="20043" y="11169"/>
                  <a:pt x="20034" y="11120"/>
                  <a:pt x="20241" y="11161"/>
                </a:cubicBezTo>
                <a:cubicBezTo>
                  <a:pt x="20448" y="11202"/>
                  <a:pt x="20787" y="11412"/>
                  <a:pt x="20956" y="11470"/>
                </a:cubicBezTo>
                <a:cubicBezTo>
                  <a:pt x="21125" y="11528"/>
                  <a:pt x="21276" y="11553"/>
                  <a:pt x="21389" y="11495"/>
                </a:cubicBezTo>
                <a:cubicBezTo>
                  <a:pt x="21502" y="11437"/>
                  <a:pt x="20963" y="11212"/>
                  <a:pt x="20749" y="1102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500"/>
          </a:p>
        </p:txBody>
      </p:sp>
      <p:grpSp>
        <p:nvGrpSpPr>
          <p:cNvPr id="432" name="Google Shape;432;p27"/>
          <p:cNvGrpSpPr/>
          <p:nvPr/>
        </p:nvGrpSpPr>
        <p:grpSpPr>
          <a:xfrm>
            <a:off x="2974442" y="957970"/>
            <a:ext cx="5414393" cy="1040695"/>
            <a:chOff x="5326828" y="1054612"/>
            <a:chExt cx="4337118" cy="1040695"/>
          </a:xfrm>
        </p:grpSpPr>
        <p:sp>
          <p:nvSpPr>
            <p:cNvPr id="433" name="Google Shape;433;p27"/>
            <p:cNvSpPr txBox="1"/>
            <p:nvPr/>
          </p:nvSpPr>
          <p:spPr>
            <a:xfrm>
              <a:off x="5332139" y="1054612"/>
              <a:ext cx="4331807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Número de pessoas com diabetes mais que triplica em três décadas 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5326828" y="1399907"/>
              <a:ext cx="4337118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As taxas crescentes de obesidade, má alimentação, falta de atividade física, entre outros fatores, contribuíram para mais que triplicar o número de adultos que vivem com diabetes nas Américas nos últimos 30 anos, de acordo com novo relatório da Organização Pan-Americana da Saúde (OPAS).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998190" y="2181125"/>
            <a:ext cx="5589980" cy="1026829"/>
            <a:chOff x="5851762" y="2538496"/>
            <a:chExt cx="5589980" cy="1026829"/>
          </a:xfrm>
        </p:grpSpPr>
        <p:sp>
          <p:nvSpPr>
            <p:cNvPr id="436" name="Google Shape;436;p27"/>
            <p:cNvSpPr txBox="1"/>
            <p:nvPr/>
          </p:nvSpPr>
          <p:spPr>
            <a:xfrm>
              <a:off x="5851762" y="2538496"/>
              <a:ext cx="558998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Aumento dos casos devido aumento dos fatores de risco</a:t>
              </a:r>
              <a:endParaRPr sz="16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5874075" y="2869925"/>
              <a:ext cx="5368332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Dois terços dos adultos nas Américas estão com sobrepeso ou obesos, e apenas 60% fazem exercícios suficientes. O relatório também aponta para uma tendência alarmante entre os jovens da região: mais de 30% são considerados obesos ou com sobrepeso – quase o dobro da média global.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2981083" y="3472300"/>
            <a:ext cx="5727939" cy="1219016"/>
            <a:chOff x="5874075" y="3818458"/>
            <a:chExt cx="5727939" cy="1219016"/>
          </a:xfrm>
        </p:grpSpPr>
        <p:sp>
          <p:nvSpPr>
            <p:cNvPr id="439" name="Google Shape;439;p27"/>
            <p:cNvSpPr txBox="1"/>
            <p:nvPr/>
          </p:nvSpPr>
          <p:spPr>
            <a:xfrm>
              <a:off x="5918667" y="3818458"/>
              <a:ext cx="5683347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 diabetes é a sexta causa de mortalidade nas Américas</a:t>
              </a:r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5874075" y="4342074"/>
              <a:ext cx="5330293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Foi responsável por mais de 284 mil mortes em 2019. Também é a segunda maior causa de incapacidade na região, precedida pela doença isquêmica do coração. A diabetes é a principal causa de cegueira em pessoas de 40 a 74 anos, amputações de membros inferiores e doença renal crônica. Além disso, triplica o risco de morte por doença cardiovascular, doença renal ou câncer.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1410672" y="2342896"/>
            <a:ext cx="1615874" cy="852003"/>
            <a:chOff x="2582820" y="2532807"/>
            <a:chExt cx="1615874" cy="852003"/>
          </a:xfrm>
        </p:grpSpPr>
        <p:sp>
          <p:nvSpPr>
            <p:cNvPr id="442" name="Google Shape;442;p27"/>
            <p:cNvSpPr/>
            <p:nvPr/>
          </p:nvSpPr>
          <p:spPr>
            <a:xfrm>
              <a:off x="2582820" y="3059924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3" name="Google Shape;443;p27"/>
            <p:cNvCxnSpPr>
              <a:cxnSpLocks/>
            </p:cNvCxnSpPr>
            <p:nvPr/>
          </p:nvCxnSpPr>
          <p:spPr>
            <a:xfrm rot="10800000" flipV="1">
              <a:off x="2733964" y="2532807"/>
              <a:ext cx="1464730" cy="687400"/>
            </a:xfrm>
            <a:prstGeom prst="bentConnector3">
              <a:avLst>
                <a:gd name="adj1" fmla="val 4340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27"/>
          <p:cNvGrpSpPr/>
          <p:nvPr/>
        </p:nvGrpSpPr>
        <p:grpSpPr>
          <a:xfrm>
            <a:off x="1615994" y="1173167"/>
            <a:ext cx="1342799" cy="1020923"/>
            <a:chOff x="2833615" y="1269809"/>
            <a:chExt cx="1298352" cy="1020923"/>
          </a:xfrm>
        </p:grpSpPr>
        <p:sp>
          <p:nvSpPr>
            <p:cNvPr id="445" name="Google Shape;445;p27"/>
            <p:cNvSpPr/>
            <p:nvPr/>
          </p:nvSpPr>
          <p:spPr>
            <a:xfrm>
              <a:off x="2833615" y="1965846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6" name="Google Shape;446;p27"/>
            <p:cNvCxnSpPr>
              <a:cxnSpLocks/>
            </p:cNvCxnSpPr>
            <p:nvPr/>
          </p:nvCxnSpPr>
          <p:spPr>
            <a:xfrm rot="10800000" flipV="1">
              <a:off x="3000666" y="1269809"/>
              <a:ext cx="1131301" cy="86431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7" name="Google Shape;447;p27"/>
          <p:cNvGrpSpPr/>
          <p:nvPr/>
        </p:nvGrpSpPr>
        <p:grpSpPr>
          <a:xfrm>
            <a:off x="1438722" y="3639818"/>
            <a:ext cx="1587825" cy="983446"/>
            <a:chOff x="2656343" y="3736460"/>
            <a:chExt cx="1587825" cy="983446"/>
          </a:xfrm>
        </p:grpSpPr>
        <p:sp>
          <p:nvSpPr>
            <p:cNvPr id="448" name="Google Shape;448;p27"/>
            <p:cNvSpPr/>
            <p:nvPr/>
          </p:nvSpPr>
          <p:spPr>
            <a:xfrm>
              <a:off x="2656343" y="4395020"/>
              <a:ext cx="324835" cy="324886"/>
            </a:xfrm>
            <a:custGeom>
              <a:avLst/>
              <a:gdLst/>
              <a:ahLst/>
              <a:cxnLst/>
              <a:rect l="l" t="t" r="r" b="b"/>
              <a:pathLst>
                <a:path w="19678" h="20595" extrusionOk="0">
                  <a:moveTo>
                    <a:pt x="9844" y="0"/>
                  </a:moveTo>
                  <a:cubicBezTo>
                    <a:pt x="7325" y="0"/>
                    <a:pt x="4805" y="1003"/>
                    <a:pt x="2883" y="3014"/>
                  </a:cubicBezTo>
                  <a:cubicBezTo>
                    <a:pt x="-961" y="7035"/>
                    <a:pt x="-961" y="13558"/>
                    <a:pt x="2883" y="17579"/>
                  </a:cubicBezTo>
                  <a:cubicBezTo>
                    <a:pt x="6726" y="21600"/>
                    <a:pt x="12952" y="21600"/>
                    <a:pt x="16795" y="17579"/>
                  </a:cubicBezTo>
                  <a:cubicBezTo>
                    <a:pt x="20639" y="13558"/>
                    <a:pt x="20639" y="7035"/>
                    <a:pt x="16795" y="3014"/>
                  </a:cubicBezTo>
                  <a:cubicBezTo>
                    <a:pt x="14873" y="1003"/>
                    <a:pt x="12363" y="0"/>
                    <a:pt x="9844" y="0"/>
                  </a:cubicBezTo>
                  <a:close/>
                  <a:moveTo>
                    <a:pt x="9844" y="1716"/>
                  </a:moveTo>
                  <a:cubicBezTo>
                    <a:pt x="11943" y="1716"/>
                    <a:pt x="14035" y="2550"/>
                    <a:pt x="15637" y="4226"/>
                  </a:cubicBezTo>
                  <a:cubicBezTo>
                    <a:pt x="18840" y="7577"/>
                    <a:pt x="18840" y="13016"/>
                    <a:pt x="15637" y="16367"/>
                  </a:cubicBezTo>
                  <a:cubicBezTo>
                    <a:pt x="12434" y="19718"/>
                    <a:pt x="7244" y="19718"/>
                    <a:pt x="4041" y="16367"/>
                  </a:cubicBezTo>
                  <a:cubicBezTo>
                    <a:pt x="838" y="13016"/>
                    <a:pt x="838" y="7577"/>
                    <a:pt x="4041" y="4226"/>
                  </a:cubicBezTo>
                  <a:cubicBezTo>
                    <a:pt x="5643" y="2550"/>
                    <a:pt x="7745" y="1716"/>
                    <a:pt x="9844" y="1716"/>
                  </a:cubicBezTo>
                  <a:close/>
                  <a:moveTo>
                    <a:pt x="9844" y="3432"/>
                  </a:moveTo>
                  <a:cubicBezTo>
                    <a:pt x="8165" y="3432"/>
                    <a:pt x="6481" y="4097"/>
                    <a:pt x="5200" y="5438"/>
                  </a:cubicBezTo>
                  <a:cubicBezTo>
                    <a:pt x="2637" y="8118"/>
                    <a:pt x="2637" y="12474"/>
                    <a:pt x="5200" y="15155"/>
                  </a:cubicBezTo>
                  <a:cubicBezTo>
                    <a:pt x="7762" y="17836"/>
                    <a:pt x="11916" y="17836"/>
                    <a:pt x="14478" y="15155"/>
                  </a:cubicBezTo>
                  <a:cubicBezTo>
                    <a:pt x="17041" y="12474"/>
                    <a:pt x="17041" y="8118"/>
                    <a:pt x="14478" y="5438"/>
                  </a:cubicBezTo>
                  <a:cubicBezTo>
                    <a:pt x="13197" y="4097"/>
                    <a:pt x="11523" y="3432"/>
                    <a:pt x="9844" y="3432"/>
                  </a:cubicBezTo>
                  <a:close/>
                  <a:moveTo>
                    <a:pt x="9844" y="5148"/>
                  </a:moveTo>
                  <a:cubicBezTo>
                    <a:pt x="11104" y="5148"/>
                    <a:pt x="12359" y="5655"/>
                    <a:pt x="13320" y="6661"/>
                  </a:cubicBezTo>
                  <a:cubicBezTo>
                    <a:pt x="15242" y="8671"/>
                    <a:pt x="15242" y="11922"/>
                    <a:pt x="13320" y="13932"/>
                  </a:cubicBezTo>
                  <a:cubicBezTo>
                    <a:pt x="11398" y="15943"/>
                    <a:pt x="8280" y="15943"/>
                    <a:pt x="6358" y="13932"/>
                  </a:cubicBezTo>
                  <a:cubicBezTo>
                    <a:pt x="4436" y="11922"/>
                    <a:pt x="4436" y="8671"/>
                    <a:pt x="6358" y="6661"/>
                  </a:cubicBezTo>
                  <a:cubicBezTo>
                    <a:pt x="7319" y="5655"/>
                    <a:pt x="8585" y="5148"/>
                    <a:pt x="9844" y="5148"/>
                  </a:cubicBezTo>
                  <a:close/>
                  <a:moveTo>
                    <a:pt x="9844" y="6864"/>
                  </a:moveTo>
                  <a:cubicBezTo>
                    <a:pt x="9005" y="6864"/>
                    <a:pt x="8157" y="7202"/>
                    <a:pt x="7517" y="7872"/>
                  </a:cubicBezTo>
                  <a:cubicBezTo>
                    <a:pt x="6236" y="9213"/>
                    <a:pt x="6236" y="11380"/>
                    <a:pt x="7517" y="12720"/>
                  </a:cubicBezTo>
                  <a:cubicBezTo>
                    <a:pt x="8798" y="14061"/>
                    <a:pt x="10880" y="14061"/>
                    <a:pt x="12161" y="12720"/>
                  </a:cubicBezTo>
                  <a:cubicBezTo>
                    <a:pt x="13442" y="11380"/>
                    <a:pt x="13442" y="9213"/>
                    <a:pt x="12161" y="7872"/>
                  </a:cubicBezTo>
                  <a:cubicBezTo>
                    <a:pt x="11521" y="7202"/>
                    <a:pt x="10684" y="6864"/>
                    <a:pt x="9844" y="68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49" name="Google Shape;449;p27"/>
            <p:cNvCxnSpPr>
              <a:cxnSpLocks/>
            </p:cNvCxnSpPr>
            <p:nvPr/>
          </p:nvCxnSpPr>
          <p:spPr>
            <a:xfrm rot="10800000" flipV="1">
              <a:off x="2829065" y="3736460"/>
              <a:ext cx="1415103" cy="83614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7"/>
          <p:cNvGrpSpPr/>
          <p:nvPr/>
        </p:nvGrpSpPr>
        <p:grpSpPr>
          <a:xfrm>
            <a:off x="8453003" y="1258370"/>
            <a:ext cx="422831" cy="449177"/>
            <a:chOff x="-24330250" y="2340425"/>
            <a:chExt cx="278050" cy="295375"/>
          </a:xfrm>
        </p:grpSpPr>
        <p:sp>
          <p:nvSpPr>
            <p:cNvPr id="451" name="Google Shape;451;p27"/>
            <p:cNvSpPr/>
            <p:nvPr/>
          </p:nvSpPr>
          <p:spPr>
            <a:xfrm>
              <a:off x="-24330250" y="2340425"/>
              <a:ext cx="278050" cy="295375"/>
            </a:xfrm>
            <a:custGeom>
              <a:avLst/>
              <a:gdLst/>
              <a:ahLst/>
              <a:cxnLst/>
              <a:rect l="l" t="t" r="r" b="b"/>
              <a:pathLst>
                <a:path w="11122" h="11815" extrusionOk="0">
                  <a:moveTo>
                    <a:pt x="5577" y="693"/>
                  </a:moveTo>
                  <a:cubicBezTo>
                    <a:pt x="6711" y="693"/>
                    <a:pt x="7656" y="1638"/>
                    <a:pt x="7656" y="2804"/>
                  </a:cubicBezTo>
                  <a:lnTo>
                    <a:pt x="7656" y="3151"/>
                  </a:lnTo>
                  <a:cubicBezTo>
                    <a:pt x="7656" y="3340"/>
                    <a:pt x="7499" y="3497"/>
                    <a:pt x="7310" y="3497"/>
                  </a:cubicBezTo>
                  <a:lnTo>
                    <a:pt x="5924" y="3497"/>
                  </a:lnTo>
                  <a:lnTo>
                    <a:pt x="5924" y="3151"/>
                  </a:lnTo>
                  <a:cubicBezTo>
                    <a:pt x="5924" y="2962"/>
                    <a:pt x="5766" y="2804"/>
                    <a:pt x="5577" y="2804"/>
                  </a:cubicBezTo>
                  <a:cubicBezTo>
                    <a:pt x="5357" y="2804"/>
                    <a:pt x="5199" y="2962"/>
                    <a:pt x="5199" y="3151"/>
                  </a:cubicBezTo>
                  <a:lnTo>
                    <a:pt x="5199" y="3497"/>
                  </a:lnTo>
                  <a:lnTo>
                    <a:pt x="3844" y="3497"/>
                  </a:lnTo>
                  <a:cubicBezTo>
                    <a:pt x="3624" y="3497"/>
                    <a:pt x="3466" y="3340"/>
                    <a:pt x="3466" y="3151"/>
                  </a:cubicBezTo>
                  <a:lnTo>
                    <a:pt x="3466" y="2804"/>
                  </a:lnTo>
                  <a:cubicBezTo>
                    <a:pt x="3466" y="1638"/>
                    <a:pt x="4411" y="693"/>
                    <a:pt x="5577" y="693"/>
                  </a:cubicBezTo>
                  <a:close/>
                  <a:moveTo>
                    <a:pt x="8318" y="2867"/>
                  </a:moveTo>
                  <a:cubicBezTo>
                    <a:pt x="8728" y="2993"/>
                    <a:pt x="9043" y="3371"/>
                    <a:pt x="9043" y="3844"/>
                  </a:cubicBezTo>
                  <a:lnTo>
                    <a:pt x="9043" y="8727"/>
                  </a:lnTo>
                  <a:cubicBezTo>
                    <a:pt x="9043" y="9326"/>
                    <a:pt x="8570" y="9767"/>
                    <a:pt x="8003" y="9767"/>
                  </a:cubicBezTo>
                  <a:lnTo>
                    <a:pt x="5924" y="9767"/>
                  </a:lnTo>
                  <a:lnTo>
                    <a:pt x="5924" y="7309"/>
                  </a:lnTo>
                  <a:cubicBezTo>
                    <a:pt x="5924" y="7120"/>
                    <a:pt x="5766" y="6963"/>
                    <a:pt x="5577" y="6963"/>
                  </a:cubicBezTo>
                  <a:cubicBezTo>
                    <a:pt x="5357" y="6963"/>
                    <a:pt x="5199" y="7120"/>
                    <a:pt x="5199" y="7309"/>
                  </a:cubicBezTo>
                  <a:lnTo>
                    <a:pt x="5199" y="9767"/>
                  </a:lnTo>
                  <a:lnTo>
                    <a:pt x="3120" y="9767"/>
                  </a:lnTo>
                  <a:cubicBezTo>
                    <a:pt x="2521" y="9767"/>
                    <a:pt x="2112" y="9294"/>
                    <a:pt x="2112" y="8727"/>
                  </a:cubicBezTo>
                  <a:lnTo>
                    <a:pt x="2112" y="3844"/>
                  </a:lnTo>
                  <a:cubicBezTo>
                    <a:pt x="2112" y="3434"/>
                    <a:pt x="2364" y="3025"/>
                    <a:pt x="2805" y="2867"/>
                  </a:cubicBezTo>
                  <a:lnTo>
                    <a:pt x="2805" y="3151"/>
                  </a:lnTo>
                  <a:cubicBezTo>
                    <a:pt x="2805" y="3749"/>
                    <a:pt x="3277" y="4159"/>
                    <a:pt x="3844" y="4159"/>
                  </a:cubicBezTo>
                  <a:lnTo>
                    <a:pt x="7310" y="4159"/>
                  </a:lnTo>
                  <a:cubicBezTo>
                    <a:pt x="7877" y="4159"/>
                    <a:pt x="8318" y="3686"/>
                    <a:pt x="8318" y="3151"/>
                  </a:cubicBezTo>
                  <a:lnTo>
                    <a:pt x="8318" y="2867"/>
                  </a:lnTo>
                  <a:close/>
                  <a:moveTo>
                    <a:pt x="7972" y="693"/>
                  </a:moveTo>
                  <a:cubicBezTo>
                    <a:pt x="9326" y="693"/>
                    <a:pt x="10429" y="1796"/>
                    <a:pt x="10429" y="3151"/>
                  </a:cubicBezTo>
                  <a:lnTo>
                    <a:pt x="10429" y="8727"/>
                  </a:lnTo>
                  <a:lnTo>
                    <a:pt x="10397" y="8727"/>
                  </a:lnTo>
                  <a:cubicBezTo>
                    <a:pt x="10397" y="10082"/>
                    <a:pt x="9295" y="11184"/>
                    <a:pt x="7972" y="11184"/>
                  </a:cubicBezTo>
                  <a:lnTo>
                    <a:pt x="3120" y="11184"/>
                  </a:lnTo>
                  <a:cubicBezTo>
                    <a:pt x="1797" y="11184"/>
                    <a:pt x="694" y="10082"/>
                    <a:pt x="694" y="8727"/>
                  </a:cubicBezTo>
                  <a:lnTo>
                    <a:pt x="694" y="3151"/>
                  </a:lnTo>
                  <a:cubicBezTo>
                    <a:pt x="694" y="1796"/>
                    <a:pt x="1797" y="693"/>
                    <a:pt x="3120" y="693"/>
                  </a:cubicBezTo>
                  <a:lnTo>
                    <a:pt x="3718" y="693"/>
                  </a:lnTo>
                  <a:cubicBezTo>
                    <a:pt x="3277" y="1071"/>
                    <a:pt x="2994" y="1575"/>
                    <a:pt x="2868" y="2111"/>
                  </a:cubicBezTo>
                  <a:cubicBezTo>
                    <a:pt x="2017" y="2237"/>
                    <a:pt x="1387" y="2993"/>
                    <a:pt x="1387" y="3844"/>
                  </a:cubicBezTo>
                  <a:lnTo>
                    <a:pt x="1387" y="8727"/>
                  </a:lnTo>
                  <a:cubicBezTo>
                    <a:pt x="1387" y="9672"/>
                    <a:pt x="2175" y="10460"/>
                    <a:pt x="3120" y="10460"/>
                  </a:cubicBezTo>
                  <a:lnTo>
                    <a:pt x="7972" y="10460"/>
                  </a:lnTo>
                  <a:cubicBezTo>
                    <a:pt x="8917" y="10460"/>
                    <a:pt x="9704" y="9672"/>
                    <a:pt x="9704" y="8727"/>
                  </a:cubicBezTo>
                  <a:lnTo>
                    <a:pt x="9704" y="3844"/>
                  </a:lnTo>
                  <a:cubicBezTo>
                    <a:pt x="9704" y="2993"/>
                    <a:pt x="9074" y="2237"/>
                    <a:pt x="8255" y="2111"/>
                  </a:cubicBezTo>
                  <a:cubicBezTo>
                    <a:pt x="8098" y="1575"/>
                    <a:pt x="7814" y="1071"/>
                    <a:pt x="7373" y="693"/>
                  </a:cubicBezTo>
                  <a:close/>
                  <a:moveTo>
                    <a:pt x="3120" y="0"/>
                  </a:moveTo>
                  <a:cubicBezTo>
                    <a:pt x="1387" y="0"/>
                    <a:pt x="1" y="1418"/>
                    <a:pt x="1" y="3119"/>
                  </a:cubicBezTo>
                  <a:lnTo>
                    <a:pt x="1" y="8695"/>
                  </a:lnTo>
                  <a:cubicBezTo>
                    <a:pt x="1" y="10428"/>
                    <a:pt x="1418" y="11814"/>
                    <a:pt x="3120" y="11814"/>
                  </a:cubicBezTo>
                  <a:lnTo>
                    <a:pt x="7972" y="11814"/>
                  </a:lnTo>
                  <a:cubicBezTo>
                    <a:pt x="9704" y="11814"/>
                    <a:pt x="11091" y="10397"/>
                    <a:pt x="11091" y="8695"/>
                  </a:cubicBezTo>
                  <a:lnTo>
                    <a:pt x="11091" y="3119"/>
                  </a:lnTo>
                  <a:cubicBezTo>
                    <a:pt x="11122" y="1418"/>
                    <a:pt x="9704" y="0"/>
                    <a:pt x="7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-24225500" y="2375850"/>
              <a:ext cx="68550" cy="34700"/>
            </a:xfrm>
            <a:custGeom>
              <a:avLst/>
              <a:gdLst/>
              <a:ahLst/>
              <a:cxnLst/>
              <a:rect l="l" t="t" r="r" b="b"/>
              <a:pathLst>
                <a:path w="2742" h="1388" extrusionOk="0">
                  <a:moveTo>
                    <a:pt x="1387" y="1"/>
                  </a:moveTo>
                  <a:cubicBezTo>
                    <a:pt x="789" y="1"/>
                    <a:pt x="284" y="347"/>
                    <a:pt x="64" y="914"/>
                  </a:cubicBezTo>
                  <a:cubicBezTo>
                    <a:pt x="1" y="1103"/>
                    <a:pt x="64" y="1293"/>
                    <a:pt x="284" y="1324"/>
                  </a:cubicBezTo>
                  <a:cubicBezTo>
                    <a:pt x="330" y="1347"/>
                    <a:pt x="375" y="1357"/>
                    <a:pt x="418" y="1357"/>
                  </a:cubicBezTo>
                  <a:cubicBezTo>
                    <a:pt x="555" y="1357"/>
                    <a:pt x="670" y="1255"/>
                    <a:pt x="694" y="1135"/>
                  </a:cubicBezTo>
                  <a:cubicBezTo>
                    <a:pt x="789" y="851"/>
                    <a:pt x="1072" y="662"/>
                    <a:pt x="1387" y="662"/>
                  </a:cubicBezTo>
                  <a:cubicBezTo>
                    <a:pt x="1639" y="662"/>
                    <a:pt x="1923" y="851"/>
                    <a:pt x="2049" y="1135"/>
                  </a:cubicBezTo>
                  <a:cubicBezTo>
                    <a:pt x="2080" y="1293"/>
                    <a:pt x="2238" y="1387"/>
                    <a:pt x="2364" y="1387"/>
                  </a:cubicBezTo>
                  <a:cubicBezTo>
                    <a:pt x="2395" y="1387"/>
                    <a:pt x="2427" y="1387"/>
                    <a:pt x="2490" y="1324"/>
                  </a:cubicBezTo>
                  <a:cubicBezTo>
                    <a:pt x="2679" y="1261"/>
                    <a:pt x="2742" y="1072"/>
                    <a:pt x="2679" y="914"/>
                  </a:cubicBezTo>
                  <a:cubicBezTo>
                    <a:pt x="2490" y="347"/>
                    <a:pt x="1954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-24260925" y="2462500"/>
              <a:ext cx="138650" cy="17350"/>
            </a:xfrm>
            <a:custGeom>
              <a:avLst/>
              <a:gdLst/>
              <a:ahLst/>
              <a:cxnLst/>
              <a:rect l="l" t="t" r="r" b="b"/>
              <a:pathLst>
                <a:path w="554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5199" y="693"/>
                  </a:lnTo>
                  <a:cubicBezTo>
                    <a:pt x="5388" y="693"/>
                    <a:pt x="5545" y="536"/>
                    <a:pt x="5545" y="347"/>
                  </a:cubicBezTo>
                  <a:cubicBezTo>
                    <a:pt x="5545" y="158"/>
                    <a:pt x="5388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-24260150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02" y="158"/>
                    <a:pt x="1544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-24260925" y="25499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-24165625" y="2515275"/>
              <a:ext cx="43350" cy="18125"/>
            </a:xfrm>
            <a:custGeom>
              <a:avLst/>
              <a:gdLst/>
              <a:ahLst/>
              <a:cxnLst/>
              <a:rect l="l" t="t" r="r" b="b"/>
              <a:pathLst>
                <a:path w="1734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387" y="725"/>
                  </a:lnTo>
                  <a:cubicBezTo>
                    <a:pt x="1576" y="725"/>
                    <a:pt x="1733" y="567"/>
                    <a:pt x="1733" y="378"/>
                  </a:cubicBezTo>
                  <a:cubicBezTo>
                    <a:pt x="1733" y="158"/>
                    <a:pt x="157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-24157750" y="2549925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7"/>
          <p:cNvGrpSpPr/>
          <p:nvPr/>
        </p:nvGrpSpPr>
        <p:grpSpPr>
          <a:xfrm>
            <a:off x="8556544" y="2581082"/>
            <a:ext cx="291100" cy="449215"/>
            <a:chOff x="-23917525" y="1970225"/>
            <a:chExt cx="191425" cy="295400"/>
          </a:xfrm>
        </p:grpSpPr>
        <p:sp>
          <p:nvSpPr>
            <p:cNvPr id="459" name="Google Shape;459;p27"/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7"/>
          <p:cNvSpPr/>
          <p:nvPr/>
        </p:nvSpPr>
        <p:spPr>
          <a:xfrm>
            <a:off x="8491896" y="4012646"/>
            <a:ext cx="474344" cy="44830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1E1E1A-BB1F-8F78-8F79-A3619874D396}"/>
              </a:ext>
            </a:extLst>
          </p:cNvPr>
          <p:cNvSpPr txBox="1"/>
          <p:nvPr/>
        </p:nvSpPr>
        <p:spPr>
          <a:xfrm>
            <a:off x="3560957" y="4943445"/>
            <a:ext cx="56011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1">
                    <a:lumMod val="75000"/>
                  </a:schemeClr>
                </a:solidFill>
              </a:rPr>
              <a:t>Fonte: https://www.paho.org/pt/noticias/11-11-2022-numero-pessoas-com-diabetes-nas-americas-mais-do-que-triplica-em-tres-decadas</a:t>
            </a:r>
          </a:p>
        </p:txBody>
      </p:sp>
    </p:spTree>
    <p:extLst>
      <p:ext uri="{BB962C8B-B14F-4D97-AF65-F5344CB8AC3E}">
        <p14:creationId xmlns:p14="http://schemas.microsoft.com/office/powerpoint/2010/main" val="1700640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858" name="Google Shape;858;p38"/>
          <p:cNvSpPr/>
          <p:nvPr/>
        </p:nvSpPr>
        <p:spPr>
          <a:xfrm>
            <a:off x="2734350" y="1317864"/>
            <a:ext cx="3675300" cy="3597000"/>
          </a:xfrm>
          <a:prstGeom prst="arc">
            <a:avLst>
              <a:gd name="adj1" fmla="val 9440146"/>
              <a:gd name="adj2" fmla="val 939722"/>
            </a:avLst>
          </a:prstGeom>
          <a:noFill/>
          <a:ln w="635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859" name="Google Shape;859;p38"/>
          <p:cNvGrpSpPr/>
          <p:nvPr/>
        </p:nvGrpSpPr>
        <p:grpSpPr>
          <a:xfrm>
            <a:off x="6637231" y="2089825"/>
            <a:ext cx="2049564" cy="677395"/>
            <a:chOff x="6637231" y="2032675"/>
            <a:chExt cx="2049564" cy="677395"/>
          </a:xfrm>
        </p:grpSpPr>
        <p:sp>
          <p:nvSpPr>
            <p:cNvPr id="860" name="Google Shape;860;p38"/>
            <p:cNvSpPr txBox="1"/>
            <p:nvPr/>
          </p:nvSpPr>
          <p:spPr>
            <a:xfrm>
              <a:off x="6637231" y="2032675"/>
              <a:ext cx="1151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1" name="Google Shape;861;p38"/>
            <p:cNvSpPr txBox="1"/>
            <p:nvPr/>
          </p:nvSpPr>
          <p:spPr>
            <a:xfrm>
              <a:off x="6649194" y="2356369"/>
              <a:ext cx="20376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424242"/>
                </a:buClr>
                <a:buSzPts val="900"/>
                <a:buFont typeface="Arial"/>
                <a:buNone/>
              </a:pP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6490262" y="3459000"/>
            <a:ext cx="2093978" cy="677399"/>
            <a:chOff x="6487331" y="3401850"/>
            <a:chExt cx="2093978" cy="677399"/>
          </a:xfrm>
        </p:grpSpPr>
        <p:sp>
          <p:nvSpPr>
            <p:cNvPr id="863" name="Google Shape;863;p38"/>
            <p:cNvSpPr txBox="1"/>
            <p:nvPr/>
          </p:nvSpPr>
          <p:spPr>
            <a:xfrm>
              <a:off x="6487331" y="3401850"/>
              <a:ext cx="11493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4" name="Google Shape;864;p38"/>
            <p:cNvSpPr txBox="1"/>
            <p:nvPr/>
          </p:nvSpPr>
          <p:spPr>
            <a:xfrm>
              <a:off x="6497209" y="3725549"/>
              <a:ext cx="2084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5" name="Google Shape;865;p38"/>
          <p:cNvSpPr/>
          <p:nvPr/>
        </p:nvSpPr>
        <p:spPr>
          <a:xfrm>
            <a:off x="3451175" y="1968700"/>
            <a:ext cx="2241680" cy="2765879"/>
          </a:xfrm>
          <a:custGeom>
            <a:avLst/>
            <a:gdLst/>
            <a:ahLst/>
            <a:cxnLst/>
            <a:rect l="l" t="t" r="r" b="b"/>
            <a:pathLst>
              <a:path w="21432" h="21116" extrusionOk="0">
                <a:moveTo>
                  <a:pt x="1988" y="8601"/>
                </a:moveTo>
                <a:cubicBezTo>
                  <a:pt x="1988" y="8601"/>
                  <a:pt x="2362" y="8118"/>
                  <a:pt x="1988" y="7586"/>
                </a:cubicBezTo>
                <a:cubicBezTo>
                  <a:pt x="1615" y="7054"/>
                  <a:pt x="1864" y="5073"/>
                  <a:pt x="2736" y="3720"/>
                </a:cubicBezTo>
                <a:cubicBezTo>
                  <a:pt x="3608" y="2367"/>
                  <a:pt x="4355" y="1352"/>
                  <a:pt x="9026" y="434"/>
                </a:cubicBezTo>
                <a:cubicBezTo>
                  <a:pt x="13697" y="-484"/>
                  <a:pt x="16126" y="96"/>
                  <a:pt x="18368" y="1787"/>
                </a:cubicBezTo>
                <a:cubicBezTo>
                  <a:pt x="20610" y="3478"/>
                  <a:pt x="21357" y="5895"/>
                  <a:pt x="20672" y="8311"/>
                </a:cubicBezTo>
                <a:cubicBezTo>
                  <a:pt x="19987" y="10727"/>
                  <a:pt x="17558" y="11065"/>
                  <a:pt x="17745" y="13530"/>
                </a:cubicBezTo>
                <a:cubicBezTo>
                  <a:pt x="17932" y="15994"/>
                  <a:pt x="21432" y="21116"/>
                  <a:pt x="21432" y="21116"/>
                </a:cubicBezTo>
                <a:lnTo>
                  <a:pt x="9088" y="21116"/>
                </a:lnTo>
                <a:cubicBezTo>
                  <a:pt x="9088" y="21116"/>
                  <a:pt x="9618" y="19642"/>
                  <a:pt x="8964" y="18265"/>
                </a:cubicBezTo>
                <a:cubicBezTo>
                  <a:pt x="8964" y="18265"/>
                  <a:pt x="7959" y="16507"/>
                  <a:pt x="7189" y="16544"/>
                </a:cubicBezTo>
                <a:cubicBezTo>
                  <a:pt x="6418" y="16580"/>
                  <a:pt x="4083" y="16779"/>
                  <a:pt x="3452" y="16707"/>
                </a:cubicBezTo>
                <a:cubicBezTo>
                  <a:pt x="2821" y="16634"/>
                  <a:pt x="2214" y="16471"/>
                  <a:pt x="2261" y="15619"/>
                </a:cubicBezTo>
                <a:cubicBezTo>
                  <a:pt x="2308" y="14768"/>
                  <a:pt x="2238" y="14623"/>
                  <a:pt x="1887" y="14442"/>
                </a:cubicBezTo>
                <a:cubicBezTo>
                  <a:pt x="1537" y="14260"/>
                  <a:pt x="1397" y="13916"/>
                  <a:pt x="1677" y="13735"/>
                </a:cubicBezTo>
                <a:cubicBezTo>
                  <a:pt x="1957" y="13554"/>
                  <a:pt x="1957" y="13554"/>
                  <a:pt x="1957" y="13554"/>
                </a:cubicBezTo>
                <a:cubicBezTo>
                  <a:pt x="1957" y="13554"/>
                  <a:pt x="1747" y="13445"/>
                  <a:pt x="1420" y="13282"/>
                </a:cubicBezTo>
                <a:cubicBezTo>
                  <a:pt x="1093" y="13119"/>
                  <a:pt x="1163" y="12883"/>
                  <a:pt x="1257" y="12702"/>
                </a:cubicBezTo>
                <a:cubicBezTo>
                  <a:pt x="1350" y="12521"/>
                  <a:pt x="1537" y="12104"/>
                  <a:pt x="1327" y="12031"/>
                </a:cubicBezTo>
                <a:cubicBezTo>
                  <a:pt x="1117" y="11959"/>
                  <a:pt x="743" y="11778"/>
                  <a:pt x="416" y="11633"/>
                </a:cubicBezTo>
                <a:cubicBezTo>
                  <a:pt x="89" y="11488"/>
                  <a:pt x="-168" y="11234"/>
                  <a:pt x="136" y="10817"/>
                </a:cubicBezTo>
                <a:cubicBezTo>
                  <a:pt x="439" y="10401"/>
                  <a:pt x="1988" y="8601"/>
                  <a:pt x="1988" y="860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866" name="Google Shape;866;p38"/>
          <p:cNvGrpSpPr/>
          <p:nvPr/>
        </p:nvGrpSpPr>
        <p:grpSpPr>
          <a:xfrm>
            <a:off x="457206" y="2089825"/>
            <a:ext cx="2095325" cy="677394"/>
            <a:chOff x="457206" y="2032675"/>
            <a:chExt cx="2095325" cy="677394"/>
          </a:xfrm>
        </p:grpSpPr>
        <p:sp>
          <p:nvSpPr>
            <p:cNvPr id="867" name="Google Shape;867;p38"/>
            <p:cNvSpPr txBox="1"/>
            <p:nvPr/>
          </p:nvSpPr>
          <p:spPr>
            <a:xfrm>
              <a:off x="1413731" y="2032675"/>
              <a:ext cx="11388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8" name="Google Shape;868;p38"/>
            <p:cNvSpPr txBox="1"/>
            <p:nvPr/>
          </p:nvSpPr>
          <p:spPr>
            <a:xfrm>
              <a:off x="457206" y="2356369"/>
              <a:ext cx="2084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9" name="Google Shape;869;p38"/>
          <p:cNvGrpSpPr/>
          <p:nvPr/>
        </p:nvGrpSpPr>
        <p:grpSpPr>
          <a:xfrm>
            <a:off x="2593266" y="2172111"/>
            <a:ext cx="595200" cy="595200"/>
            <a:chOff x="2593290" y="2114961"/>
            <a:chExt cx="595200" cy="595200"/>
          </a:xfrm>
        </p:grpSpPr>
        <p:sp>
          <p:nvSpPr>
            <p:cNvPr id="870" name="Google Shape;870;p38"/>
            <p:cNvSpPr/>
            <p:nvPr/>
          </p:nvSpPr>
          <p:spPr>
            <a:xfrm>
              <a:off x="2593290" y="2114961"/>
              <a:ext cx="595200" cy="595200"/>
            </a:xfrm>
            <a:prstGeom prst="ellipse">
              <a:avLst/>
            </a:pr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745864" y="2235485"/>
              <a:ext cx="290077" cy="354136"/>
            </a:xfrm>
            <a:custGeom>
              <a:avLst/>
              <a:gdLst/>
              <a:ahLst/>
              <a:cxnLst/>
              <a:rect l="l" t="t" r="r" b="b"/>
              <a:pathLst>
                <a:path w="9704" h="11847" extrusionOk="0">
                  <a:moveTo>
                    <a:pt x="7593" y="693"/>
                  </a:moveTo>
                  <a:lnTo>
                    <a:pt x="7593" y="1418"/>
                  </a:lnTo>
                  <a:lnTo>
                    <a:pt x="6900" y="1418"/>
                  </a:lnTo>
                  <a:lnTo>
                    <a:pt x="6900" y="693"/>
                  </a:lnTo>
                  <a:close/>
                  <a:moveTo>
                    <a:pt x="7939" y="2080"/>
                  </a:moveTo>
                  <a:cubicBezTo>
                    <a:pt x="8160" y="2080"/>
                    <a:pt x="8317" y="2237"/>
                    <a:pt x="8317" y="2426"/>
                  </a:cubicBezTo>
                  <a:lnTo>
                    <a:pt x="8317" y="5577"/>
                  </a:lnTo>
                  <a:lnTo>
                    <a:pt x="6868" y="5577"/>
                  </a:lnTo>
                  <a:cubicBezTo>
                    <a:pt x="6900" y="5482"/>
                    <a:pt x="6931" y="5356"/>
                    <a:pt x="6931" y="5230"/>
                  </a:cubicBezTo>
                  <a:cubicBezTo>
                    <a:pt x="6931" y="4789"/>
                    <a:pt x="6648" y="4411"/>
                    <a:pt x="6207" y="4254"/>
                  </a:cubicBezTo>
                  <a:lnTo>
                    <a:pt x="6207" y="2426"/>
                  </a:lnTo>
                  <a:cubicBezTo>
                    <a:pt x="6207" y="2237"/>
                    <a:pt x="6364" y="2080"/>
                    <a:pt x="6585" y="2080"/>
                  </a:cubicBezTo>
                  <a:close/>
                  <a:moveTo>
                    <a:pt x="5860" y="4915"/>
                  </a:moveTo>
                  <a:cubicBezTo>
                    <a:pt x="6049" y="4915"/>
                    <a:pt x="6207" y="5073"/>
                    <a:pt x="6207" y="5262"/>
                  </a:cubicBezTo>
                  <a:cubicBezTo>
                    <a:pt x="6207" y="5482"/>
                    <a:pt x="6049" y="5640"/>
                    <a:pt x="5860" y="5640"/>
                  </a:cubicBezTo>
                  <a:cubicBezTo>
                    <a:pt x="5671" y="5640"/>
                    <a:pt x="5513" y="5482"/>
                    <a:pt x="5513" y="5262"/>
                  </a:cubicBezTo>
                  <a:cubicBezTo>
                    <a:pt x="5545" y="5073"/>
                    <a:pt x="5671" y="4915"/>
                    <a:pt x="5860" y="4915"/>
                  </a:cubicBezTo>
                  <a:close/>
                  <a:moveTo>
                    <a:pt x="8317" y="6270"/>
                  </a:moveTo>
                  <a:lnTo>
                    <a:pt x="8317" y="6616"/>
                  </a:lnTo>
                  <a:cubicBezTo>
                    <a:pt x="8317" y="6837"/>
                    <a:pt x="8160" y="6963"/>
                    <a:pt x="7939" y="6963"/>
                  </a:cubicBezTo>
                  <a:lnTo>
                    <a:pt x="6585" y="6963"/>
                  </a:lnTo>
                  <a:cubicBezTo>
                    <a:pt x="6364" y="6963"/>
                    <a:pt x="6207" y="6805"/>
                    <a:pt x="6207" y="6616"/>
                  </a:cubicBezTo>
                  <a:lnTo>
                    <a:pt x="6207" y="6270"/>
                  </a:lnTo>
                  <a:close/>
                  <a:moveTo>
                    <a:pt x="7593" y="7688"/>
                  </a:moveTo>
                  <a:lnTo>
                    <a:pt x="7593" y="8381"/>
                  </a:lnTo>
                  <a:lnTo>
                    <a:pt x="6900" y="8381"/>
                  </a:lnTo>
                  <a:lnTo>
                    <a:pt x="6900" y="7688"/>
                  </a:lnTo>
                  <a:close/>
                  <a:moveTo>
                    <a:pt x="5513" y="3529"/>
                  </a:moveTo>
                  <a:lnTo>
                    <a:pt x="5513" y="4285"/>
                  </a:lnTo>
                  <a:cubicBezTo>
                    <a:pt x="5198" y="4411"/>
                    <a:pt x="4946" y="4632"/>
                    <a:pt x="4883" y="4947"/>
                  </a:cubicBezTo>
                  <a:cubicBezTo>
                    <a:pt x="4064" y="5104"/>
                    <a:pt x="3434" y="5829"/>
                    <a:pt x="3434" y="6648"/>
                  </a:cubicBezTo>
                  <a:lnTo>
                    <a:pt x="3434" y="10113"/>
                  </a:lnTo>
                  <a:cubicBezTo>
                    <a:pt x="3434" y="10302"/>
                    <a:pt x="3592" y="10460"/>
                    <a:pt x="3781" y="10460"/>
                  </a:cubicBezTo>
                  <a:lnTo>
                    <a:pt x="5639" y="10460"/>
                  </a:lnTo>
                  <a:lnTo>
                    <a:pt x="5986" y="11185"/>
                  </a:lnTo>
                  <a:lnTo>
                    <a:pt x="2048" y="11185"/>
                  </a:lnTo>
                  <a:lnTo>
                    <a:pt x="2048" y="11153"/>
                  </a:lnTo>
                  <a:lnTo>
                    <a:pt x="2048" y="7309"/>
                  </a:lnTo>
                  <a:cubicBezTo>
                    <a:pt x="2048" y="5356"/>
                    <a:pt x="3592" y="3686"/>
                    <a:pt x="5513" y="3529"/>
                  </a:cubicBezTo>
                  <a:close/>
                  <a:moveTo>
                    <a:pt x="5923" y="0"/>
                  </a:moveTo>
                  <a:cubicBezTo>
                    <a:pt x="5702" y="0"/>
                    <a:pt x="5545" y="158"/>
                    <a:pt x="5545" y="347"/>
                  </a:cubicBezTo>
                  <a:cubicBezTo>
                    <a:pt x="5545" y="536"/>
                    <a:pt x="5702" y="693"/>
                    <a:pt x="5923" y="693"/>
                  </a:cubicBezTo>
                  <a:lnTo>
                    <a:pt x="6270" y="693"/>
                  </a:lnTo>
                  <a:lnTo>
                    <a:pt x="6270" y="1450"/>
                  </a:lnTo>
                  <a:cubicBezTo>
                    <a:pt x="5860" y="1607"/>
                    <a:pt x="5545" y="1954"/>
                    <a:pt x="5545" y="2426"/>
                  </a:cubicBezTo>
                  <a:lnTo>
                    <a:pt x="5545" y="2836"/>
                  </a:lnTo>
                  <a:cubicBezTo>
                    <a:pt x="3245" y="3025"/>
                    <a:pt x="1386" y="4947"/>
                    <a:pt x="1386" y="7309"/>
                  </a:cubicBezTo>
                  <a:lnTo>
                    <a:pt x="1386" y="11153"/>
                  </a:lnTo>
                  <a:lnTo>
                    <a:pt x="347" y="11153"/>
                  </a:lnTo>
                  <a:cubicBezTo>
                    <a:pt x="158" y="11153"/>
                    <a:pt x="0" y="11311"/>
                    <a:pt x="0" y="11500"/>
                  </a:cubicBezTo>
                  <a:cubicBezTo>
                    <a:pt x="0" y="11689"/>
                    <a:pt x="158" y="11846"/>
                    <a:pt x="347" y="11846"/>
                  </a:cubicBezTo>
                  <a:lnTo>
                    <a:pt x="7971" y="11846"/>
                  </a:lnTo>
                  <a:cubicBezTo>
                    <a:pt x="8160" y="11846"/>
                    <a:pt x="8317" y="11689"/>
                    <a:pt x="8317" y="11500"/>
                  </a:cubicBezTo>
                  <a:cubicBezTo>
                    <a:pt x="8317" y="11311"/>
                    <a:pt x="8160" y="11153"/>
                    <a:pt x="7971" y="11153"/>
                  </a:cubicBezTo>
                  <a:lnTo>
                    <a:pt x="6774" y="11153"/>
                  </a:lnTo>
                  <a:lnTo>
                    <a:pt x="6427" y="10428"/>
                  </a:lnTo>
                  <a:lnTo>
                    <a:pt x="9326" y="10428"/>
                  </a:lnTo>
                  <a:cubicBezTo>
                    <a:pt x="9546" y="10428"/>
                    <a:pt x="9704" y="10271"/>
                    <a:pt x="9704" y="10082"/>
                  </a:cubicBezTo>
                  <a:cubicBezTo>
                    <a:pt x="9672" y="9924"/>
                    <a:pt x="9515" y="9767"/>
                    <a:pt x="9326" y="9767"/>
                  </a:cubicBezTo>
                  <a:lnTo>
                    <a:pt x="4127" y="9767"/>
                  </a:lnTo>
                  <a:lnTo>
                    <a:pt x="4127" y="6648"/>
                  </a:lnTo>
                  <a:cubicBezTo>
                    <a:pt x="4127" y="6175"/>
                    <a:pt x="4442" y="5797"/>
                    <a:pt x="4883" y="5671"/>
                  </a:cubicBezTo>
                  <a:cubicBezTo>
                    <a:pt x="5009" y="5955"/>
                    <a:pt x="5230" y="6175"/>
                    <a:pt x="5513" y="6270"/>
                  </a:cubicBezTo>
                  <a:lnTo>
                    <a:pt x="5513" y="6648"/>
                  </a:lnTo>
                  <a:cubicBezTo>
                    <a:pt x="5513" y="7089"/>
                    <a:pt x="5797" y="7467"/>
                    <a:pt x="6238" y="7625"/>
                  </a:cubicBezTo>
                  <a:lnTo>
                    <a:pt x="6238" y="8727"/>
                  </a:lnTo>
                  <a:cubicBezTo>
                    <a:pt x="6238" y="8948"/>
                    <a:pt x="6396" y="9105"/>
                    <a:pt x="6585" y="9105"/>
                  </a:cubicBezTo>
                  <a:lnTo>
                    <a:pt x="7971" y="9105"/>
                  </a:lnTo>
                  <a:cubicBezTo>
                    <a:pt x="8160" y="9105"/>
                    <a:pt x="8317" y="8948"/>
                    <a:pt x="8317" y="8727"/>
                  </a:cubicBezTo>
                  <a:lnTo>
                    <a:pt x="8317" y="7625"/>
                  </a:lnTo>
                  <a:cubicBezTo>
                    <a:pt x="8695" y="7467"/>
                    <a:pt x="9010" y="7120"/>
                    <a:pt x="9010" y="6648"/>
                  </a:cubicBezTo>
                  <a:lnTo>
                    <a:pt x="9010" y="2426"/>
                  </a:lnTo>
                  <a:cubicBezTo>
                    <a:pt x="9010" y="2017"/>
                    <a:pt x="8758" y="1607"/>
                    <a:pt x="8317" y="1450"/>
                  </a:cubicBezTo>
                  <a:lnTo>
                    <a:pt x="8317" y="693"/>
                  </a:lnTo>
                  <a:lnTo>
                    <a:pt x="8664" y="693"/>
                  </a:lnTo>
                  <a:cubicBezTo>
                    <a:pt x="8853" y="693"/>
                    <a:pt x="9010" y="536"/>
                    <a:pt x="9010" y="347"/>
                  </a:cubicBezTo>
                  <a:cubicBezTo>
                    <a:pt x="9010" y="158"/>
                    <a:pt x="8853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8"/>
          <p:cNvGrpSpPr/>
          <p:nvPr/>
        </p:nvGrpSpPr>
        <p:grpSpPr>
          <a:xfrm>
            <a:off x="5820070" y="1067397"/>
            <a:ext cx="2084100" cy="677403"/>
            <a:chOff x="5777056" y="1019772"/>
            <a:chExt cx="2084100" cy="677403"/>
          </a:xfrm>
        </p:grpSpPr>
        <p:sp>
          <p:nvSpPr>
            <p:cNvPr id="873" name="Google Shape;873;p38"/>
            <p:cNvSpPr txBox="1"/>
            <p:nvPr/>
          </p:nvSpPr>
          <p:spPr>
            <a:xfrm>
              <a:off x="5780606" y="1019772"/>
              <a:ext cx="11967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4" name="Google Shape;874;p38"/>
            <p:cNvSpPr txBox="1"/>
            <p:nvPr/>
          </p:nvSpPr>
          <p:spPr>
            <a:xfrm>
              <a:off x="5777056" y="1343475"/>
              <a:ext cx="2084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eighth and farthest-known planet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424242"/>
                </a:buClr>
                <a:buSzPts val="900"/>
                <a:buFont typeface="Arial"/>
                <a:buNone/>
              </a:pP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5" name="Google Shape;875;p38"/>
          <p:cNvGrpSpPr/>
          <p:nvPr/>
        </p:nvGrpSpPr>
        <p:grpSpPr>
          <a:xfrm>
            <a:off x="5097512" y="1181100"/>
            <a:ext cx="595334" cy="595187"/>
            <a:chOff x="5097537" y="1123950"/>
            <a:chExt cx="595334" cy="595187"/>
          </a:xfrm>
        </p:grpSpPr>
        <p:sp>
          <p:nvSpPr>
            <p:cNvPr id="876" name="Google Shape;876;p38"/>
            <p:cNvSpPr/>
            <p:nvPr/>
          </p:nvSpPr>
          <p:spPr>
            <a:xfrm>
              <a:off x="5097537" y="1123950"/>
              <a:ext cx="595334" cy="595187"/>
            </a:xfrm>
            <a:custGeom>
              <a:avLst/>
              <a:gdLst/>
              <a:ahLst/>
              <a:cxnLst/>
              <a:rect l="l" t="t" r="r" b="b"/>
              <a:pathLst>
                <a:path w="19484" h="19484" extrusionOk="0">
                  <a:moveTo>
                    <a:pt x="19150" y="12263"/>
                  </a:moveTo>
                  <a:cubicBezTo>
                    <a:pt x="17758" y="17459"/>
                    <a:pt x="12417" y="20542"/>
                    <a:pt x="7221" y="19150"/>
                  </a:cubicBezTo>
                  <a:cubicBezTo>
                    <a:pt x="2025" y="17758"/>
                    <a:pt x="-1058" y="12417"/>
                    <a:pt x="334" y="7221"/>
                  </a:cubicBezTo>
                  <a:cubicBezTo>
                    <a:pt x="1726" y="2025"/>
                    <a:pt x="7067" y="-1058"/>
                    <a:pt x="12263" y="334"/>
                  </a:cubicBezTo>
                  <a:cubicBezTo>
                    <a:pt x="17459" y="1726"/>
                    <a:pt x="20542" y="7067"/>
                    <a:pt x="19150" y="12263"/>
                  </a:cubicBezTo>
                  <a:close/>
                </a:path>
              </a:pathLst>
            </a:custGeom>
            <a:gradFill>
              <a:gsLst>
                <a:gs pos="0">
                  <a:srgbClr val="C5E8FF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877" name="Google Shape;877;p38"/>
            <p:cNvGrpSpPr/>
            <p:nvPr/>
          </p:nvGrpSpPr>
          <p:grpSpPr>
            <a:xfrm>
              <a:off x="5218608" y="1244945"/>
              <a:ext cx="353180" cy="353180"/>
              <a:chOff x="-24338900" y="2710600"/>
              <a:chExt cx="295375" cy="295375"/>
            </a:xfrm>
          </p:grpSpPr>
          <p:sp>
            <p:nvSpPr>
              <p:cNvPr id="878" name="Google Shape;878;p38"/>
              <p:cNvSpPr/>
              <p:nvPr/>
            </p:nvSpPr>
            <p:spPr>
              <a:xfrm>
                <a:off x="-24250700" y="2816925"/>
                <a:ext cx="1236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128" extrusionOk="0">
                    <a:moveTo>
                      <a:pt x="3403" y="662"/>
                    </a:moveTo>
                    <a:cubicBezTo>
                      <a:pt x="3813" y="662"/>
                      <a:pt x="4128" y="977"/>
                      <a:pt x="4128" y="1387"/>
                    </a:cubicBezTo>
                    <a:cubicBezTo>
                      <a:pt x="4128" y="1922"/>
                      <a:pt x="3561" y="2363"/>
                      <a:pt x="2710" y="3025"/>
                    </a:cubicBezTo>
                    <a:cubicBezTo>
                      <a:pt x="2584" y="3119"/>
                      <a:pt x="2490" y="3182"/>
                      <a:pt x="2395" y="3309"/>
                    </a:cubicBezTo>
                    <a:cubicBezTo>
                      <a:pt x="2269" y="3214"/>
                      <a:pt x="2143" y="3151"/>
                      <a:pt x="2080" y="3025"/>
                    </a:cubicBezTo>
                    <a:cubicBezTo>
                      <a:pt x="1198" y="2363"/>
                      <a:pt x="662" y="1891"/>
                      <a:pt x="662" y="1387"/>
                    </a:cubicBezTo>
                    <a:cubicBezTo>
                      <a:pt x="662" y="946"/>
                      <a:pt x="977" y="662"/>
                      <a:pt x="1355" y="662"/>
                    </a:cubicBezTo>
                    <a:cubicBezTo>
                      <a:pt x="1860" y="662"/>
                      <a:pt x="2080" y="1229"/>
                      <a:pt x="2080" y="1261"/>
                    </a:cubicBezTo>
                    <a:cubicBezTo>
                      <a:pt x="2112" y="1418"/>
                      <a:pt x="2238" y="1481"/>
                      <a:pt x="2395" y="1481"/>
                    </a:cubicBezTo>
                    <a:cubicBezTo>
                      <a:pt x="2553" y="1481"/>
                      <a:pt x="2647" y="1355"/>
                      <a:pt x="2710" y="1261"/>
                    </a:cubicBezTo>
                    <a:cubicBezTo>
                      <a:pt x="2710" y="1229"/>
                      <a:pt x="2899" y="662"/>
                      <a:pt x="3403" y="662"/>
                    </a:cubicBezTo>
                    <a:close/>
                    <a:moveTo>
                      <a:pt x="1355" y="1"/>
                    </a:moveTo>
                    <a:cubicBezTo>
                      <a:pt x="568" y="1"/>
                      <a:pt x="1" y="631"/>
                      <a:pt x="1" y="1418"/>
                    </a:cubicBezTo>
                    <a:cubicBezTo>
                      <a:pt x="1" y="2269"/>
                      <a:pt x="694" y="2836"/>
                      <a:pt x="1671" y="3624"/>
                    </a:cubicBezTo>
                    <a:cubicBezTo>
                      <a:pt x="1828" y="3750"/>
                      <a:pt x="2049" y="3907"/>
                      <a:pt x="2238" y="4065"/>
                    </a:cubicBezTo>
                    <a:cubicBezTo>
                      <a:pt x="2301" y="4096"/>
                      <a:pt x="2395" y="4128"/>
                      <a:pt x="2458" y="4128"/>
                    </a:cubicBezTo>
                    <a:cubicBezTo>
                      <a:pt x="2553" y="4128"/>
                      <a:pt x="2616" y="4096"/>
                      <a:pt x="2710" y="4065"/>
                    </a:cubicBezTo>
                    <a:cubicBezTo>
                      <a:pt x="2899" y="3907"/>
                      <a:pt x="3057" y="3718"/>
                      <a:pt x="3246" y="3624"/>
                    </a:cubicBezTo>
                    <a:cubicBezTo>
                      <a:pt x="4254" y="2836"/>
                      <a:pt x="4947" y="2269"/>
                      <a:pt x="4947" y="1418"/>
                    </a:cubicBezTo>
                    <a:cubicBezTo>
                      <a:pt x="4821" y="599"/>
                      <a:pt x="4191" y="1"/>
                      <a:pt x="3403" y="1"/>
                    </a:cubicBezTo>
                    <a:cubicBezTo>
                      <a:pt x="3025" y="1"/>
                      <a:pt x="2616" y="158"/>
                      <a:pt x="2395" y="505"/>
                    </a:cubicBezTo>
                    <a:cubicBezTo>
                      <a:pt x="2112" y="190"/>
                      <a:pt x="1765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-24338900" y="2710600"/>
                <a:ext cx="295375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15" extrusionOk="0">
                    <a:moveTo>
                      <a:pt x="7341" y="725"/>
                    </a:moveTo>
                    <a:cubicBezTo>
                      <a:pt x="7530" y="725"/>
                      <a:pt x="7687" y="882"/>
                      <a:pt x="7687" y="1103"/>
                    </a:cubicBezTo>
                    <a:lnTo>
                      <a:pt x="7687" y="3844"/>
                    </a:lnTo>
                    <a:cubicBezTo>
                      <a:pt x="7687" y="4033"/>
                      <a:pt x="7845" y="4222"/>
                      <a:pt x="8034" y="4222"/>
                    </a:cubicBezTo>
                    <a:lnTo>
                      <a:pt x="10806" y="4222"/>
                    </a:lnTo>
                    <a:cubicBezTo>
                      <a:pt x="10995" y="4222"/>
                      <a:pt x="11153" y="4380"/>
                      <a:pt x="11153" y="4569"/>
                    </a:cubicBezTo>
                    <a:lnTo>
                      <a:pt x="11153" y="7309"/>
                    </a:lnTo>
                    <a:cubicBezTo>
                      <a:pt x="11153" y="7530"/>
                      <a:pt x="10995" y="7688"/>
                      <a:pt x="10806" y="7688"/>
                    </a:cubicBezTo>
                    <a:lnTo>
                      <a:pt x="8034" y="7688"/>
                    </a:lnTo>
                    <a:cubicBezTo>
                      <a:pt x="7845" y="7688"/>
                      <a:pt x="7687" y="7845"/>
                      <a:pt x="7687" y="8034"/>
                    </a:cubicBezTo>
                    <a:lnTo>
                      <a:pt x="7687" y="10775"/>
                    </a:lnTo>
                    <a:cubicBezTo>
                      <a:pt x="7687" y="10996"/>
                      <a:pt x="7530" y="11153"/>
                      <a:pt x="7341" y="11153"/>
                    </a:cubicBezTo>
                    <a:lnTo>
                      <a:pt x="4568" y="11153"/>
                    </a:lnTo>
                    <a:cubicBezTo>
                      <a:pt x="4379" y="11153"/>
                      <a:pt x="4222" y="10996"/>
                      <a:pt x="4222" y="10775"/>
                    </a:cubicBezTo>
                    <a:lnTo>
                      <a:pt x="4222" y="8034"/>
                    </a:lnTo>
                    <a:cubicBezTo>
                      <a:pt x="4222" y="7845"/>
                      <a:pt x="4064" y="7688"/>
                      <a:pt x="3875" y="7688"/>
                    </a:cubicBezTo>
                    <a:lnTo>
                      <a:pt x="1103" y="7688"/>
                    </a:lnTo>
                    <a:cubicBezTo>
                      <a:pt x="914" y="7688"/>
                      <a:pt x="756" y="7530"/>
                      <a:pt x="756" y="7309"/>
                    </a:cubicBezTo>
                    <a:lnTo>
                      <a:pt x="756" y="4569"/>
                    </a:lnTo>
                    <a:cubicBezTo>
                      <a:pt x="756" y="4380"/>
                      <a:pt x="914" y="4222"/>
                      <a:pt x="1103" y="4222"/>
                    </a:cubicBezTo>
                    <a:lnTo>
                      <a:pt x="3875" y="4222"/>
                    </a:lnTo>
                    <a:cubicBezTo>
                      <a:pt x="4064" y="4222"/>
                      <a:pt x="4222" y="4033"/>
                      <a:pt x="4222" y="3844"/>
                    </a:cubicBezTo>
                    <a:lnTo>
                      <a:pt x="4222" y="1103"/>
                    </a:lnTo>
                    <a:cubicBezTo>
                      <a:pt x="4222" y="882"/>
                      <a:pt x="4379" y="725"/>
                      <a:pt x="4568" y="725"/>
                    </a:cubicBezTo>
                    <a:close/>
                    <a:moveTo>
                      <a:pt x="4537" y="0"/>
                    </a:moveTo>
                    <a:cubicBezTo>
                      <a:pt x="3938" y="0"/>
                      <a:pt x="3466" y="473"/>
                      <a:pt x="3466" y="1072"/>
                    </a:cubicBezTo>
                    <a:lnTo>
                      <a:pt x="3466" y="3466"/>
                    </a:lnTo>
                    <a:lnTo>
                      <a:pt x="1071" y="3466"/>
                    </a:lnTo>
                    <a:cubicBezTo>
                      <a:pt x="473" y="3466"/>
                      <a:pt x="0" y="3938"/>
                      <a:pt x="0" y="4537"/>
                    </a:cubicBezTo>
                    <a:lnTo>
                      <a:pt x="0" y="7278"/>
                    </a:lnTo>
                    <a:cubicBezTo>
                      <a:pt x="0" y="7877"/>
                      <a:pt x="473" y="8349"/>
                      <a:pt x="1071" y="8349"/>
                    </a:cubicBezTo>
                    <a:lnTo>
                      <a:pt x="3466" y="8349"/>
                    </a:lnTo>
                    <a:lnTo>
                      <a:pt x="3466" y="10743"/>
                    </a:lnTo>
                    <a:cubicBezTo>
                      <a:pt x="3466" y="11342"/>
                      <a:pt x="3938" y="11815"/>
                      <a:pt x="4537" y="11815"/>
                    </a:cubicBezTo>
                    <a:lnTo>
                      <a:pt x="7309" y="11815"/>
                    </a:lnTo>
                    <a:cubicBezTo>
                      <a:pt x="7876" y="11815"/>
                      <a:pt x="8349" y="11342"/>
                      <a:pt x="8349" y="10743"/>
                    </a:cubicBezTo>
                    <a:lnTo>
                      <a:pt x="8349" y="8349"/>
                    </a:lnTo>
                    <a:lnTo>
                      <a:pt x="10743" y="8349"/>
                    </a:lnTo>
                    <a:cubicBezTo>
                      <a:pt x="11342" y="8349"/>
                      <a:pt x="11815" y="7877"/>
                      <a:pt x="11815" y="7278"/>
                    </a:cubicBezTo>
                    <a:lnTo>
                      <a:pt x="11815" y="4537"/>
                    </a:lnTo>
                    <a:cubicBezTo>
                      <a:pt x="11815" y="3938"/>
                      <a:pt x="11342" y="3466"/>
                      <a:pt x="10743" y="3466"/>
                    </a:cubicBezTo>
                    <a:lnTo>
                      <a:pt x="8349" y="3466"/>
                    </a:lnTo>
                    <a:lnTo>
                      <a:pt x="8349" y="1072"/>
                    </a:lnTo>
                    <a:cubicBezTo>
                      <a:pt x="8349" y="473"/>
                      <a:pt x="7876" y="0"/>
                      <a:pt x="7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38"/>
          <p:cNvGrpSpPr/>
          <p:nvPr/>
        </p:nvGrpSpPr>
        <p:grpSpPr>
          <a:xfrm>
            <a:off x="5838448" y="3517201"/>
            <a:ext cx="595200" cy="595200"/>
            <a:chOff x="5857190" y="3460051"/>
            <a:chExt cx="595200" cy="595200"/>
          </a:xfrm>
        </p:grpSpPr>
        <p:sp>
          <p:nvSpPr>
            <p:cNvPr id="881" name="Google Shape;881;p38"/>
            <p:cNvSpPr/>
            <p:nvPr/>
          </p:nvSpPr>
          <p:spPr>
            <a:xfrm>
              <a:off x="5857190" y="3460051"/>
              <a:ext cx="595200" cy="595200"/>
            </a:xfrm>
            <a:prstGeom prst="ellipse">
              <a:avLst/>
            </a:pr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968315" y="3581407"/>
              <a:ext cx="372969" cy="352492"/>
            </a:xfrm>
            <a:custGeom>
              <a:avLst/>
              <a:gdLst/>
              <a:ahLst/>
              <a:cxnLst/>
              <a:rect l="l" t="t" r="r" b="b"/>
              <a:pathLst>
                <a:path w="12477" h="11792" extrusionOk="0">
                  <a:moveTo>
                    <a:pt x="10845" y="690"/>
                  </a:moveTo>
                  <a:cubicBezTo>
                    <a:pt x="11072" y="690"/>
                    <a:pt x="11264" y="705"/>
                    <a:pt x="11406" y="733"/>
                  </a:cubicBezTo>
                  <a:cubicBezTo>
                    <a:pt x="11469" y="1049"/>
                    <a:pt x="11469" y="1616"/>
                    <a:pt x="11374" y="2246"/>
                  </a:cubicBezTo>
                  <a:lnTo>
                    <a:pt x="9894" y="765"/>
                  </a:lnTo>
                  <a:cubicBezTo>
                    <a:pt x="10240" y="713"/>
                    <a:pt x="10568" y="690"/>
                    <a:pt x="10845" y="690"/>
                  </a:cubicBezTo>
                  <a:close/>
                  <a:moveTo>
                    <a:pt x="9106" y="923"/>
                  </a:moveTo>
                  <a:lnTo>
                    <a:pt x="11280" y="3096"/>
                  </a:lnTo>
                  <a:cubicBezTo>
                    <a:pt x="11185" y="3317"/>
                    <a:pt x="11091" y="3569"/>
                    <a:pt x="10996" y="3789"/>
                  </a:cubicBezTo>
                  <a:lnTo>
                    <a:pt x="8350" y="1143"/>
                  </a:lnTo>
                  <a:cubicBezTo>
                    <a:pt x="8602" y="1049"/>
                    <a:pt x="8822" y="954"/>
                    <a:pt x="9106" y="923"/>
                  </a:cubicBezTo>
                  <a:close/>
                  <a:moveTo>
                    <a:pt x="7720" y="1458"/>
                  </a:moveTo>
                  <a:lnTo>
                    <a:pt x="10618" y="4388"/>
                  </a:lnTo>
                  <a:cubicBezTo>
                    <a:pt x="10555" y="4451"/>
                    <a:pt x="10461" y="4577"/>
                    <a:pt x="10398" y="4672"/>
                  </a:cubicBezTo>
                  <a:cubicBezTo>
                    <a:pt x="10303" y="4766"/>
                    <a:pt x="10240" y="4861"/>
                    <a:pt x="10114" y="4892"/>
                  </a:cubicBezTo>
                  <a:lnTo>
                    <a:pt x="7216" y="1994"/>
                  </a:lnTo>
                  <a:cubicBezTo>
                    <a:pt x="7279" y="1899"/>
                    <a:pt x="7373" y="1773"/>
                    <a:pt x="7436" y="1710"/>
                  </a:cubicBezTo>
                  <a:cubicBezTo>
                    <a:pt x="7531" y="1616"/>
                    <a:pt x="7594" y="1553"/>
                    <a:pt x="7720" y="1458"/>
                  </a:cubicBezTo>
                  <a:close/>
                  <a:moveTo>
                    <a:pt x="6901" y="2655"/>
                  </a:moveTo>
                  <a:lnTo>
                    <a:pt x="9515" y="5270"/>
                  </a:lnTo>
                  <a:cubicBezTo>
                    <a:pt x="9263" y="5365"/>
                    <a:pt x="9011" y="5459"/>
                    <a:pt x="8791" y="5522"/>
                  </a:cubicBezTo>
                  <a:lnTo>
                    <a:pt x="6649" y="3411"/>
                  </a:lnTo>
                  <a:cubicBezTo>
                    <a:pt x="6680" y="3159"/>
                    <a:pt x="6775" y="2876"/>
                    <a:pt x="6901" y="2655"/>
                  </a:cubicBezTo>
                  <a:close/>
                  <a:moveTo>
                    <a:pt x="6491" y="4231"/>
                  </a:moveTo>
                  <a:lnTo>
                    <a:pt x="7877" y="5617"/>
                  </a:lnTo>
                  <a:cubicBezTo>
                    <a:pt x="7638" y="5643"/>
                    <a:pt x="7409" y="5653"/>
                    <a:pt x="7204" y="5653"/>
                  </a:cubicBezTo>
                  <a:cubicBezTo>
                    <a:pt x="6923" y="5653"/>
                    <a:pt x="6686" y="5635"/>
                    <a:pt x="6523" y="5617"/>
                  </a:cubicBezTo>
                  <a:cubicBezTo>
                    <a:pt x="6491" y="5333"/>
                    <a:pt x="6460" y="4829"/>
                    <a:pt x="6491" y="4231"/>
                  </a:cubicBezTo>
                  <a:close/>
                  <a:moveTo>
                    <a:pt x="4982" y="6171"/>
                  </a:moveTo>
                  <a:cubicBezTo>
                    <a:pt x="5371" y="6171"/>
                    <a:pt x="5708" y="6201"/>
                    <a:pt x="5892" y="6247"/>
                  </a:cubicBezTo>
                  <a:cubicBezTo>
                    <a:pt x="5955" y="6499"/>
                    <a:pt x="5987" y="7034"/>
                    <a:pt x="5955" y="7602"/>
                  </a:cubicBezTo>
                  <a:lnTo>
                    <a:pt x="4538" y="6184"/>
                  </a:lnTo>
                  <a:cubicBezTo>
                    <a:pt x="4690" y="6175"/>
                    <a:pt x="4839" y="6171"/>
                    <a:pt x="4982" y="6171"/>
                  </a:cubicBezTo>
                  <a:close/>
                  <a:moveTo>
                    <a:pt x="3719" y="6310"/>
                  </a:moveTo>
                  <a:lnTo>
                    <a:pt x="5829" y="8452"/>
                  </a:lnTo>
                  <a:cubicBezTo>
                    <a:pt x="5798" y="8673"/>
                    <a:pt x="5703" y="8956"/>
                    <a:pt x="5609" y="9177"/>
                  </a:cubicBezTo>
                  <a:lnTo>
                    <a:pt x="2962" y="6562"/>
                  </a:lnTo>
                  <a:cubicBezTo>
                    <a:pt x="3183" y="6436"/>
                    <a:pt x="3435" y="6341"/>
                    <a:pt x="3719" y="6310"/>
                  </a:cubicBezTo>
                  <a:close/>
                  <a:moveTo>
                    <a:pt x="2332" y="6908"/>
                  </a:moveTo>
                  <a:lnTo>
                    <a:pt x="5231" y="9807"/>
                  </a:lnTo>
                  <a:cubicBezTo>
                    <a:pt x="5168" y="9901"/>
                    <a:pt x="5073" y="10027"/>
                    <a:pt x="5010" y="10090"/>
                  </a:cubicBezTo>
                  <a:cubicBezTo>
                    <a:pt x="4916" y="10185"/>
                    <a:pt x="4853" y="10248"/>
                    <a:pt x="4727" y="10342"/>
                  </a:cubicBezTo>
                  <a:lnTo>
                    <a:pt x="1797" y="7412"/>
                  </a:lnTo>
                  <a:cubicBezTo>
                    <a:pt x="1891" y="7349"/>
                    <a:pt x="1954" y="7223"/>
                    <a:pt x="2049" y="7129"/>
                  </a:cubicBezTo>
                  <a:cubicBezTo>
                    <a:pt x="2112" y="7066"/>
                    <a:pt x="2206" y="6971"/>
                    <a:pt x="2332" y="6908"/>
                  </a:cubicBezTo>
                  <a:close/>
                  <a:moveTo>
                    <a:pt x="1450" y="8011"/>
                  </a:moveTo>
                  <a:lnTo>
                    <a:pt x="4097" y="10657"/>
                  </a:lnTo>
                  <a:cubicBezTo>
                    <a:pt x="3908" y="10752"/>
                    <a:pt x="3624" y="10847"/>
                    <a:pt x="3372" y="10910"/>
                  </a:cubicBezTo>
                  <a:lnTo>
                    <a:pt x="1230" y="8767"/>
                  </a:lnTo>
                  <a:cubicBezTo>
                    <a:pt x="1293" y="8515"/>
                    <a:pt x="1387" y="8232"/>
                    <a:pt x="1450" y="8011"/>
                  </a:cubicBezTo>
                  <a:close/>
                  <a:moveTo>
                    <a:pt x="1072" y="9586"/>
                  </a:moveTo>
                  <a:lnTo>
                    <a:pt x="2553" y="11067"/>
                  </a:lnTo>
                  <a:cubicBezTo>
                    <a:pt x="2175" y="11124"/>
                    <a:pt x="1831" y="11135"/>
                    <a:pt x="1534" y="11135"/>
                  </a:cubicBezTo>
                  <a:cubicBezTo>
                    <a:pt x="1337" y="11135"/>
                    <a:pt x="1160" y="11130"/>
                    <a:pt x="1009" y="11130"/>
                  </a:cubicBezTo>
                  <a:cubicBezTo>
                    <a:pt x="978" y="10815"/>
                    <a:pt x="978" y="10216"/>
                    <a:pt x="1072" y="9586"/>
                  </a:cubicBezTo>
                  <a:close/>
                  <a:moveTo>
                    <a:pt x="10872" y="1"/>
                  </a:moveTo>
                  <a:cubicBezTo>
                    <a:pt x="9797" y="1"/>
                    <a:pt x="8028" y="173"/>
                    <a:pt x="6964" y="1238"/>
                  </a:cubicBezTo>
                  <a:cubicBezTo>
                    <a:pt x="6775" y="1427"/>
                    <a:pt x="6617" y="1616"/>
                    <a:pt x="6491" y="1836"/>
                  </a:cubicBezTo>
                  <a:cubicBezTo>
                    <a:pt x="5735" y="3033"/>
                    <a:pt x="5735" y="4703"/>
                    <a:pt x="5829" y="5491"/>
                  </a:cubicBezTo>
                  <a:cubicBezTo>
                    <a:pt x="5619" y="5469"/>
                    <a:pt x="5344" y="5450"/>
                    <a:pt x="5031" y="5450"/>
                  </a:cubicBezTo>
                  <a:cubicBezTo>
                    <a:pt x="3989" y="5450"/>
                    <a:pt x="2521" y="5655"/>
                    <a:pt x="1576" y="6625"/>
                  </a:cubicBezTo>
                  <a:cubicBezTo>
                    <a:pt x="1" y="8200"/>
                    <a:pt x="348" y="11319"/>
                    <a:pt x="379" y="11445"/>
                  </a:cubicBezTo>
                  <a:cubicBezTo>
                    <a:pt x="442" y="11603"/>
                    <a:pt x="568" y="11697"/>
                    <a:pt x="726" y="11760"/>
                  </a:cubicBezTo>
                  <a:cubicBezTo>
                    <a:pt x="757" y="11760"/>
                    <a:pt x="1135" y="11792"/>
                    <a:pt x="1671" y="11792"/>
                  </a:cubicBezTo>
                  <a:cubicBezTo>
                    <a:pt x="2710" y="11792"/>
                    <a:pt x="4443" y="11603"/>
                    <a:pt x="5514" y="10531"/>
                  </a:cubicBezTo>
                  <a:cubicBezTo>
                    <a:pt x="6775" y="9271"/>
                    <a:pt x="6743" y="7192"/>
                    <a:pt x="6649" y="6278"/>
                  </a:cubicBezTo>
                  <a:cubicBezTo>
                    <a:pt x="6869" y="6278"/>
                    <a:pt x="7121" y="6310"/>
                    <a:pt x="7405" y="6310"/>
                  </a:cubicBezTo>
                  <a:cubicBezTo>
                    <a:pt x="8476" y="6310"/>
                    <a:pt x="9925" y="6121"/>
                    <a:pt x="10902" y="5144"/>
                  </a:cubicBezTo>
                  <a:cubicBezTo>
                    <a:pt x="12477" y="3600"/>
                    <a:pt x="12099" y="481"/>
                    <a:pt x="12099" y="355"/>
                  </a:cubicBezTo>
                  <a:cubicBezTo>
                    <a:pt x="12036" y="198"/>
                    <a:pt x="11941" y="103"/>
                    <a:pt x="11784" y="40"/>
                  </a:cubicBezTo>
                  <a:cubicBezTo>
                    <a:pt x="11743" y="40"/>
                    <a:pt x="11387" y="1"/>
                    <a:pt x="10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8"/>
          <p:cNvGrpSpPr/>
          <p:nvPr/>
        </p:nvGrpSpPr>
        <p:grpSpPr>
          <a:xfrm>
            <a:off x="1239830" y="1067372"/>
            <a:ext cx="2084700" cy="677428"/>
            <a:chOff x="1234916" y="1019747"/>
            <a:chExt cx="2084700" cy="677428"/>
          </a:xfrm>
        </p:grpSpPr>
        <p:sp>
          <p:nvSpPr>
            <p:cNvPr id="884" name="Google Shape;884;p38"/>
            <p:cNvSpPr txBox="1"/>
            <p:nvPr/>
          </p:nvSpPr>
          <p:spPr>
            <a:xfrm>
              <a:off x="2175106" y="1019747"/>
              <a:ext cx="11445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1234916" y="1343475"/>
              <a:ext cx="2084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all of them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6" name="Google Shape;886;p38"/>
          <p:cNvGrpSpPr/>
          <p:nvPr/>
        </p:nvGrpSpPr>
        <p:grpSpPr>
          <a:xfrm>
            <a:off x="3451154" y="1181100"/>
            <a:ext cx="595200" cy="595200"/>
            <a:chOff x="3451178" y="1123950"/>
            <a:chExt cx="595200" cy="595200"/>
          </a:xfrm>
        </p:grpSpPr>
        <p:sp>
          <p:nvSpPr>
            <p:cNvPr id="887" name="Google Shape;887;p38"/>
            <p:cNvSpPr/>
            <p:nvPr/>
          </p:nvSpPr>
          <p:spPr>
            <a:xfrm>
              <a:off x="3451178" y="1123950"/>
              <a:ext cx="595200" cy="595200"/>
            </a:xfrm>
            <a:prstGeom prst="ellipse">
              <a:avLst/>
            </a:pr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571246" y="1244876"/>
              <a:ext cx="355063" cy="353329"/>
            </a:xfrm>
            <a:custGeom>
              <a:avLst/>
              <a:gdLst/>
              <a:ahLst/>
              <a:cxnLst/>
              <a:rect l="l" t="t" r="r" b="b"/>
              <a:pathLst>
                <a:path w="11878" h="11820" extrusionOk="0">
                  <a:moveTo>
                    <a:pt x="9704" y="729"/>
                  </a:moveTo>
                  <a:cubicBezTo>
                    <a:pt x="10019" y="729"/>
                    <a:pt x="10303" y="792"/>
                    <a:pt x="10523" y="982"/>
                  </a:cubicBezTo>
                  <a:cubicBezTo>
                    <a:pt x="10838" y="1234"/>
                    <a:pt x="10996" y="1612"/>
                    <a:pt x="11059" y="2021"/>
                  </a:cubicBezTo>
                  <a:cubicBezTo>
                    <a:pt x="11153" y="2368"/>
                    <a:pt x="11059" y="2714"/>
                    <a:pt x="10744" y="2998"/>
                  </a:cubicBezTo>
                  <a:lnTo>
                    <a:pt x="8255" y="5487"/>
                  </a:lnTo>
                  <a:lnTo>
                    <a:pt x="6270" y="3502"/>
                  </a:lnTo>
                  <a:lnTo>
                    <a:pt x="6743" y="3029"/>
                  </a:lnTo>
                  <a:lnTo>
                    <a:pt x="7499" y="3785"/>
                  </a:lnTo>
                  <a:cubicBezTo>
                    <a:pt x="7593" y="3880"/>
                    <a:pt x="7656" y="3911"/>
                    <a:pt x="7751" y="3911"/>
                  </a:cubicBezTo>
                  <a:cubicBezTo>
                    <a:pt x="7814" y="3911"/>
                    <a:pt x="7940" y="3880"/>
                    <a:pt x="7971" y="3785"/>
                  </a:cubicBezTo>
                  <a:cubicBezTo>
                    <a:pt x="8097" y="3659"/>
                    <a:pt x="8097" y="3439"/>
                    <a:pt x="7971" y="3313"/>
                  </a:cubicBezTo>
                  <a:lnTo>
                    <a:pt x="7215" y="2557"/>
                  </a:lnTo>
                  <a:lnTo>
                    <a:pt x="7688" y="2084"/>
                  </a:lnTo>
                  <a:lnTo>
                    <a:pt x="8444" y="2840"/>
                  </a:lnTo>
                  <a:cubicBezTo>
                    <a:pt x="8538" y="2935"/>
                    <a:pt x="8601" y="2966"/>
                    <a:pt x="8696" y="2966"/>
                  </a:cubicBezTo>
                  <a:cubicBezTo>
                    <a:pt x="8759" y="2966"/>
                    <a:pt x="8885" y="2935"/>
                    <a:pt x="8916" y="2840"/>
                  </a:cubicBezTo>
                  <a:cubicBezTo>
                    <a:pt x="9042" y="2714"/>
                    <a:pt x="9042" y="2494"/>
                    <a:pt x="8916" y="2368"/>
                  </a:cubicBezTo>
                  <a:lnTo>
                    <a:pt x="8160" y="1612"/>
                  </a:lnTo>
                  <a:lnTo>
                    <a:pt x="8601" y="1202"/>
                  </a:lnTo>
                  <a:cubicBezTo>
                    <a:pt x="8916" y="887"/>
                    <a:pt x="9326" y="729"/>
                    <a:pt x="9704" y="729"/>
                  </a:cubicBezTo>
                  <a:close/>
                  <a:moveTo>
                    <a:pt x="5766" y="4132"/>
                  </a:moveTo>
                  <a:lnTo>
                    <a:pt x="7751" y="6117"/>
                  </a:lnTo>
                  <a:lnTo>
                    <a:pt x="5577" y="8196"/>
                  </a:lnTo>
                  <a:cubicBezTo>
                    <a:pt x="5230" y="8543"/>
                    <a:pt x="4789" y="8763"/>
                    <a:pt x="4317" y="8826"/>
                  </a:cubicBezTo>
                  <a:cubicBezTo>
                    <a:pt x="3687" y="8921"/>
                    <a:pt x="3088" y="9236"/>
                    <a:pt x="2678" y="9645"/>
                  </a:cubicBezTo>
                  <a:lnTo>
                    <a:pt x="1324" y="11000"/>
                  </a:lnTo>
                  <a:cubicBezTo>
                    <a:pt x="1261" y="11063"/>
                    <a:pt x="1174" y="11095"/>
                    <a:pt x="1087" y="11095"/>
                  </a:cubicBezTo>
                  <a:cubicBezTo>
                    <a:pt x="1001" y="11095"/>
                    <a:pt x="914" y="11063"/>
                    <a:pt x="851" y="11000"/>
                  </a:cubicBezTo>
                  <a:cubicBezTo>
                    <a:pt x="725" y="10874"/>
                    <a:pt x="725" y="10653"/>
                    <a:pt x="851" y="10527"/>
                  </a:cubicBezTo>
                  <a:lnTo>
                    <a:pt x="2206" y="9173"/>
                  </a:lnTo>
                  <a:cubicBezTo>
                    <a:pt x="2615" y="8763"/>
                    <a:pt x="2931" y="8165"/>
                    <a:pt x="3025" y="7535"/>
                  </a:cubicBezTo>
                  <a:cubicBezTo>
                    <a:pt x="3088" y="7062"/>
                    <a:pt x="3309" y="6589"/>
                    <a:pt x="3655" y="6274"/>
                  </a:cubicBezTo>
                  <a:lnTo>
                    <a:pt x="3876" y="6022"/>
                  </a:lnTo>
                  <a:lnTo>
                    <a:pt x="4632" y="6778"/>
                  </a:lnTo>
                  <a:cubicBezTo>
                    <a:pt x="4726" y="6873"/>
                    <a:pt x="4789" y="6904"/>
                    <a:pt x="4884" y="6904"/>
                  </a:cubicBezTo>
                  <a:cubicBezTo>
                    <a:pt x="4947" y="6904"/>
                    <a:pt x="5073" y="6873"/>
                    <a:pt x="5104" y="6778"/>
                  </a:cubicBezTo>
                  <a:cubicBezTo>
                    <a:pt x="5230" y="6652"/>
                    <a:pt x="5230" y="6432"/>
                    <a:pt x="5104" y="6306"/>
                  </a:cubicBezTo>
                  <a:lnTo>
                    <a:pt x="4348" y="5550"/>
                  </a:lnTo>
                  <a:lnTo>
                    <a:pt x="4821" y="5077"/>
                  </a:lnTo>
                  <a:lnTo>
                    <a:pt x="5577" y="5833"/>
                  </a:lnTo>
                  <a:cubicBezTo>
                    <a:pt x="5640" y="5928"/>
                    <a:pt x="5734" y="5959"/>
                    <a:pt x="5797" y="5959"/>
                  </a:cubicBezTo>
                  <a:cubicBezTo>
                    <a:pt x="5892" y="5959"/>
                    <a:pt x="6018" y="5928"/>
                    <a:pt x="6050" y="5833"/>
                  </a:cubicBezTo>
                  <a:cubicBezTo>
                    <a:pt x="6176" y="5707"/>
                    <a:pt x="6176" y="5487"/>
                    <a:pt x="6050" y="5361"/>
                  </a:cubicBezTo>
                  <a:lnTo>
                    <a:pt x="5293" y="4605"/>
                  </a:lnTo>
                  <a:lnTo>
                    <a:pt x="5766" y="4132"/>
                  </a:lnTo>
                  <a:close/>
                  <a:moveTo>
                    <a:pt x="9769" y="1"/>
                  </a:moveTo>
                  <a:cubicBezTo>
                    <a:pt x="9726" y="1"/>
                    <a:pt x="9683" y="2"/>
                    <a:pt x="9641" y="5"/>
                  </a:cubicBezTo>
                  <a:cubicBezTo>
                    <a:pt x="9105" y="36"/>
                    <a:pt x="8601" y="288"/>
                    <a:pt x="8255" y="666"/>
                  </a:cubicBezTo>
                  <a:lnTo>
                    <a:pt x="3183" y="5802"/>
                  </a:lnTo>
                  <a:cubicBezTo>
                    <a:pt x="2741" y="6211"/>
                    <a:pt x="2426" y="6810"/>
                    <a:pt x="2363" y="7440"/>
                  </a:cubicBezTo>
                  <a:cubicBezTo>
                    <a:pt x="2269" y="7913"/>
                    <a:pt x="2080" y="8385"/>
                    <a:pt x="1733" y="8700"/>
                  </a:cubicBezTo>
                  <a:lnTo>
                    <a:pt x="379" y="10055"/>
                  </a:lnTo>
                  <a:cubicBezTo>
                    <a:pt x="1" y="10433"/>
                    <a:pt x="1" y="11095"/>
                    <a:pt x="379" y="11504"/>
                  </a:cubicBezTo>
                  <a:cubicBezTo>
                    <a:pt x="568" y="11693"/>
                    <a:pt x="851" y="11819"/>
                    <a:pt x="1135" y="11819"/>
                  </a:cubicBezTo>
                  <a:cubicBezTo>
                    <a:pt x="1418" y="11819"/>
                    <a:pt x="1670" y="11693"/>
                    <a:pt x="1891" y="11504"/>
                  </a:cubicBezTo>
                  <a:lnTo>
                    <a:pt x="3214" y="10149"/>
                  </a:lnTo>
                  <a:cubicBezTo>
                    <a:pt x="3561" y="9803"/>
                    <a:pt x="4002" y="9614"/>
                    <a:pt x="4474" y="9519"/>
                  </a:cubicBezTo>
                  <a:cubicBezTo>
                    <a:pt x="5104" y="9456"/>
                    <a:pt x="5703" y="9141"/>
                    <a:pt x="6144" y="8700"/>
                  </a:cubicBezTo>
                  <a:lnTo>
                    <a:pt x="11279" y="3502"/>
                  </a:lnTo>
                  <a:cubicBezTo>
                    <a:pt x="11657" y="3092"/>
                    <a:pt x="11878" y="2525"/>
                    <a:pt x="11846" y="1927"/>
                  </a:cubicBezTo>
                  <a:cubicBezTo>
                    <a:pt x="11815" y="1360"/>
                    <a:pt x="11531" y="792"/>
                    <a:pt x="11090" y="446"/>
                  </a:cubicBezTo>
                  <a:cubicBezTo>
                    <a:pt x="10715" y="157"/>
                    <a:pt x="10234" y="1"/>
                    <a:pt x="9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559760" y="3459000"/>
            <a:ext cx="2093451" cy="677399"/>
            <a:chOff x="594930" y="3401850"/>
            <a:chExt cx="2093451" cy="677399"/>
          </a:xfrm>
        </p:grpSpPr>
        <p:sp>
          <p:nvSpPr>
            <p:cNvPr id="890" name="Google Shape;890;p38"/>
            <p:cNvSpPr txBox="1"/>
            <p:nvPr/>
          </p:nvSpPr>
          <p:spPr>
            <a:xfrm>
              <a:off x="1579581" y="3401850"/>
              <a:ext cx="11088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38"/>
            <p:cNvSpPr txBox="1"/>
            <p:nvPr/>
          </p:nvSpPr>
          <p:spPr>
            <a:xfrm>
              <a:off x="594930" y="3725549"/>
              <a:ext cx="20847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r" rtl="0">
                <a:lnSpc>
                  <a:spcPct val="145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424242"/>
                </a:buClr>
                <a:buSzPts val="900"/>
                <a:buFont typeface="Arial"/>
                <a:buNone/>
              </a:pP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2" name="Google Shape;892;p38"/>
          <p:cNvSpPr/>
          <p:nvPr/>
        </p:nvSpPr>
        <p:spPr>
          <a:xfrm>
            <a:off x="2710352" y="3517201"/>
            <a:ext cx="595200" cy="595200"/>
          </a:xfrm>
          <a:prstGeom prst="ellipse">
            <a:avLst/>
          </a:prstGeom>
          <a:gradFill>
            <a:gsLst>
              <a:gs pos="0">
                <a:srgbClr val="BEDCD0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2829009" y="3649034"/>
            <a:ext cx="357903" cy="331538"/>
          </a:xfrm>
          <a:custGeom>
            <a:avLst/>
            <a:gdLst/>
            <a:ahLst/>
            <a:cxnLst/>
            <a:rect l="l" t="t" r="r" b="b"/>
            <a:pathLst>
              <a:path w="11973" h="11091" extrusionOk="0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8"/>
          <p:cNvGrpSpPr/>
          <p:nvPr/>
        </p:nvGrpSpPr>
        <p:grpSpPr>
          <a:xfrm>
            <a:off x="5955401" y="2172111"/>
            <a:ext cx="595334" cy="595187"/>
            <a:chOff x="5955425" y="2114961"/>
            <a:chExt cx="595334" cy="595187"/>
          </a:xfrm>
        </p:grpSpPr>
        <p:sp>
          <p:nvSpPr>
            <p:cNvPr id="895" name="Google Shape;895;p38"/>
            <p:cNvSpPr/>
            <p:nvPr/>
          </p:nvSpPr>
          <p:spPr>
            <a:xfrm>
              <a:off x="5955425" y="2114961"/>
              <a:ext cx="595334" cy="595187"/>
            </a:xfrm>
            <a:custGeom>
              <a:avLst/>
              <a:gdLst/>
              <a:ahLst/>
              <a:cxnLst/>
              <a:rect l="l" t="t" r="r" b="b"/>
              <a:pathLst>
                <a:path w="19484" h="19484" extrusionOk="0">
                  <a:moveTo>
                    <a:pt x="19150" y="12263"/>
                  </a:moveTo>
                  <a:cubicBezTo>
                    <a:pt x="17758" y="17459"/>
                    <a:pt x="12417" y="20542"/>
                    <a:pt x="7221" y="19150"/>
                  </a:cubicBezTo>
                  <a:cubicBezTo>
                    <a:pt x="2025" y="17758"/>
                    <a:pt x="-1058" y="12417"/>
                    <a:pt x="334" y="7221"/>
                  </a:cubicBezTo>
                  <a:cubicBezTo>
                    <a:pt x="1726" y="2025"/>
                    <a:pt x="7067" y="-1058"/>
                    <a:pt x="12263" y="334"/>
                  </a:cubicBezTo>
                  <a:cubicBezTo>
                    <a:pt x="17459" y="1726"/>
                    <a:pt x="20542" y="7067"/>
                    <a:pt x="19150" y="12263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074611" y="2280697"/>
              <a:ext cx="356946" cy="263712"/>
            </a:xfrm>
            <a:custGeom>
              <a:avLst/>
              <a:gdLst/>
              <a:ahLst/>
              <a:cxnLst/>
              <a:rect l="l" t="t" r="r" b="b"/>
              <a:pathLst>
                <a:path w="11941" h="8822" extrusionOk="0">
                  <a:moveTo>
                    <a:pt x="7184" y="1229"/>
                  </a:moveTo>
                  <a:lnTo>
                    <a:pt x="7184" y="1922"/>
                  </a:lnTo>
                  <a:lnTo>
                    <a:pt x="6459" y="1922"/>
                  </a:lnTo>
                  <a:lnTo>
                    <a:pt x="6459" y="1229"/>
                  </a:lnTo>
                  <a:close/>
                  <a:moveTo>
                    <a:pt x="5797" y="1261"/>
                  </a:moveTo>
                  <a:lnTo>
                    <a:pt x="5797" y="1954"/>
                  </a:lnTo>
                  <a:lnTo>
                    <a:pt x="5073" y="1954"/>
                  </a:lnTo>
                  <a:lnTo>
                    <a:pt x="5073" y="1607"/>
                  </a:lnTo>
                  <a:cubicBezTo>
                    <a:pt x="5073" y="1418"/>
                    <a:pt x="5230" y="1261"/>
                    <a:pt x="5419" y="1261"/>
                  </a:cubicBezTo>
                  <a:close/>
                  <a:moveTo>
                    <a:pt x="8192" y="1261"/>
                  </a:moveTo>
                  <a:cubicBezTo>
                    <a:pt x="8381" y="1261"/>
                    <a:pt x="8538" y="1418"/>
                    <a:pt x="8538" y="1607"/>
                  </a:cubicBezTo>
                  <a:lnTo>
                    <a:pt x="8538" y="1954"/>
                  </a:lnTo>
                  <a:lnTo>
                    <a:pt x="7845" y="1954"/>
                  </a:lnTo>
                  <a:lnTo>
                    <a:pt x="7845" y="1261"/>
                  </a:lnTo>
                  <a:close/>
                  <a:moveTo>
                    <a:pt x="1450" y="694"/>
                  </a:moveTo>
                  <a:cubicBezTo>
                    <a:pt x="1607" y="694"/>
                    <a:pt x="1796" y="788"/>
                    <a:pt x="1922" y="914"/>
                  </a:cubicBezTo>
                  <a:lnTo>
                    <a:pt x="3182" y="2174"/>
                  </a:lnTo>
                  <a:cubicBezTo>
                    <a:pt x="3497" y="2489"/>
                    <a:pt x="3938" y="2679"/>
                    <a:pt x="4411" y="2679"/>
                  </a:cubicBezTo>
                  <a:lnTo>
                    <a:pt x="10523" y="2679"/>
                  </a:lnTo>
                  <a:cubicBezTo>
                    <a:pt x="10901" y="2679"/>
                    <a:pt x="11216" y="2994"/>
                    <a:pt x="11216" y="3372"/>
                  </a:cubicBezTo>
                  <a:cubicBezTo>
                    <a:pt x="11216" y="3781"/>
                    <a:pt x="10901" y="4096"/>
                    <a:pt x="10523" y="4096"/>
                  </a:cubicBezTo>
                  <a:lnTo>
                    <a:pt x="3812" y="4096"/>
                  </a:lnTo>
                  <a:cubicBezTo>
                    <a:pt x="3340" y="4096"/>
                    <a:pt x="2899" y="3907"/>
                    <a:pt x="2584" y="3592"/>
                  </a:cubicBezTo>
                  <a:lnTo>
                    <a:pt x="977" y="1891"/>
                  </a:lnTo>
                  <a:cubicBezTo>
                    <a:pt x="693" y="1607"/>
                    <a:pt x="693" y="1166"/>
                    <a:pt x="977" y="914"/>
                  </a:cubicBezTo>
                  <a:cubicBezTo>
                    <a:pt x="1103" y="788"/>
                    <a:pt x="1292" y="694"/>
                    <a:pt x="1450" y="694"/>
                  </a:cubicBezTo>
                  <a:close/>
                  <a:moveTo>
                    <a:pt x="8255" y="4726"/>
                  </a:moveTo>
                  <a:lnTo>
                    <a:pt x="6805" y="5545"/>
                  </a:lnTo>
                  <a:lnTo>
                    <a:pt x="5356" y="4726"/>
                  </a:lnTo>
                  <a:close/>
                  <a:moveTo>
                    <a:pt x="6805" y="6333"/>
                  </a:moveTo>
                  <a:lnTo>
                    <a:pt x="8822" y="7467"/>
                  </a:lnTo>
                  <a:lnTo>
                    <a:pt x="4821" y="7467"/>
                  </a:lnTo>
                  <a:lnTo>
                    <a:pt x="6805" y="6333"/>
                  </a:lnTo>
                  <a:close/>
                  <a:moveTo>
                    <a:pt x="3340" y="7467"/>
                  </a:moveTo>
                  <a:cubicBezTo>
                    <a:pt x="3529" y="7467"/>
                    <a:pt x="3686" y="7625"/>
                    <a:pt x="3686" y="7845"/>
                  </a:cubicBezTo>
                  <a:cubicBezTo>
                    <a:pt x="3686" y="8034"/>
                    <a:pt x="3529" y="8192"/>
                    <a:pt x="3340" y="8192"/>
                  </a:cubicBezTo>
                  <a:cubicBezTo>
                    <a:pt x="3151" y="8192"/>
                    <a:pt x="2993" y="8034"/>
                    <a:pt x="2993" y="7845"/>
                  </a:cubicBezTo>
                  <a:cubicBezTo>
                    <a:pt x="2993" y="7625"/>
                    <a:pt x="3151" y="7467"/>
                    <a:pt x="3340" y="7467"/>
                  </a:cubicBezTo>
                  <a:close/>
                  <a:moveTo>
                    <a:pt x="10271" y="7467"/>
                  </a:moveTo>
                  <a:cubicBezTo>
                    <a:pt x="10460" y="7467"/>
                    <a:pt x="10618" y="7625"/>
                    <a:pt x="10618" y="7845"/>
                  </a:cubicBezTo>
                  <a:cubicBezTo>
                    <a:pt x="10618" y="8034"/>
                    <a:pt x="10460" y="8192"/>
                    <a:pt x="10271" y="8192"/>
                  </a:cubicBezTo>
                  <a:cubicBezTo>
                    <a:pt x="10082" y="8192"/>
                    <a:pt x="9924" y="8034"/>
                    <a:pt x="9924" y="7845"/>
                  </a:cubicBezTo>
                  <a:cubicBezTo>
                    <a:pt x="9924" y="7625"/>
                    <a:pt x="10082" y="7467"/>
                    <a:pt x="10271" y="7467"/>
                  </a:cubicBezTo>
                  <a:close/>
                  <a:moveTo>
                    <a:pt x="1544" y="1"/>
                  </a:moveTo>
                  <a:cubicBezTo>
                    <a:pt x="1166" y="1"/>
                    <a:pt x="820" y="158"/>
                    <a:pt x="536" y="379"/>
                  </a:cubicBezTo>
                  <a:cubicBezTo>
                    <a:pt x="0" y="946"/>
                    <a:pt x="0" y="1796"/>
                    <a:pt x="536" y="2363"/>
                  </a:cubicBezTo>
                  <a:lnTo>
                    <a:pt x="2206" y="4002"/>
                  </a:lnTo>
                  <a:cubicBezTo>
                    <a:pt x="2678" y="4474"/>
                    <a:pt x="3277" y="4726"/>
                    <a:pt x="3938" y="4726"/>
                  </a:cubicBezTo>
                  <a:lnTo>
                    <a:pt x="4002" y="4726"/>
                  </a:lnTo>
                  <a:lnTo>
                    <a:pt x="6175" y="5955"/>
                  </a:lnTo>
                  <a:lnTo>
                    <a:pt x="4128" y="7089"/>
                  </a:lnTo>
                  <a:cubicBezTo>
                    <a:pt x="3938" y="6900"/>
                    <a:pt x="3686" y="6774"/>
                    <a:pt x="3371" y="6774"/>
                  </a:cubicBezTo>
                  <a:cubicBezTo>
                    <a:pt x="2804" y="6774"/>
                    <a:pt x="2363" y="7247"/>
                    <a:pt x="2363" y="7782"/>
                  </a:cubicBezTo>
                  <a:cubicBezTo>
                    <a:pt x="2363" y="8381"/>
                    <a:pt x="2836" y="8822"/>
                    <a:pt x="3371" y="8822"/>
                  </a:cubicBezTo>
                  <a:cubicBezTo>
                    <a:pt x="3812" y="8822"/>
                    <a:pt x="4222" y="8538"/>
                    <a:pt x="4380" y="8097"/>
                  </a:cubicBezTo>
                  <a:lnTo>
                    <a:pt x="9326" y="8097"/>
                  </a:lnTo>
                  <a:cubicBezTo>
                    <a:pt x="9483" y="8507"/>
                    <a:pt x="9830" y="8822"/>
                    <a:pt x="10302" y="8822"/>
                  </a:cubicBezTo>
                  <a:cubicBezTo>
                    <a:pt x="10901" y="8822"/>
                    <a:pt x="11342" y="8349"/>
                    <a:pt x="11342" y="7782"/>
                  </a:cubicBezTo>
                  <a:cubicBezTo>
                    <a:pt x="11342" y="7184"/>
                    <a:pt x="10870" y="6774"/>
                    <a:pt x="10302" y="6774"/>
                  </a:cubicBezTo>
                  <a:cubicBezTo>
                    <a:pt x="10050" y="6774"/>
                    <a:pt x="9767" y="6900"/>
                    <a:pt x="9578" y="7089"/>
                  </a:cubicBezTo>
                  <a:lnTo>
                    <a:pt x="7530" y="5955"/>
                  </a:lnTo>
                  <a:lnTo>
                    <a:pt x="9672" y="4726"/>
                  </a:lnTo>
                  <a:lnTo>
                    <a:pt x="10555" y="4726"/>
                  </a:lnTo>
                  <a:cubicBezTo>
                    <a:pt x="11311" y="4726"/>
                    <a:pt x="11941" y="4096"/>
                    <a:pt x="11941" y="3340"/>
                  </a:cubicBezTo>
                  <a:cubicBezTo>
                    <a:pt x="11941" y="2584"/>
                    <a:pt x="11311" y="1954"/>
                    <a:pt x="10555" y="1954"/>
                  </a:cubicBezTo>
                  <a:lnTo>
                    <a:pt x="9263" y="1954"/>
                  </a:lnTo>
                  <a:lnTo>
                    <a:pt x="9263" y="1607"/>
                  </a:lnTo>
                  <a:cubicBezTo>
                    <a:pt x="9263" y="1009"/>
                    <a:pt x="8790" y="599"/>
                    <a:pt x="8223" y="599"/>
                  </a:cubicBezTo>
                  <a:lnTo>
                    <a:pt x="5482" y="599"/>
                  </a:lnTo>
                  <a:cubicBezTo>
                    <a:pt x="4884" y="599"/>
                    <a:pt x="4443" y="1072"/>
                    <a:pt x="4443" y="1607"/>
                  </a:cubicBezTo>
                  <a:lnTo>
                    <a:pt x="4443" y="1954"/>
                  </a:lnTo>
                  <a:cubicBezTo>
                    <a:pt x="4222" y="1954"/>
                    <a:pt x="3970" y="1859"/>
                    <a:pt x="3781" y="1639"/>
                  </a:cubicBezTo>
                  <a:lnTo>
                    <a:pt x="2521" y="379"/>
                  </a:lnTo>
                  <a:cubicBezTo>
                    <a:pt x="2237" y="127"/>
                    <a:pt x="1891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9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902" name="Google Shape;902;p39"/>
          <p:cNvGrpSpPr/>
          <p:nvPr/>
        </p:nvGrpSpPr>
        <p:grpSpPr>
          <a:xfrm>
            <a:off x="3545734" y="1254543"/>
            <a:ext cx="2052532" cy="3470576"/>
            <a:chOff x="7280398" y="2805793"/>
            <a:chExt cx="939202" cy="1588073"/>
          </a:xfrm>
        </p:grpSpPr>
        <p:sp>
          <p:nvSpPr>
            <p:cNvPr id="903" name="Google Shape;903;p39"/>
            <p:cNvSpPr/>
            <p:nvPr/>
          </p:nvSpPr>
          <p:spPr>
            <a:xfrm>
              <a:off x="7280398" y="3729250"/>
              <a:ext cx="595597" cy="664616"/>
            </a:xfrm>
            <a:custGeom>
              <a:avLst/>
              <a:gdLst/>
              <a:ahLst/>
              <a:cxnLst/>
              <a:rect l="l" t="t" r="r" b="b"/>
              <a:pathLst>
                <a:path w="23567" h="26298" extrusionOk="0">
                  <a:moveTo>
                    <a:pt x="0" y="1"/>
                  </a:moveTo>
                  <a:lnTo>
                    <a:pt x="0" y="1745"/>
                  </a:lnTo>
                  <a:lnTo>
                    <a:pt x="4397" y="1745"/>
                  </a:lnTo>
                  <a:lnTo>
                    <a:pt x="4397" y="25426"/>
                  </a:lnTo>
                  <a:lnTo>
                    <a:pt x="5269" y="26298"/>
                  </a:lnTo>
                  <a:lnTo>
                    <a:pt x="22695" y="26298"/>
                  </a:lnTo>
                  <a:lnTo>
                    <a:pt x="23567" y="25426"/>
                  </a:lnTo>
                  <a:lnTo>
                    <a:pt x="23567" y="9395"/>
                  </a:lnTo>
                  <a:lnTo>
                    <a:pt x="21823" y="9395"/>
                  </a:lnTo>
                  <a:lnTo>
                    <a:pt x="21823" y="24554"/>
                  </a:lnTo>
                  <a:lnTo>
                    <a:pt x="6141" y="24554"/>
                  </a:lnTo>
                  <a:lnTo>
                    <a:pt x="6141" y="873"/>
                  </a:lnTo>
                  <a:lnTo>
                    <a:pt x="5269" y="1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7491348" y="2805793"/>
              <a:ext cx="728252" cy="1195061"/>
            </a:xfrm>
            <a:custGeom>
              <a:avLst/>
              <a:gdLst/>
              <a:ahLst/>
              <a:cxnLst/>
              <a:rect l="l" t="t" r="r" b="b"/>
              <a:pathLst>
                <a:path w="28816" h="47287" extrusionOk="0">
                  <a:moveTo>
                    <a:pt x="8011" y="0"/>
                  </a:moveTo>
                  <a:lnTo>
                    <a:pt x="1" y="5574"/>
                  </a:lnTo>
                  <a:lnTo>
                    <a:pt x="1" y="34508"/>
                  </a:lnTo>
                  <a:lnTo>
                    <a:pt x="5810" y="40317"/>
                  </a:lnTo>
                  <a:lnTo>
                    <a:pt x="5810" y="44327"/>
                  </a:lnTo>
                  <a:lnTo>
                    <a:pt x="9122" y="44327"/>
                  </a:lnTo>
                  <a:lnTo>
                    <a:pt x="9122" y="40317"/>
                  </a:lnTo>
                  <a:lnTo>
                    <a:pt x="12490" y="40317"/>
                  </a:lnTo>
                  <a:lnTo>
                    <a:pt x="12490" y="47286"/>
                  </a:lnTo>
                  <a:lnTo>
                    <a:pt x="16326" y="47286"/>
                  </a:lnTo>
                  <a:lnTo>
                    <a:pt x="16326" y="40317"/>
                  </a:lnTo>
                  <a:lnTo>
                    <a:pt x="23006" y="40317"/>
                  </a:lnTo>
                  <a:lnTo>
                    <a:pt x="28815" y="34508"/>
                  </a:lnTo>
                  <a:lnTo>
                    <a:pt x="28815" y="5574"/>
                  </a:lnTo>
                  <a:lnTo>
                    <a:pt x="20805" y="0"/>
                  </a:lnTo>
                  <a:close/>
                </a:path>
              </a:pathLst>
            </a:custGeom>
            <a:solidFill>
              <a:srgbClr val="FFFEF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9"/>
          <p:cNvSpPr/>
          <p:nvPr/>
        </p:nvSpPr>
        <p:spPr>
          <a:xfrm>
            <a:off x="4212035" y="3084607"/>
            <a:ext cx="1180652" cy="748477"/>
          </a:xfrm>
          <a:custGeom>
            <a:avLst/>
            <a:gdLst/>
            <a:ahLst/>
            <a:cxnLst/>
            <a:rect l="l" t="t" r="r" b="b"/>
            <a:pathLst>
              <a:path w="21377" h="13552" extrusionOk="0">
                <a:moveTo>
                  <a:pt x="0" y="0"/>
                </a:moveTo>
                <a:lnTo>
                  <a:pt x="0" y="213"/>
                </a:lnTo>
                <a:lnTo>
                  <a:pt x="4588" y="4801"/>
                </a:lnTo>
                <a:lnTo>
                  <a:pt x="9530" y="4801"/>
                </a:lnTo>
                <a:lnTo>
                  <a:pt x="9460" y="13552"/>
                </a:lnTo>
                <a:lnTo>
                  <a:pt x="11808" y="13552"/>
                </a:lnTo>
                <a:lnTo>
                  <a:pt x="11846" y="4801"/>
                </a:lnTo>
                <a:lnTo>
                  <a:pt x="16788" y="4801"/>
                </a:lnTo>
                <a:lnTo>
                  <a:pt x="21376" y="213"/>
                </a:lnTo>
                <a:lnTo>
                  <a:pt x="21376" y="0"/>
                </a:lnTo>
                <a:close/>
              </a:path>
            </a:pathLst>
          </a:cu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4212025" y="2692778"/>
            <a:ext cx="1180652" cy="396978"/>
          </a:xfrm>
          <a:custGeom>
            <a:avLst/>
            <a:gdLst/>
            <a:ahLst/>
            <a:cxnLst/>
            <a:rect l="l" t="t" r="r" b="b"/>
            <a:pathLst>
              <a:path w="21377" h="5450" extrusionOk="0">
                <a:moveTo>
                  <a:pt x="0" y="1"/>
                </a:moveTo>
                <a:lnTo>
                  <a:pt x="0" y="5450"/>
                </a:lnTo>
                <a:lnTo>
                  <a:pt x="21376" y="5450"/>
                </a:lnTo>
                <a:lnTo>
                  <a:pt x="21376" y="1"/>
                </a:lnTo>
                <a:close/>
              </a:path>
            </a:pathLst>
          </a:custGeom>
          <a:gradFill>
            <a:gsLst>
              <a:gs pos="0">
                <a:srgbClr val="BCD8EA"/>
              </a:gs>
              <a:gs pos="100000">
                <a:srgbClr val="609CC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4212025" y="2184500"/>
            <a:ext cx="1180652" cy="545300"/>
          </a:xfrm>
          <a:custGeom>
            <a:avLst/>
            <a:gdLst/>
            <a:ahLst/>
            <a:cxnLst/>
            <a:rect l="l" t="t" r="r" b="b"/>
            <a:pathLst>
              <a:path w="21377" h="5450" extrusionOk="0">
                <a:moveTo>
                  <a:pt x="0" y="1"/>
                </a:moveTo>
                <a:lnTo>
                  <a:pt x="0" y="5450"/>
                </a:lnTo>
                <a:lnTo>
                  <a:pt x="21376" y="5450"/>
                </a:lnTo>
                <a:lnTo>
                  <a:pt x="21376" y="1"/>
                </a:ln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9"/>
          <p:cNvSpPr/>
          <p:nvPr/>
        </p:nvSpPr>
        <p:spPr>
          <a:xfrm rot="10800000" flipH="1">
            <a:off x="4212025" y="1508169"/>
            <a:ext cx="1180652" cy="676331"/>
          </a:xfrm>
          <a:custGeom>
            <a:avLst/>
            <a:gdLst/>
            <a:ahLst/>
            <a:cxnLst/>
            <a:rect l="l" t="t" r="r" b="b"/>
            <a:pathLst>
              <a:path w="21377" h="5450" extrusionOk="0">
                <a:moveTo>
                  <a:pt x="0" y="1"/>
                </a:moveTo>
                <a:lnTo>
                  <a:pt x="0" y="5450"/>
                </a:lnTo>
                <a:lnTo>
                  <a:pt x="21376" y="5450"/>
                </a:lnTo>
                <a:lnTo>
                  <a:pt x="21376" y="1"/>
                </a:lnTo>
                <a:close/>
              </a:path>
            </a:pathLst>
          </a:cu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9"/>
          <p:cNvSpPr txBox="1"/>
          <p:nvPr/>
        </p:nvSpPr>
        <p:spPr>
          <a:xfrm>
            <a:off x="4212000" y="3090125"/>
            <a:ext cx="1180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10" name="Google Shape;910;p39"/>
          <p:cNvGrpSpPr/>
          <p:nvPr/>
        </p:nvGrpSpPr>
        <p:grpSpPr>
          <a:xfrm>
            <a:off x="677775" y="1257957"/>
            <a:ext cx="1951200" cy="1393093"/>
            <a:chOff x="677775" y="1257957"/>
            <a:chExt cx="1951200" cy="1393093"/>
          </a:xfrm>
        </p:grpSpPr>
        <p:sp>
          <p:nvSpPr>
            <p:cNvPr id="911" name="Google Shape;911;p39"/>
            <p:cNvSpPr txBox="1"/>
            <p:nvPr/>
          </p:nvSpPr>
          <p:spPr>
            <a:xfrm>
              <a:off x="677775" y="1937650"/>
              <a:ext cx="19512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39"/>
            <p:cNvSpPr txBox="1"/>
            <p:nvPr/>
          </p:nvSpPr>
          <p:spPr>
            <a:xfrm>
              <a:off x="677775" y="1607288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3" name="Google Shape;913;p39"/>
            <p:cNvSpPr txBox="1"/>
            <p:nvPr/>
          </p:nvSpPr>
          <p:spPr>
            <a:xfrm>
              <a:off x="677775" y="1257957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677775" y="3425332"/>
            <a:ext cx="1951200" cy="1344876"/>
            <a:chOff x="677775" y="3425332"/>
            <a:chExt cx="1951200" cy="1344876"/>
          </a:xfrm>
        </p:grpSpPr>
        <p:sp>
          <p:nvSpPr>
            <p:cNvPr id="915" name="Google Shape;915;p39"/>
            <p:cNvSpPr txBox="1"/>
            <p:nvPr/>
          </p:nvSpPr>
          <p:spPr>
            <a:xfrm>
              <a:off x="677775" y="4056808"/>
              <a:ext cx="19512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it’s full of iron oxide dust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39"/>
            <p:cNvSpPr txBox="1"/>
            <p:nvPr/>
          </p:nvSpPr>
          <p:spPr>
            <a:xfrm>
              <a:off x="677775" y="3774663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9"/>
            <p:cNvSpPr txBox="1"/>
            <p:nvPr/>
          </p:nvSpPr>
          <p:spPr>
            <a:xfrm>
              <a:off x="677775" y="3425332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515025" y="3433595"/>
            <a:ext cx="1951200" cy="1349535"/>
            <a:chOff x="6515025" y="3433595"/>
            <a:chExt cx="1951200" cy="1349535"/>
          </a:xfrm>
        </p:grpSpPr>
        <p:sp>
          <p:nvSpPr>
            <p:cNvPr id="919" name="Google Shape;919;p39"/>
            <p:cNvSpPr txBox="1"/>
            <p:nvPr/>
          </p:nvSpPr>
          <p:spPr>
            <a:xfrm>
              <a:off x="6515025" y="4069729"/>
              <a:ext cx="19512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 and it’s terribly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9"/>
            <p:cNvSpPr txBox="1"/>
            <p:nvPr/>
          </p:nvSpPr>
          <p:spPr>
            <a:xfrm>
              <a:off x="7288425" y="3782925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1" name="Google Shape;921;p39"/>
            <p:cNvSpPr txBox="1"/>
            <p:nvPr/>
          </p:nvSpPr>
          <p:spPr>
            <a:xfrm>
              <a:off x="7288425" y="3433595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6515025" y="1257957"/>
            <a:ext cx="1951200" cy="1393093"/>
            <a:chOff x="6515025" y="1257957"/>
            <a:chExt cx="1951200" cy="1393093"/>
          </a:xfrm>
        </p:grpSpPr>
        <p:sp>
          <p:nvSpPr>
            <p:cNvPr id="923" name="Google Shape;923;p39"/>
            <p:cNvSpPr txBox="1"/>
            <p:nvPr/>
          </p:nvSpPr>
          <p:spPr>
            <a:xfrm>
              <a:off x="7288425" y="1607288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4" name="Google Shape;924;p39"/>
            <p:cNvSpPr txBox="1"/>
            <p:nvPr/>
          </p:nvSpPr>
          <p:spPr>
            <a:xfrm>
              <a:off x="6515025" y="1937650"/>
              <a:ext cx="19512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5" name="Google Shape;925;p39"/>
            <p:cNvSpPr txBox="1"/>
            <p:nvPr/>
          </p:nvSpPr>
          <p:spPr>
            <a:xfrm>
              <a:off x="7288425" y="1257957"/>
              <a:ext cx="1177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57875" y="3034428"/>
            <a:ext cx="2084100" cy="732732"/>
            <a:chOff x="457875" y="2813390"/>
            <a:chExt cx="2084100" cy="732732"/>
          </a:xfrm>
        </p:grpSpPr>
        <p:sp>
          <p:nvSpPr>
            <p:cNvPr id="932" name="Google Shape;932;p40"/>
            <p:cNvSpPr txBox="1"/>
            <p:nvPr/>
          </p:nvSpPr>
          <p:spPr>
            <a:xfrm>
              <a:off x="457875" y="3084422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40"/>
            <p:cNvSpPr txBox="1"/>
            <p:nvPr/>
          </p:nvSpPr>
          <p:spPr>
            <a:xfrm>
              <a:off x="457875" y="281339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457875" y="2069054"/>
            <a:ext cx="2084100" cy="732694"/>
            <a:chOff x="457875" y="1882332"/>
            <a:chExt cx="2084100" cy="732694"/>
          </a:xfrm>
        </p:grpSpPr>
        <p:sp>
          <p:nvSpPr>
            <p:cNvPr id="935" name="Google Shape;935;p40"/>
            <p:cNvSpPr txBox="1"/>
            <p:nvPr/>
          </p:nvSpPr>
          <p:spPr>
            <a:xfrm>
              <a:off x="457875" y="2153327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40"/>
            <p:cNvSpPr txBox="1"/>
            <p:nvPr/>
          </p:nvSpPr>
          <p:spPr>
            <a:xfrm>
              <a:off x="457875" y="1882332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457875" y="1103675"/>
            <a:ext cx="2084100" cy="732699"/>
            <a:chOff x="457875" y="951275"/>
            <a:chExt cx="2084100" cy="732699"/>
          </a:xfrm>
        </p:grpSpPr>
        <p:sp>
          <p:nvSpPr>
            <p:cNvPr id="938" name="Google Shape;938;p40"/>
            <p:cNvSpPr txBox="1"/>
            <p:nvPr/>
          </p:nvSpPr>
          <p:spPr>
            <a:xfrm>
              <a:off x="457875" y="1222274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all of them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40"/>
            <p:cNvSpPr txBox="1"/>
            <p:nvPr/>
          </p:nvSpPr>
          <p:spPr>
            <a:xfrm>
              <a:off x="457875" y="9512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0" name="Google Shape;940;p40"/>
          <p:cNvGrpSpPr/>
          <p:nvPr/>
        </p:nvGrpSpPr>
        <p:grpSpPr>
          <a:xfrm>
            <a:off x="6602025" y="3034461"/>
            <a:ext cx="2084100" cy="732727"/>
            <a:chOff x="6602025" y="3199800"/>
            <a:chExt cx="2084100" cy="732727"/>
          </a:xfrm>
        </p:grpSpPr>
        <p:sp>
          <p:nvSpPr>
            <p:cNvPr id="941" name="Google Shape;941;p40"/>
            <p:cNvSpPr txBox="1"/>
            <p:nvPr/>
          </p:nvSpPr>
          <p:spPr>
            <a:xfrm>
              <a:off x="6602025" y="3470827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2" name="Google Shape;942;p40"/>
            <p:cNvSpPr txBox="1"/>
            <p:nvPr/>
          </p:nvSpPr>
          <p:spPr>
            <a:xfrm>
              <a:off x="7553025" y="31998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6602025" y="2069063"/>
            <a:ext cx="2084100" cy="732737"/>
            <a:chOff x="6602025" y="1961236"/>
            <a:chExt cx="2084100" cy="732737"/>
          </a:xfrm>
        </p:grpSpPr>
        <p:sp>
          <p:nvSpPr>
            <p:cNvPr id="944" name="Google Shape;944;p40"/>
            <p:cNvSpPr txBox="1"/>
            <p:nvPr/>
          </p:nvSpPr>
          <p:spPr>
            <a:xfrm>
              <a:off x="6602025" y="2232274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40"/>
            <p:cNvSpPr txBox="1"/>
            <p:nvPr/>
          </p:nvSpPr>
          <p:spPr>
            <a:xfrm>
              <a:off x="7553025" y="1961236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602025" y="1103675"/>
            <a:ext cx="2084100" cy="732726"/>
            <a:chOff x="6602025" y="951275"/>
            <a:chExt cx="2084100" cy="732726"/>
          </a:xfrm>
        </p:grpSpPr>
        <p:sp>
          <p:nvSpPr>
            <p:cNvPr id="947" name="Google Shape;947;p40"/>
            <p:cNvSpPr txBox="1"/>
            <p:nvPr/>
          </p:nvSpPr>
          <p:spPr>
            <a:xfrm>
              <a:off x="6602025" y="1222301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0"/>
            <p:cNvSpPr txBox="1"/>
            <p:nvPr/>
          </p:nvSpPr>
          <p:spPr>
            <a:xfrm>
              <a:off x="7553025" y="9512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6602025" y="3999850"/>
            <a:ext cx="2084100" cy="732725"/>
            <a:chOff x="6602000" y="4582675"/>
            <a:chExt cx="2084100" cy="732725"/>
          </a:xfrm>
        </p:grpSpPr>
        <p:sp>
          <p:nvSpPr>
            <p:cNvPr id="950" name="Google Shape;950;p40"/>
            <p:cNvSpPr txBox="1"/>
            <p:nvPr/>
          </p:nvSpPr>
          <p:spPr>
            <a:xfrm>
              <a:off x="6602000" y="4853700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40"/>
            <p:cNvSpPr txBox="1"/>
            <p:nvPr/>
          </p:nvSpPr>
          <p:spPr>
            <a:xfrm>
              <a:off x="7553000" y="45826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40"/>
          <p:cNvGrpSpPr/>
          <p:nvPr/>
        </p:nvGrpSpPr>
        <p:grpSpPr>
          <a:xfrm>
            <a:off x="457875" y="3999840"/>
            <a:ext cx="2084100" cy="732732"/>
            <a:chOff x="457875" y="2813390"/>
            <a:chExt cx="2084100" cy="732732"/>
          </a:xfrm>
        </p:grpSpPr>
        <p:sp>
          <p:nvSpPr>
            <p:cNvPr id="953" name="Google Shape;953;p40"/>
            <p:cNvSpPr txBox="1"/>
            <p:nvPr/>
          </p:nvSpPr>
          <p:spPr>
            <a:xfrm>
              <a:off x="457875" y="3084422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planet with life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457875" y="281339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55" name="Google Shape;955;p40"/>
          <p:cNvSpPr/>
          <p:nvPr/>
        </p:nvSpPr>
        <p:spPr>
          <a:xfrm>
            <a:off x="4842069" y="1295198"/>
            <a:ext cx="1361230" cy="1372910"/>
          </a:xfrm>
          <a:custGeom>
            <a:avLst/>
            <a:gdLst/>
            <a:ahLst/>
            <a:cxnLst/>
            <a:rect l="l" t="t" r="r" b="b"/>
            <a:pathLst>
              <a:path w="27154" h="27387" extrusionOk="0">
                <a:moveTo>
                  <a:pt x="9074" y="0"/>
                </a:moveTo>
                <a:lnTo>
                  <a:pt x="0" y="22550"/>
                </a:lnTo>
                <a:cubicBezTo>
                  <a:pt x="2035" y="23650"/>
                  <a:pt x="3736" y="25352"/>
                  <a:pt x="4804" y="27386"/>
                </a:cubicBezTo>
                <a:lnTo>
                  <a:pt x="27153" y="17880"/>
                </a:lnTo>
                <a:cubicBezTo>
                  <a:pt x="23551" y="9940"/>
                  <a:pt x="17079" y="3536"/>
                  <a:pt x="9074" y="0"/>
                </a:cubicBezTo>
                <a:close/>
              </a:path>
            </a:pathLst>
          </a:custGeom>
          <a:gradFill>
            <a:gsLst>
              <a:gs pos="0">
                <a:srgbClr val="85C8BA"/>
              </a:gs>
              <a:gs pos="100000">
                <a:srgbClr val="45857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0"/>
          <p:cNvSpPr/>
          <p:nvPr/>
        </p:nvSpPr>
        <p:spPr>
          <a:xfrm>
            <a:off x="3917302" y="1143000"/>
            <a:ext cx="1277613" cy="1244176"/>
          </a:xfrm>
          <a:custGeom>
            <a:avLst/>
            <a:gdLst/>
            <a:ahLst/>
            <a:cxnLst/>
            <a:rect l="l" t="t" r="r" b="b"/>
            <a:pathLst>
              <a:path w="25486" h="24819" extrusionOk="0">
                <a:moveTo>
                  <a:pt x="13044" y="1"/>
                </a:moveTo>
                <a:cubicBezTo>
                  <a:pt x="8440" y="1"/>
                  <a:pt x="4037" y="868"/>
                  <a:pt x="1" y="2436"/>
                </a:cubicBezTo>
                <a:lnTo>
                  <a:pt x="9508" y="24818"/>
                </a:lnTo>
                <a:cubicBezTo>
                  <a:pt x="10608" y="24451"/>
                  <a:pt x="11809" y="24251"/>
                  <a:pt x="13044" y="24251"/>
                </a:cubicBezTo>
                <a:cubicBezTo>
                  <a:pt x="14211" y="24251"/>
                  <a:pt x="15312" y="24418"/>
                  <a:pt x="16379" y="24752"/>
                </a:cubicBezTo>
                <a:lnTo>
                  <a:pt x="25486" y="2202"/>
                </a:lnTo>
                <a:cubicBezTo>
                  <a:pt x="21616" y="768"/>
                  <a:pt x="17413" y="1"/>
                  <a:pt x="13044" y="1"/>
                </a:cubicBezTo>
                <a:close/>
              </a:path>
            </a:pathLst>
          </a:custGeom>
          <a:gradFill>
            <a:gsLst>
              <a:gs pos="0">
                <a:srgbClr val="CBEADE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0"/>
          <p:cNvSpPr/>
          <p:nvPr/>
        </p:nvSpPr>
        <p:spPr>
          <a:xfrm>
            <a:off x="5123003" y="2293508"/>
            <a:ext cx="1242472" cy="1270896"/>
          </a:xfrm>
          <a:custGeom>
            <a:avLst/>
            <a:gdLst/>
            <a:ahLst/>
            <a:cxnLst/>
            <a:rect l="l" t="t" r="r" b="b"/>
            <a:pathLst>
              <a:path w="24785" h="25352" extrusionOk="0">
                <a:moveTo>
                  <a:pt x="22416" y="0"/>
                </a:moveTo>
                <a:lnTo>
                  <a:pt x="34" y="9540"/>
                </a:lnTo>
                <a:cubicBezTo>
                  <a:pt x="334" y="10575"/>
                  <a:pt x="501" y="11675"/>
                  <a:pt x="501" y="12809"/>
                </a:cubicBezTo>
                <a:cubicBezTo>
                  <a:pt x="501" y="14010"/>
                  <a:pt x="334" y="15178"/>
                  <a:pt x="0" y="16245"/>
                </a:cubicBezTo>
                <a:lnTo>
                  <a:pt x="22517" y="25352"/>
                </a:lnTo>
                <a:cubicBezTo>
                  <a:pt x="23984" y="21449"/>
                  <a:pt x="24785" y="17213"/>
                  <a:pt x="24785" y="12809"/>
                </a:cubicBezTo>
                <a:cubicBezTo>
                  <a:pt x="24785" y="8306"/>
                  <a:pt x="23951" y="4003"/>
                  <a:pt x="22416" y="0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0"/>
          <p:cNvSpPr/>
          <p:nvPr/>
        </p:nvSpPr>
        <p:spPr>
          <a:xfrm>
            <a:off x="2925709" y="1310237"/>
            <a:ext cx="1366193" cy="1367897"/>
          </a:xfrm>
          <a:custGeom>
            <a:avLst/>
            <a:gdLst/>
            <a:ahLst/>
            <a:cxnLst/>
            <a:rect l="l" t="t" r="r" b="b"/>
            <a:pathLst>
              <a:path w="27253" h="27287" extrusionOk="0">
                <a:moveTo>
                  <a:pt x="17746" y="0"/>
                </a:moveTo>
                <a:cubicBezTo>
                  <a:pt x="9807" y="3670"/>
                  <a:pt x="3469" y="10174"/>
                  <a:pt x="0" y="18213"/>
                </a:cubicBezTo>
                <a:lnTo>
                  <a:pt x="22516" y="27286"/>
                </a:lnTo>
                <a:cubicBezTo>
                  <a:pt x="23584" y="25218"/>
                  <a:pt x="25218" y="23484"/>
                  <a:pt x="27253" y="22350"/>
                </a:cubicBezTo>
                <a:lnTo>
                  <a:pt x="17746" y="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0"/>
          <p:cNvSpPr/>
          <p:nvPr/>
        </p:nvSpPr>
        <p:spPr>
          <a:xfrm>
            <a:off x="4843723" y="3211557"/>
            <a:ext cx="1366243" cy="1354513"/>
          </a:xfrm>
          <a:custGeom>
            <a:avLst/>
            <a:gdLst/>
            <a:ahLst/>
            <a:cxnLst/>
            <a:rect l="l" t="t" r="r" b="b"/>
            <a:pathLst>
              <a:path w="27254" h="27020" extrusionOk="0">
                <a:moveTo>
                  <a:pt x="4704" y="0"/>
                </a:moveTo>
                <a:cubicBezTo>
                  <a:pt x="3603" y="1968"/>
                  <a:pt x="1969" y="3603"/>
                  <a:pt x="1" y="4670"/>
                </a:cubicBezTo>
                <a:lnTo>
                  <a:pt x="9508" y="27020"/>
                </a:lnTo>
                <a:cubicBezTo>
                  <a:pt x="17380" y="23384"/>
                  <a:pt x="23718" y="17013"/>
                  <a:pt x="27254" y="9074"/>
                </a:cubicBezTo>
                <a:lnTo>
                  <a:pt x="4704" y="0"/>
                </a:lnTo>
                <a:close/>
              </a:path>
            </a:pathLst>
          </a:custGeom>
          <a:gradFill>
            <a:gsLst>
              <a:gs pos="0">
                <a:srgbClr val="BCD8EA"/>
              </a:gs>
              <a:gs pos="100000">
                <a:srgbClr val="609CC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0"/>
          <p:cNvSpPr/>
          <p:nvPr/>
        </p:nvSpPr>
        <p:spPr>
          <a:xfrm>
            <a:off x="2947416" y="3219929"/>
            <a:ext cx="1361230" cy="1359526"/>
          </a:xfrm>
          <a:custGeom>
            <a:avLst/>
            <a:gdLst/>
            <a:ahLst/>
            <a:cxnLst/>
            <a:rect l="l" t="t" r="r" b="b"/>
            <a:pathLst>
              <a:path w="27154" h="27120" extrusionOk="0">
                <a:moveTo>
                  <a:pt x="22383" y="0"/>
                </a:moveTo>
                <a:lnTo>
                  <a:pt x="1" y="9540"/>
                </a:lnTo>
                <a:cubicBezTo>
                  <a:pt x="3670" y="17379"/>
                  <a:pt x="10108" y="23650"/>
                  <a:pt x="18047" y="27120"/>
                </a:cubicBezTo>
                <a:lnTo>
                  <a:pt x="27153" y="4570"/>
                </a:lnTo>
                <a:cubicBezTo>
                  <a:pt x="25152" y="3569"/>
                  <a:pt x="23484" y="1968"/>
                  <a:pt x="22383" y="0"/>
                </a:cubicBezTo>
                <a:close/>
              </a:path>
            </a:pathLst>
          </a:cu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0"/>
          <p:cNvSpPr/>
          <p:nvPr/>
        </p:nvSpPr>
        <p:spPr>
          <a:xfrm>
            <a:off x="3955802" y="3487479"/>
            <a:ext cx="1262524" cy="1242472"/>
          </a:xfrm>
          <a:custGeom>
            <a:avLst/>
            <a:gdLst/>
            <a:ahLst/>
            <a:cxnLst/>
            <a:rect l="l" t="t" r="r" b="b"/>
            <a:pathLst>
              <a:path w="25185" h="24785" extrusionOk="0">
                <a:moveTo>
                  <a:pt x="15678" y="0"/>
                </a:moveTo>
                <a:cubicBezTo>
                  <a:pt x="14611" y="334"/>
                  <a:pt x="13476" y="501"/>
                  <a:pt x="12276" y="501"/>
                </a:cubicBezTo>
                <a:cubicBezTo>
                  <a:pt x="11175" y="501"/>
                  <a:pt x="10107" y="367"/>
                  <a:pt x="9107" y="67"/>
                </a:cubicBezTo>
                <a:lnTo>
                  <a:pt x="0" y="22617"/>
                </a:lnTo>
                <a:cubicBezTo>
                  <a:pt x="3836" y="24018"/>
                  <a:pt x="7972" y="24785"/>
                  <a:pt x="12276" y="24785"/>
                </a:cubicBezTo>
                <a:cubicBezTo>
                  <a:pt x="16845" y="24785"/>
                  <a:pt x="21182" y="23917"/>
                  <a:pt x="25185" y="22383"/>
                </a:cubicBezTo>
                <a:lnTo>
                  <a:pt x="15678" y="0"/>
                </a:ln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0"/>
          <p:cNvSpPr/>
          <p:nvPr/>
        </p:nvSpPr>
        <p:spPr>
          <a:xfrm>
            <a:off x="2778525" y="2326945"/>
            <a:ext cx="1245831" cy="1269241"/>
          </a:xfrm>
          <a:custGeom>
            <a:avLst/>
            <a:gdLst/>
            <a:ahLst/>
            <a:cxnLst/>
            <a:rect l="l" t="t" r="r" b="b"/>
            <a:pathLst>
              <a:path w="24852" h="25319" extrusionOk="0">
                <a:moveTo>
                  <a:pt x="2102" y="0"/>
                </a:moveTo>
                <a:cubicBezTo>
                  <a:pt x="735" y="3770"/>
                  <a:pt x="1" y="7873"/>
                  <a:pt x="1" y="12142"/>
                </a:cubicBezTo>
                <a:cubicBezTo>
                  <a:pt x="1" y="16812"/>
                  <a:pt x="868" y="21249"/>
                  <a:pt x="2469" y="25319"/>
                </a:cubicBezTo>
                <a:lnTo>
                  <a:pt x="24852" y="15812"/>
                </a:lnTo>
                <a:cubicBezTo>
                  <a:pt x="24451" y="14644"/>
                  <a:pt x="24251" y="13443"/>
                  <a:pt x="24251" y="12142"/>
                </a:cubicBezTo>
                <a:cubicBezTo>
                  <a:pt x="24251" y="11075"/>
                  <a:pt x="24385" y="10074"/>
                  <a:pt x="24685" y="9074"/>
                </a:cubicBezTo>
                <a:lnTo>
                  <a:pt x="2102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0"/>
          <p:cNvSpPr/>
          <p:nvPr/>
        </p:nvSpPr>
        <p:spPr>
          <a:xfrm flipH="1">
            <a:off x="4314559" y="2441663"/>
            <a:ext cx="514866" cy="989630"/>
          </a:xfrm>
          <a:custGeom>
            <a:avLst/>
            <a:gdLst/>
            <a:ahLst/>
            <a:cxnLst/>
            <a:rect l="l" t="t" r="r" b="b"/>
            <a:pathLst>
              <a:path w="21511" h="21357" extrusionOk="0">
                <a:moveTo>
                  <a:pt x="7757" y="0"/>
                </a:moveTo>
                <a:cubicBezTo>
                  <a:pt x="7533" y="-1"/>
                  <a:pt x="7306" y="16"/>
                  <a:pt x="7084" y="49"/>
                </a:cubicBezTo>
                <a:cubicBezTo>
                  <a:pt x="5533" y="276"/>
                  <a:pt x="4813" y="1145"/>
                  <a:pt x="4845" y="2012"/>
                </a:cubicBezTo>
                <a:cubicBezTo>
                  <a:pt x="4874" y="2800"/>
                  <a:pt x="5332" y="3643"/>
                  <a:pt x="5222" y="4422"/>
                </a:cubicBezTo>
                <a:cubicBezTo>
                  <a:pt x="5126" y="5100"/>
                  <a:pt x="4671" y="5663"/>
                  <a:pt x="3521" y="6056"/>
                </a:cubicBezTo>
                <a:cubicBezTo>
                  <a:pt x="3407" y="6095"/>
                  <a:pt x="3286" y="6129"/>
                  <a:pt x="3162" y="6160"/>
                </a:cubicBezTo>
                <a:cubicBezTo>
                  <a:pt x="2259" y="6385"/>
                  <a:pt x="1200" y="6372"/>
                  <a:pt x="322" y="6121"/>
                </a:cubicBezTo>
                <a:cubicBezTo>
                  <a:pt x="401" y="6220"/>
                  <a:pt x="494" y="6316"/>
                  <a:pt x="609" y="6406"/>
                </a:cubicBezTo>
                <a:cubicBezTo>
                  <a:pt x="1714" y="7263"/>
                  <a:pt x="3788" y="7521"/>
                  <a:pt x="5527" y="7080"/>
                </a:cubicBezTo>
                <a:cubicBezTo>
                  <a:pt x="6753" y="6770"/>
                  <a:pt x="7653" y="6127"/>
                  <a:pt x="8089" y="5342"/>
                </a:cubicBezTo>
                <a:cubicBezTo>
                  <a:pt x="8435" y="4718"/>
                  <a:pt x="8464" y="4059"/>
                  <a:pt x="8179" y="3428"/>
                </a:cubicBezTo>
                <a:cubicBezTo>
                  <a:pt x="8359" y="3615"/>
                  <a:pt x="8553" y="3802"/>
                  <a:pt x="8753" y="3984"/>
                </a:cubicBezTo>
                <a:cubicBezTo>
                  <a:pt x="8916" y="4133"/>
                  <a:pt x="9085" y="4280"/>
                  <a:pt x="9197" y="4440"/>
                </a:cubicBezTo>
                <a:cubicBezTo>
                  <a:pt x="9513" y="4891"/>
                  <a:pt x="9355" y="5386"/>
                  <a:pt x="8910" y="5808"/>
                </a:cubicBezTo>
                <a:cubicBezTo>
                  <a:pt x="8559" y="6141"/>
                  <a:pt x="8052" y="6415"/>
                  <a:pt x="7569" y="6698"/>
                </a:cubicBezTo>
                <a:cubicBezTo>
                  <a:pt x="7032" y="7012"/>
                  <a:pt x="6520" y="7340"/>
                  <a:pt x="6003" y="7664"/>
                </a:cubicBezTo>
                <a:cubicBezTo>
                  <a:pt x="5118" y="8218"/>
                  <a:pt x="4211" y="8760"/>
                  <a:pt x="3387" y="9338"/>
                </a:cubicBezTo>
                <a:cubicBezTo>
                  <a:pt x="2717" y="9807"/>
                  <a:pt x="2095" y="10313"/>
                  <a:pt x="1462" y="10788"/>
                </a:cubicBezTo>
                <a:cubicBezTo>
                  <a:pt x="822" y="11269"/>
                  <a:pt x="157" y="11741"/>
                  <a:pt x="22" y="12330"/>
                </a:cubicBezTo>
                <a:cubicBezTo>
                  <a:pt x="-26" y="12537"/>
                  <a:pt x="3" y="12749"/>
                  <a:pt x="138" y="12946"/>
                </a:cubicBezTo>
                <a:cubicBezTo>
                  <a:pt x="300" y="13180"/>
                  <a:pt x="605" y="13378"/>
                  <a:pt x="901" y="13574"/>
                </a:cubicBezTo>
                <a:cubicBezTo>
                  <a:pt x="1763" y="14144"/>
                  <a:pt x="2593" y="14723"/>
                  <a:pt x="3445" y="15296"/>
                </a:cubicBezTo>
                <a:cubicBezTo>
                  <a:pt x="4581" y="16061"/>
                  <a:pt x="5760" y="16817"/>
                  <a:pt x="6976" y="17563"/>
                </a:cubicBezTo>
                <a:lnTo>
                  <a:pt x="5074" y="20967"/>
                </a:lnTo>
                <a:cubicBezTo>
                  <a:pt x="9648" y="21599"/>
                  <a:pt x="14537" y="21465"/>
                  <a:pt x="18965" y="20543"/>
                </a:cubicBezTo>
                <a:cubicBezTo>
                  <a:pt x="19845" y="20020"/>
                  <a:pt x="20532" y="19410"/>
                  <a:pt x="20976" y="18742"/>
                </a:cubicBezTo>
                <a:cubicBezTo>
                  <a:pt x="21285" y="18276"/>
                  <a:pt x="21472" y="17791"/>
                  <a:pt x="21505" y="17298"/>
                </a:cubicBezTo>
                <a:cubicBezTo>
                  <a:pt x="21574" y="16269"/>
                  <a:pt x="21042" y="15288"/>
                  <a:pt x="20128" y="14429"/>
                </a:cubicBezTo>
                <a:cubicBezTo>
                  <a:pt x="19147" y="13508"/>
                  <a:pt x="17711" y="12712"/>
                  <a:pt x="15896" y="12137"/>
                </a:cubicBezTo>
                <a:cubicBezTo>
                  <a:pt x="15999" y="12137"/>
                  <a:pt x="16101" y="12131"/>
                  <a:pt x="16201" y="12121"/>
                </a:cubicBezTo>
                <a:cubicBezTo>
                  <a:pt x="16902" y="12052"/>
                  <a:pt x="17398" y="11794"/>
                  <a:pt x="17687" y="11497"/>
                </a:cubicBezTo>
                <a:cubicBezTo>
                  <a:pt x="18024" y="11151"/>
                  <a:pt x="18092" y="10733"/>
                  <a:pt x="17785" y="10334"/>
                </a:cubicBezTo>
                <a:cubicBezTo>
                  <a:pt x="16231" y="9728"/>
                  <a:pt x="14826" y="9028"/>
                  <a:pt x="13595" y="8248"/>
                </a:cubicBezTo>
                <a:cubicBezTo>
                  <a:pt x="13009" y="7878"/>
                  <a:pt x="12459" y="7486"/>
                  <a:pt x="12087" y="7048"/>
                </a:cubicBezTo>
                <a:cubicBezTo>
                  <a:pt x="11752" y="6652"/>
                  <a:pt x="11579" y="6203"/>
                  <a:pt x="11993" y="5833"/>
                </a:cubicBezTo>
                <a:cubicBezTo>
                  <a:pt x="12081" y="5755"/>
                  <a:pt x="12195" y="5684"/>
                  <a:pt x="12338" y="5632"/>
                </a:cubicBezTo>
                <a:cubicBezTo>
                  <a:pt x="12693" y="5501"/>
                  <a:pt x="13110" y="5492"/>
                  <a:pt x="13509" y="5569"/>
                </a:cubicBezTo>
                <a:cubicBezTo>
                  <a:pt x="13890" y="5643"/>
                  <a:pt x="14229" y="5795"/>
                  <a:pt x="14609" y="5882"/>
                </a:cubicBezTo>
                <a:cubicBezTo>
                  <a:pt x="14981" y="5967"/>
                  <a:pt x="15401" y="5973"/>
                  <a:pt x="15650" y="5815"/>
                </a:cubicBezTo>
                <a:cubicBezTo>
                  <a:pt x="15860" y="5681"/>
                  <a:pt x="15795" y="5480"/>
                  <a:pt x="15995" y="5342"/>
                </a:cubicBezTo>
                <a:cubicBezTo>
                  <a:pt x="16150" y="5235"/>
                  <a:pt x="16453" y="5169"/>
                  <a:pt x="16426" y="5031"/>
                </a:cubicBezTo>
                <a:cubicBezTo>
                  <a:pt x="16411" y="4955"/>
                  <a:pt x="16276" y="4888"/>
                  <a:pt x="16332" y="4814"/>
                </a:cubicBezTo>
                <a:cubicBezTo>
                  <a:pt x="16386" y="4741"/>
                  <a:pt x="16565" y="4736"/>
                  <a:pt x="16677" y="4688"/>
                </a:cubicBezTo>
                <a:cubicBezTo>
                  <a:pt x="16937" y="4577"/>
                  <a:pt x="16712" y="4338"/>
                  <a:pt x="16978" y="4230"/>
                </a:cubicBezTo>
                <a:cubicBezTo>
                  <a:pt x="17155" y="4157"/>
                  <a:pt x="17430" y="4210"/>
                  <a:pt x="17606" y="4137"/>
                </a:cubicBezTo>
                <a:cubicBezTo>
                  <a:pt x="17871" y="4027"/>
                  <a:pt x="17683" y="3824"/>
                  <a:pt x="17422" y="3669"/>
                </a:cubicBezTo>
                <a:cubicBezTo>
                  <a:pt x="17332" y="3615"/>
                  <a:pt x="17247" y="3562"/>
                  <a:pt x="17175" y="3502"/>
                </a:cubicBezTo>
                <a:cubicBezTo>
                  <a:pt x="17098" y="3438"/>
                  <a:pt x="17037" y="3368"/>
                  <a:pt x="16996" y="3296"/>
                </a:cubicBezTo>
                <a:cubicBezTo>
                  <a:pt x="16774" y="2906"/>
                  <a:pt x="17106" y="2499"/>
                  <a:pt x="17054" y="2097"/>
                </a:cubicBezTo>
                <a:cubicBezTo>
                  <a:pt x="16986" y="1574"/>
                  <a:pt x="16389" y="1165"/>
                  <a:pt x="15641" y="834"/>
                </a:cubicBezTo>
                <a:cubicBezTo>
                  <a:pt x="14768" y="449"/>
                  <a:pt x="13651" y="136"/>
                  <a:pt x="12419" y="79"/>
                </a:cubicBezTo>
                <a:cubicBezTo>
                  <a:pt x="11433" y="33"/>
                  <a:pt x="10428" y="147"/>
                  <a:pt x="9538" y="422"/>
                </a:cubicBezTo>
                <a:cubicBezTo>
                  <a:pt x="9082" y="152"/>
                  <a:pt x="8429" y="3"/>
                  <a:pt x="7757" y="0"/>
                </a:cubicBezTo>
                <a:close/>
                <a:moveTo>
                  <a:pt x="5715" y="10988"/>
                </a:moveTo>
                <a:cubicBezTo>
                  <a:pt x="5879" y="10971"/>
                  <a:pt x="6028" y="11000"/>
                  <a:pt x="6155" y="11055"/>
                </a:cubicBezTo>
                <a:cubicBezTo>
                  <a:pt x="6268" y="11103"/>
                  <a:pt x="6364" y="11170"/>
                  <a:pt x="6447" y="11240"/>
                </a:cubicBezTo>
                <a:cubicBezTo>
                  <a:pt x="6927" y="11650"/>
                  <a:pt x="7384" y="12067"/>
                  <a:pt x="7829" y="12487"/>
                </a:cubicBezTo>
                <a:cubicBezTo>
                  <a:pt x="8485" y="13106"/>
                  <a:pt x="9109" y="13761"/>
                  <a:pt x="9045" y="14466"/>
                </a:cubicBezTo>
                <a:cubicBezTo>
                  <a:pt x="9020" y="14733"/>
                  <a:pt x="8896" y="14993"/>
                  <a:pt x="8740" y="15247"/>
                </a:cubicBezTo>
                <a:cubicBezTo>
                  <a:pt x="8526" y="15595"/>
                  <a:pt x="8256" y="15932"/>
                  <a:pt x="7937" y="16258"/>
                </a:cubicBezTo>
                <a:cubicBezTo>
                  <a:pt x="7299" y="15843"/>
                  <a:pt x="6688" y="15417"/>
                  <a:pt x="6106" y="14981"/>
                </a:cubicBezTo>
                <a:cubicBezTo>
                  <a:pt x="5535" y="14552"/>
                  <a:pt x="4988" y="14114"/>
                  <a:pt x="4369" y="13704"/>
                </a:cubicBezTo>
                <a:cubicBezTo>
                  <a:pt x="3896" y="13390"/>
                  <a:pt x="3367" y="13066"/>
                  <a:pt x="3378" y="12668"/>
                </a:cubicBezTo>
                <a:cubicBezTo>
                  <a:pt x="3389" y="12272"/>
                  <a:pt x="3929" y="11957"/>
                  <a:pt x="4423" y="11655"/>
                </a:cubicBezTo>
                <a:cubicBezTo>
                  <a:pt x="4726" y="11470"/>
                  <a:pt x="5019" y="11279"/>
                  <a:pt x="5352" y="11108"/>
                </a:cubicBezTo>
                <a:cubicBezTo>
                  <a:pt x="5457" y="11055"/>
                  <a:pt x="5571" y="11003"/>
                  <a:pt x="5715" y="10988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964" name="Google Shape;964;p40"/>
          <p:cNvGrpSpPr/>
          <p:nvPr/>
        </p:nvGrpSpPr>
        <p:grpSpPr>
          <a:xfrm>
            <a:off x="5395136" y="2768835"/>
            <a:ext cx="344673" cy="335093"/>
            <a:chOff x="-26585200" y="2710400"/>
            <a:chExt cx="304025" cy="295575"/>
          </a:xfrm>
        </p:grpSpPr>
        <p:sp>
          <p:nvSpPr>
            <p:cNvPr id="965" name="Google Shape;965;p40"/>
            <p:cNvSpPr/>
            <p:nvPr/>
          </p:nvSpPr>
          <p:spPr>
            <a:xfrm>
              <a:off x="-26585200" y="2710400"/>
              <a:ext cx="304025" cy="295575"/>
            </a:xfrm>
            <a:custGeom>
              <a:avLst/>
              <a:gdLst/>
              <a:ahLst/>
              <a:cxnLst/>
              <a:rect l="l" t="t" r="r" b="b"/>
              <a:pathLst>
                <a:path w="12161" h="11823" extrusionOk="0">
                  <a:moveTo>
                    <a:pt x="8711" y="717"/>
                  </a:moveTo>
                  <a:cubicBezTo>
                    <a:pt x="9333" y="717"/>
                    <a:pt x="9956" y="954"/>
                    <a:pt x="10428" y="1426"/>
                  </a:cubicBezTo>
                  <a:cubicBezTo>
                    <a:pt x="11373" y="2371"/>
                    <a:pt x="11373" y="3915"/>
                    <a:pt x="10428" y="4829"/>
                  </a:cubicBezTo>
                  <a:lnTo>
                    <a:pt x="9830" y="5427"/>
                  </a:lnTo>
                  <a:lnTo>
                    <a:pt x="7404" y="3001"/>
                  </a:lnTo>
                  <a:lnTo>
                    <a:pt x="7971" y="2403"/>
                  </a:lnTo>
                  <a:cubicBezTo>
                    <a:pt x="8191" y="2214"/>
                    <a:pt x="8443" y="2088"/>
                    <a:pt x="8727" y="2088"/>
                  </a:cubicBezTo>
                  <a:cubicBezTo>
                    <a:pt x="9011" y="2088"/>
                    <a:pt x="9294" y="2214"/>
                    <a:pt x="9483" y="2403"/>
                  </a:cubicBezTo>
                  <a:cubicBezTo>
                    <a:pt x="9546" y="2466"/>
                    <a:pt x="9633" y="2497"/>
                    <a:pt x="9719" y="2497"/>
                  </a:cubicBezTo>
                  <a:cubicBezTo>
                    <a:pt x="9806" y="2497"/>
                    <a:pt x="9893" y="2466"/>
                    <a:pt x="9956" y="2403"/>
                  </a:cubicBezTo>
                  <a:cubicBezTo>
                    <a:pt x="10082" y="2277"/>
                    <a:pt x="10082" y="2056"/>
                    <a:pt x="9956" y="1930"/>
                  </a:cubicBezTo>
                  <a:cubicBezTo>
                    <a:pt x="9641" y="1615"/>
                    <a:pt x="9200" y="1426"/>
                    <a:pt x="8727" y="1426"/>
                  </a:cubicBezTo>
                  <a:cubicBezTo>
                    <a:pt x="8254" y="1426"/>
                    <a:pt x="7813" y="1615"/>
                    <a:pt x="7530" y="1930"/>
                  </a:cubicBezTo>
                  <a:lnTo>
                    <a:pt x="6931" y="2529"/>
                  </a:lnTo>
                  <a:lnTo>
                    <a:pt x="6459" y="2056"/>
                  </a:lnTo>
                  <a:lnTo>
                    <a:pt x="6994" y="1426"/>
                  </a:lnTo>
                  <a:cubicBezTo>
                    <a:pt x="7467" y="954"/>
                    <a:pt x="8089" y="717"/>
                    <a:pt x="8711" y="717"/>
                  </a:cubicBezTo>
                  <a:close/>
                  <a:moveTo>
                    <a:pt x="2048" y="6372"/>
                  </a:moveTo>
                  <a:lnTo>
                    <a:pt x="4474" y="8830"/>
                  </a:lnTo>
                  <a:lnTo>
                    <a:pt x="3875" y="9397"/>
                  </a:lnTo>
                  <a:cubicBezTo>
                    <a:pt x="3686" y="9602"/>
                    <a:pt x="3426" y="9704"/>
                    <a:pt x="3162" y="9704"/>
                  </a:cubicBezTo>
                  <a:cubicBezTo>
                    <a:pt x="2899" y="9704"/>
                    <a:pt x="2631" y="9602"/>
                    <a:pt x="2426" y="9397"/>
                  </a:cubicBezTo>
                  <a:cubicBezTo>
                    <a:pt x="2363" y="9350"/>
                    <a:pt x="2276" y="9326"/>
                    <a:pt x="2190" y="9326"/>
                  </a:cubicBezTo>
                  <a:cubicBezTo>
                    <a:pt x="2103" y="9326"/>
                    <a:pt x="2016" y="9350"/>
                    <a:pt x="1953" y="9397"/>
                  </a:cubicBezTo>
                  <a:cubicBezTo>
                    <a:pt x="1827" y="9523"/>
                    <a:pt x="1827" y="9775"/>
                    <a:pt x="1953" y="9869"/>
                  </a:cubicBezTo>
                  <a:cubicBezTo>
                    <a:pt x="2331" y="10247"/>
                    <a:pt x="2741" y="10405"/>
                    <a:pt x="3182" y="10405"/>
                  </a:cubicBezTo>
                  <a:cubicBezTo>
                    <a:pt x="3623" y="10405"/>
                    <a:pt x="4096" y="10247"/>
                    <a:pt x="4411" y="9869"/>
                  </a:cubicBezTo>
                  <a:lnTo>
                    <a:pt x="4978" y="9302"/>
                  </a:lnTo>
                  <a:lnTo>
                    <a:pt x="5450" y="9775"/>
                  </a:lnTo>
                  <a:lnTo>
                    <a:pt x="4820" y="10436"/>
                  </a:lnTo>
                  <a:cubicBezTo>
                    <a:pt x="4348" y="10909"/>
                    <a:pt x="3733" y="11145"/>
                    <a:pt x="3119" y="11145"/>
                  </a:cubicBezTo>
                  <a:cubicBezTo>
                    <a:pt x="2505" y="11145"/>
                    <a:pt x="1890" y="10909"/>
                    <a:pt x="1418" y="10436"/>
                  </a:cubicBezTo>
                  <a:cubicBezTo>
                    <a:pt x="473" y="9491"/>
                    <a:pt x="473" y="7948"/>
                    <a:pt x="1449" y="6971"/>
                  </a:cubicBezTo>
                  <a:lnTo>
                    <a:pt x="2048" y="6372"/>
                  </a:lnTo>
                  <a:close/>
                  <a:moveTo>
                    <a:pt x="3151" y="701"/>
                  </a:moveTo>
                  <a:cubicBezTo>
                    <a:pt x="3781" y="701"/>
                    <a:pt x="4411" y="954"/>
                    <a:pt x="4883" y="1426"/>
                  </a:cubicBezTo>
                  <a:lnTo>
                    <a:pt x="10460" y="7002"/>
                  </a:lnTo>
                  <a:cubicBezTo>
                    <a:pt x="11373" y="7948"/>
                    <a:pt x="11373" y="9491"/>
                    <a:pt x="10428" y="10436"/>
                  </a:cubicBezTo>
                  <a:cubicBezTo>
                    <a:pt x="9956" y="10909"/>
                    <a:pt x="9333" y="11145"/>
                    <a:pt x="8711" y="11145"/>
                  </a:cubicBezTo>
                  <a:cubicBezTo>
                    <a:pt x="8089" y="11145"/>
                    <a:pt x="7467" y="10909"/>
                    <a:pt x="6994" y="10436"/>
                  </a:cubicBezTo>
                  <a:lnTo>
                    <a:pt x="6175" y="9617"/>
                  </a:lnTo>
                  <a:lnTo>
                    <a:pt x="5198" y="8641"/>
                  </a:lnTo>
                  <a:lnTo>
                    <a:pt x="2237" y="5679"/>
                  </a:lnTo>
                  <a:lnTo>
                    <a:pt x="1418" y="4860"/>
                  </a:lnTo>
                  <a:cubicBezTo>
                    <a:pt x="473" y="3915"/>
                    <a:pt x="473" y="2371"/>
                    <a:pt x="1418" y="1426"/>
                  </a:cubicBezTo>
                  <a:cubicBezTo>
                    <a:pt x="1890" y="954"/>
                    <a:pt x="2520" y="701"/>
                    <a:pt x="3151" y="701"/>
                  </a:cubicBezTo>
                  <a:close/>
                  <a:moveTo>
                    <a:pt x="8727" y="0"/>
                  </a:moveTo>
                  <a:cubicBezTo>
                    <a:pt x="7931" y="0"/>
                    <a:pt x="7136" y="308"/>
                    <a:pt x="6522" y="922"/>
                  </a:cubicBezTo>
                  <a:lnTo>
                    <a:pt x="5955" y="1489"/>
                  </a:lnTo>
                  <a:lnTo>
                    <a:pt x="5356" y="922"/>
                  </a:lnTo>
                  <a:cubicBezTo>
                    <a:pt x="4757" y="323"/>
                    <a:pt x="3970" y="8"/>
                    <a:pt x="3151" y="8"/>
                  </a:cubicBezTo>
                  <a:cubicBezTo>
                    <a:pt x="2331" y="8"/>
                    <a:pt x="1544" y="323"/>
                    <a:pt x="945" y="922"/>
                  </a:cubicBezTo>
                  <a:cubicBezTo>
                    <a:pt x="347" y="1489"/>
                    <a:pt x="32" y="2277"/>
                    <a:pt x="32" y="3127"/>
                  </a:cubicBezTo>
                  <a:cubicBezTo>
                    <a:pt x="32" y="3946"/>
                    <a:pt x="347" y="4734"/>
                    <a:pt x="945" y="5333"/>
                  </a:cubicBezTo>
                  <a:lnTo>
                    <a:pt x="1544" y="5900"/>
                  </a:lnTo>
                  <a:lnTo>
                    <a:pt x="945" y="6498"/>
                  </a:lnTo>
                  <a:cubicBezTo>
                    <a:pt x="347" y="7097"/>
                    <a:pt x="32" y="7885"/>
                    <a:pt x="0" y="8704"/>
                  </a:cubicBezTo>
                  <a:cubicBezTo>
                    <a:pt x="0" y="9523"/>
                    <a:pt x="315" y="10310"/>
                    <a:pt x="914" y="10909"/>
                  </a:cubicBezTo>
                  <a:cubicBezTo>
                    <a:pt x="1481" y="11508"/>
                    <a:pt x="2331" y="11823"/>
                    <a:pt x="3119" y="11823"/>
                  </a:cubicBezTo>
                  <a:cubicBezTo>
                    <a:pt x="3907" y="11823"/>
                    <a:pt x="4726" y="11508"/>
                    <a:pt x="5324" y="10909"/>
                  </a:cubicBezTo>
                  <a:lnTo>
                    <a:pt x="5892" y="10310"/>
                  </a:lnTo>
                  <a:lnTo>
                    <a:pt x="6490" y="10909"/>
                  </a:lnTo>
                  <a:cubicBezTo>
                    <a:pt x="7089" y="11508"/>
                    <a:pt x="7876" y="11823"/>
                    <a:pt x="8695" y="11823"/>
                  </a:cubicBezTo>
                  <a:cubicBezTo>
                    <a:pt x="9515" y="11823"/>
                    <a:pt x="10302" y="11508"/>
                    <a:pt x="10901" y="10909"/>
                  </a:cubicBezTo>
                  <a:cubicBezTo>
                    <a:pt x="11499" y="10310"/>
                    <a:pt x="11814" y="9523"/>
                    <a:pt x="11814" y="8704"/>
                  </a:cubicBezTo>
                  <a:cubicBezTo>
                    <a:pt x="11846" y="7885"/>
                    <a:pt x="11531" y="7097"/>
                    <a:pt x="10932" y="6498"/>
                  </a:cubicBezTo>
                  <a:lnTo>
                    <a:pt x="10334" y="5900"/>
                  </a:lnTo>
                  <a:lnTo>
                    <a:pt x="10932" y="5333"/>
                  </a:lnTo>
                  <a:cubicBezTo>
                    <a:pt x="12161" y="4104"/>
                    <a:pt x="12161" y="2119"/>
                    <a:pt x="10932" y="922"/>
                  </a:cubicBezTo>
                  <a:cubicBezTo>
                    <a:pt x="10318" y="308"/>
                    <a:pt x="9522" y="0"/>
                    <a:pt x="8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-26495425" y="2801375"/>
              <a:ext cx="118175" cy="113250"/>
            </a:xfrm>
            <a:custGeom>
              <a:avLst/>
              <a:gdLst/>
              <a:ahLst/>
              <a:cxnLst/>
              <a:rect l="l" t="t" r="r" b="b"/>
              <a:pathLst>
                <a:path w="4727" h="4530" extrusionOk="0">
                  <a:moveTo>
                    <a:pt x="2111" y="749"/>
                  </a:moveTo>
                  <a:cubicBezTo>
                    <a:pt x="2175" y="749"/>
                    <a:pt x="2301" y="780"/>
                    <a:pt x="2364" y="843"/>
                  </a:cubicBezTo>
                  <a:lnTo>
                    <a:pt x="3813" y="2324"/>
                  </a:lnTo>
                  <a:cubicBezTo>
                    <a:pt x="3907" y="2418"/>
                    <a:pt x="3907" y="2639"/>
                    <a:pt x="3813" y="2796"/>
                  </a:cubicBezTo>
                  <a:lnTo>
                    <a:pt x="2805" y="3773"/>
                  </a:lnTo>
                  <a:cubicBezTo>
                    <a:pt x="2757" y="3836"/>
                    <a:pt x="2671" y="3868"/>
                    <a:pt x="2584" y="3868"/>
                  </a:cubicBezTo>
                  <a:cubicBezTo>
                    <a:pt x="2497" y="3868"/>
                    <a:pt x="2411" y="3836"/>
                    <a:pt x="2364" y="3773"/>
                  </a:cubicBezTo>
                  <a:lnTo>
                    <a:pt x="883" y="2324"/>
                  </a:lnTo>
                  <a:cubicBezTo>
                    <a:pt x="788" y="2198"/>
                    <a:pt x="788" y="1946"/>
                    <a:pt x="883" y="1851"/>
                  </a:cubicBezTo>
                  <a:lnTo>
                    <a:pt x="1891" y="843"/>
                  </a:lnTo>
                  <a:cubicBezTo>
                    <a:pt x="1954" y="780"/>
                    <a:pt x="2048" y="749"/>
                    <a:pt x="2111" y="749"/>
                  </a:cubicBezTo>
                  <a:close/>
                  <a:moveTo>
                    <a:pt x="2092" y="0"/>
                  </a:moveTo>
                  <a:cubicBezTo>
                    <a:pt x="1828" y="0"/>
                    <a:pt x="1560" y="103"/>
                    <a:pt x="1355" y="307"/>
                  </a:cubicBezTo>
                  <a:lnTo>
                    <a:pt x="379" y="1284"/>
                  </a:lnTo>
                  <a:cubicBezTo>
                    <a:pt x="1" y="1694"/>
                    <a:pt x="1" y="2355"/>
                    <a:pt x="379" y="2733"/>
                  </a:cubicBezTo>
                  <a:lnTo>
                    <a:pt x="1828" y="4183"/>
                  </a:lnTo>
                  <a:cubicBezTo>
                    <a:pt x="2017" y="4403"/>
                    <a:pt x="2301" y="4529"/>
                    <a:pt x="2584" y="4529"/>
                  </a:cubicBezTo>
                  <a:cubicBezTo>
                    <a:pt x="2868" y="4529"/>
                    <a:pt x="3151" y="4403"/>
                    <a:pt x="3340" y="4183"/>
                  </a:cubicBezTo>
                  <a:lnTo>
                    <a:pt x="4317" y="3206"/>
                  </a:lnTo>
                  <a:cubicBezTo>
                    <a:pt x="4726" y="2828"/>
                    <a:pt x="4726" y="2166"/>
                    <a:pt x="4317" y="1757"/>
                  </a:cubicBezTo>
                  <a:lnTo>
                    <a:pt x="2805" y="307"/>
                  </a:lnTo>
                  <a:cubicBezTo>
                    <a:pt x="2616" y="103"/>
                    <a:pt x="2356" y="0"/>
                    <a:pt x="2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-26375700" y="2956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-26339475" y="29201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-26363900" y="28956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8" y="1"/>
                  </a:moveTo>
                  <a:cubicBezTo>
                    <a:pt x="159" y="1"/>
                    <a:pt x="1" y="159"/>
                    <a:pt x="1" y="348"/>
                  </a:cubicBezTo>
                  <a:cubicBezTo>
                    <a:pt x="1" y="537"/>
                    <a:pt x="159" y="694"/>
                    <a:pt x="348" y="694"/>
                  </a:cubicBezTo>
                  <a:cubicBezTo>
                    <a:pt x="537" y="694"/>
                    <a:pt x="694" y="537"/>
                    <a:pt x="694" y="348"/>
                  </a:cubicBezTo>
                  <a:cubicBezTo>
                    <a:pt x="694" y="159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-26369400" y="29256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-26400125" y="2932125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9"/>
                    <a:pt x="95" y="118"/>
                  </a:cubicBezTo>
                  <a:cubicBezTo>
                    <a:pt x="1" y="244"/>
                    <a:pt x="1" y="465"/>
                    <a:pt x="95" y="591"/>
                  </a:cubicBezTo>
                  <a:cubicBezTo>
                    <a:pt x="158" y="654"/>
                    <a:pt x="253" y="685"/>
                    <a:pt x="343" y="685"/>
                  </a:cubicBezTo>
                  <a:cubicBezTo>
                    <a:pt x="434" y="685"/>
                    <a:pt x="521" y="654"/>
                    <a:pt x="568" y="591"/>
                  </a:cubicBezTo>
                  <a:cubicBezTo>
                    <a:pt x="694" y="465"/>
                    <a:pt x="694" y="244"/>
                    <a:pt x="568" y="118"/>
                  </a:cubicBezTo>
                  <a:cubicBezTo>
                    <a:pt x="521" y="39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-26528500" y="28043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-26490700" y="2768100"/>
              <a:ext cx="17350" cy="17150"/>
            </a:xfrm>
            <a:custGeom>
              <a:avLst/>
              <a:gdLst/>
              <a:ahLst/>
              <a:cxnLst/>
              <a:rect l="l" t="t" r="r" b="b"/>
              <a:pathLst>
                <a:path w="694" h="6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221"/>
                    <a:pt x="1" y="441"/>
                    <a:pt x="95" y="567"/>
                  </a:cubicBezTo>
                  <a:cubicBezTo>
                    <a:pt x="158" y="646"/>
                    <a:pt x="237" y="685"/>
                    <a:pt x="320" y="685"/>
                  </a:cubicBezTo>
                  <a:cubicBezTo>
                    <a:pt x="402" y="685"/>
                    <a:pt x="489" y="646"/>
                    <a:pt x="568" y="567"/>
                  </a:cubicBezTo>
                  <a:cubicBezTo>
                    <a:pt x="694" y="441"/>
                    <a:pt x="694" y="221"/>
                    <a:pt x="568" y="95"/>
                  </a:cubicBez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-26515100" y="27429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-26522200" y="2774400"/>
              <a:ext cx="17350" cy="15975"/>
            </a:xfrm>
            <a:custGeom>
              <a:avLst/>
              <a:gdLst/>
              <a:ahLst/>
              <a:cxnLst/>
              <a:rect l="l" t="t" r="r" b="b"/>
              <a:pathLst>
                <a:path w="694" h="639" extrusionOk="0">
                  <a:moveTo>
                    <a:pt x="355" y="0"/>
                  </a:moveTo>
                  <a:cubicBezTo>
                    <a:pt x="268" y="0"/>
                    <a:pt x="174" y="32"/>
                    <a:pt x="95" y="95"/>
                  </a:cubicBezTo>
                  <a:cubicBezTo>
                    <a:pt x="0" y="189"/>
                    <a:pt x="0" y="441"/>
                    <a:pt x="95" y="567"/>
                  </a:cubicBezTo>
                  <a:cubicBezTo>
                    <a:pt x="158" y="615"/>
                    <a:pt x="253" y="638"/>
                    <a:pt x="343" y="638"/>
                  </a:cubicBezTo>
                  <a:cubicBezTo>
                    <a:pt x="434" y="638"/>
                    <a:pt x="520" y="615"/>
                    <a:pt x="568" y="567"/>
                  </a:cubicBezTo>
                  <a:cubicBezTo>
                    <a:pt x="694" y="441"/>
                    <a:pt x="694" y="189"/>
                    <a:pt x="568" y="95"/>
                  </a:cubicBezTo>
                  <a:cubicBezTo>
                    <a:pt x="520" y="32"/>
                    <a:pt x="442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-26552925" y="27791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5222317" y="1947973"/>
            <a:ext cx="275064" cy="335745"/>
            <a:chOff x="-24683100" y="2340425"/>
            <a:chExt cx="242625" cy="296150"/>
          </a:xfrm>
        </p:grpSpPr>
        <p:sp>
          <p:nvSpPr>
            <p:cNvPr id="978" name="Google Shape;978;p40"/>
            <p:cNvSpPr/>
            <p:nvPr/>
          </p:nvSpPr>
          <p:spPr>
            <a:xfrm>
              <a:off x="-24683100" y="2392400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-24649225" y="2541250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-24544475" y="2340425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-24501150" y="2375075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5200714" y="3589091"/>
            <a:ext cx="275943" cy="334867"/>
            <a:chOff x="-26179575" y="2710600"/>
            <a:chExt cx="243400" cy="295375"/>
          </a:xfrm>
        </p:grpSpPr>
        <p:sp>
          <p:nvSpPr>
            <p:cNvPr id="983" name="Google Shape;983;p40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40"/>
          <p:cNvSpPr/>
          <p:nvPr/>
        </p:nvSpPr>
        <p:spPr>
          <a:xfrm>
            <a:off x="4404108" y="3974480"/>
            <a:ext cx="335774" cy="335774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40"/>
          <p:cNvGrpSpPr/>
          <p:nvPr/>
        </p:nvGrpSpPr>
        <p:grpSpPr>
          <a:xfrm>
            <a:off x="4464254" y="1613297"/>
            <a:ext cx="217019" cy="334895"/>
            <a:chOff x="-23917525" y="1970225"/>
            <a:chExt cx="191425" cy="295400"/>
          </a:xfrm>
        </p:grpSpPr>
        <p:sp>
          <p:nvSpPr>
            <p:cNvPr id="988" name="Google Shape;988;p40"/>
            <p:cNvSpPr/>
            <p:nvPr/>
          </p:nvSpPr>
          <p:spPr>
            <a:xfrm>
              <a:off x="-23917525" y="1970225"/>
              <a:ext cx="191425" cy="295400"/>
            </a:xfrm>
            <a:custGeom>
              <a:avLst/>
              <a:gdLst/>
              <a:ahLst/>
              <a:cxnLst/>
              <a:rect l="l" t="t" r="r" b="b"/>
              <a:pathLst>
                <a:path w="7657" h="11816" extrusionOk="0">
                  <a:moveTo>
                    <a:pt x="6616" y="694"/>
                  </a:moveTo>
                  <a:cubicBezTo>
                    <a:pt x="6805" y="694"/>
                    <a:pt x="6963" y="851"/>
                    <a:pt x="6963" y="1072"/>
                  </a:cubicBezTo>
                  <a:lnTo>
                    <a:pt x="6963" y="1450"/>
                  </a:lnTo>
                  <a:lnTo>
                    <a:pt x="725" y="1450"/>
                  </a:lnTo>
                  <a:lnTo>
                    <a:pt x="725" y="1072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994" y="2175"/>
                  </a:moveTo>
                  <a:lnTo>
                    <a:pt x="6994" y="8413"/>
                  </a:lnTo>
                  <a:lnTo>
                    <a:pt x="725" y="8413"/>
                  </a:lnTo>
                  <a:lnTo>
                    <a:pt x="725" y="2175"/>
                  </a:lnTo>
                  <a:close/>
                  <a:moveTo>
                    <a:pt x="6931" y="9106"/>
                  </a:moveTo>
                  <a:lnTo>
                    <a:pt x="6931" y="10838"/>
                  </a:lnTo>
                  <a:cubicBezTo>
                    <a:pt x="6931" y="11028"/>
                    <a:pt x="6774" y="11185"/>
                    <a:pt x="6585" y="11185"/>
                  </a:cubicBezTo>
                  <a:lnTo>
                    <a:pt x="1040" y="11185"/>
                  </a:lnTo>
                  <a:cubicBezTo>
                    <a:pt x="819" y="11185"/>
                    <a:pt x="662" y="11028"/>
                    <a:pt x="662" y="10838"/>
                  </a:cubicBezTo>
                  <a:lnTo>
                    <a:pt x="662" y="9106"/>
                  </a:ln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10775"/>
                  </a:lnTo>
                  <a:cubicBezTo>
                    <a:pt x="0" y="11374"/>
                    <a:pt x="473" y="11815"/>
                    <a:pt x="1040" y="11815"/>
                  </a:cubicBezTo>
                  <a:lnTo>
                    <a:pt x="6585" y="11815"/>
                  </a:lnTo>
                  <a:cubicBezTo>
                    <a:pt x="7184" y="11815"/>
                    <a:pt x="7593" y="11343"/>
                    <a:pt x="7593" y="10775"/>
                  </a:cubicBezTo>
                  <a:lnTo>
                    <a:pt x="7593" y="1009"/>
                  </a:lnTo>
                  <a:cubicBezTo>
                    <a:pt x="7656" y="473"/>
                    <a:pt x="718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-23882075" y="2041125"/>
              <a:ext cx="121300" cy="121325"/>
            </a:xfrm>
            <a:custGeom>
              <a:avLst/>
              <a:gdLst/>
              <a:ahLst/>
              <a:cxnLst/>
              <a:rect l="l" t="t" r="r" b="b"/>
              <a:pathLst>
                <a:path w="4852" h="4853" extrusionOk="0">
                  <a:moveTo>
                    <a:pt x="2773" y="662"/>
                  </a:moveTo>
                  <a:lnTo>
                    <a:pt x="2773" y="1702"/>
                  </a:lnTo>
                  <a:cubicBezTo>
                    <a:pt x="2773" y="1891"/>
                    <a:pt x="2930" y="2048"/>
                    <a:pt x="3119" y="2048"/>
                  </a:cubicBezTo>
                  <a:lnTo>
                    <a:pt x="4127" y="2048"/>
                  </a:lnTo>
                  <a:lnTo>
                    <a:pt x="4127" y="2773"/>
                  </a:lnTo>
                  <a:lnTo>
                    <a:pt x="3119" y="2773"/>
                  </a:lnTo>
                  <a:cubicBezTo>
                    <a:pt x="2930" y="2773"/>
                    <a:pt x="2773" y="2962"/>
                    <a:pt x="2773" y="3151"/>
                  </a:cubicBezTo>
                  <a:lnTo>
                    <a:pt x="2773" y="4159"/>
                  </a:lnTo>
                  <a:lnTo>
                    <a:pt x="2048" y="4159"/>
                  </a:lnTo>
                  <a:lnTo>
                    <a:pt x="2048" y="3119"/>
                  </a:lnTo>
                  <a:cubicBezTo>
                    <a:pt x="2048" y="2899"/>
                    <a:pt x="1890" y="2741"/>
                    <a:pt x="1701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1" y="2048"/>
                  </a:lnTo>
                  <a:cubicBezTo>
                    <a:pt x="1890" y="2048"/>
                    <a:pt x="2048" y="1891"/>
                    <a:pt x="2048" y="1702"/>
                  </a:cubicBezTo>
                  <a:lnTo>
                    <a:pt x="2048" y="662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lnTo>
                    <a:pt x="0" y="3119"/>
                  </a:lnTo>
                  <a:cubicBezTo>
                    <a:pt x="0" y="3308"/>
                    <a:pt x="158" y="3466"/>
                    <a:pt x="347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94"/>
                    <a:pt x="1544" y="4852"/>
                    <a:pt x="1733" y="4852"/>
                  </a:cubicBezTo>
                  <a:lnTo>
                    <a:pt x="3119" y="4852"/>
                  </a:lnTo>
                  <a:cubicBezTo>
                    <a:pt x="3308" y="4852"/>
                    <a:pt x="3466" y="4694"/>
                    <a:pt x="3466" y="4474"/>
                  </a:cubicBezTo>
                  <a:lnTo>
                    <a:pt x="3466" y="3466"/>
                  </a:lnTo>
                  <a:lnTo>
                    <a:pt x="4505" y="3466"/>
                  </a:lnTo>
                  <a:cubicBezTo>
                    <a:pt x="4694" y="3466"/>
                    <a:pt x="4852" y="3308"/>
                    <a:pt x="4852" y="3119"/>
                  </a:cubicBezTo>
                  <a:lnTo>
                    <a:pt x="4852" y="1733"/>
                  </a:lnTo>
                  <a:cubicBezTo>
                    <a:pt x="4852" y="1544"/>
                    <a:pt x="4694" y="1386"/>
                    <a:pt x="4505" y="1386"/>
                  </a:cubicBezTo>
                  <a:lnTo>
                    <a:pt x="3466" y="1386"/>
                  </a:ln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-23839550" y="22144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0"/>
          <p:cNvSpPr/>
          <p:nvPr/>
        </p:nvSpPr>
        <p:spPr>
          <a:xfrm>
            <a:off x="3668174" y="3589150"/>
            <a:ext cx="258087" cy="334923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0"/>
          <p:cNvGrpSpPr/>
          <p:nvPr/>
        </p:nvGrpSpPr>
        <p:grpSpPr>
          <a:xfrm>
            <a:off x="3648266" y="1948084"/>
            <a:ext cx="342009" cy="335547"/>
            <a:chOff x="-26993200" y="1961775"/>
            <a:chExt cx="301675" cy="295975"/>
          </a:xfrm>
        </p:grpSpPr>
        <p:sp>
          <p:nvSpPr>
            <p:cNvPr id="993" name="Google Shape;993;p40"/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0"/>
          <p:cNvGrpSpPr/>
          <p:nvPr/>
        </p:nvGrpSpPr>
        <p:grpSpPr>
          <a:xfrm>
            <a:off x="3405897" y="2798863"/>
            <a:ext cx="333960" cy="275036"/>
            <a:chOff x="-26986100" y="2735800"/>
            <a:chExt cx="294575" cy="242600"/>
          </a:xfrm>
        </p:grpSpPr>
        <p:sp>
          <p:nvSpPr>
            <p:cNvPr id="997" name="Google Shape;997;p40"/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1"/>
          <p:cNvSpPr/>
          <p:nvPr/>
        </p:nvSpPr>
        <p:spPr>
          <a:xfrm>
            <a:off x="3927178" y="1096002"/>
            <a:ext cx="1289644" cy="3640905"/>
          </a:xfrm>
          <a:custGeom>
            <a:avLst/>
            <a:gdLst/>
            <a:ahLst/>
            <a:cxnLst/>
            <a:rect l="l" t="t" r="r" b="b"/>
            <a:pathLst>
              <a:path w="15923" h="44955" extrusionOk="0">
                <a:moveTo>
                  <a:pt x="7907" y="1"/>
                </a:moveTo>
                <a:lnTo>
                  <a:pt x="7907" y="17"/>
                </a:lnTo>
                <a:cubicBezTo>
                  <a:pt x="7586" y="61"/>
                  <a:pt x="6670" y="235"/>
                  <a:pt x="6262" y="764"/>
                </a:cubicBezTo>
                <a:cubicBezTo>
                  <a:pt x="5760" y="1412"/>
                  <a:pt x="5973" y="2818"/>
                  <a:pt x="5973" y="2818"/>
                </a:cubicBezTo>
                <a:cubicBezTo>
                  <a:pt x="5499" y="2976"/>
                  <a:pt x="5646" y="3597"/>
                  <a:pt x="5859" y="3848"/>
                </a:cubicBezTo>
                <a:cubicBezTo>
                  <a:pt x="6071" y="4098"/>
                  <a:pt x="6060" y="4420"/>
                  <a:pt x="6164" y="4523"/>
                </a:cubicBezTo>
                <a:cubicBezTo>
                  <a:pt x="6203" y="4570"/>
                  <a:pt x="6256" y="4595"/>
                  <a:pt x="6311" y="4595"/>
                </a:cubicBezTo>
                <a:cubicBezTo>
                  <a:pt x="6333" y="4595"/>
                  <a:pt x="6355" y="4591"/>
                  <a:pt x="6376" y="4583"/>
                </a:cubicBezTo>
                <a:cubicBezTo>
                  <a:pt x="6474" y="4812"/>
                  <a:pt x="6534" y="5057"/>
                  <a:pt x="6551" y="5308"/>
                </a:cubicBezTo>
                <a:cubicBezTo>
                  <a:pt x="6551" y="6540"/>
                  <a:pt x="5608" y="7177"/>
                  <a:pt x="3695" y="7624"/>
                </a:cubicBezTo>
                <a:cubicBezTo>
                  <a:pt x="1788" y="8071"/>
                  <a:pt x="1848" y="10610"/>
                  <a:pt x="1963" y="11618"/>
                </a:cubicBezTo>
                <a:cubicBezTo>
                  <a:pt x="2077" y="12621"/>
                  <a:pt x="1690" y="14419"/>
                  <a:pt x="1243" y="15743"/>
                </a:cubicBezTo>
                <a:cubicBezTo>
                  <a:pt x="791" y="17067"/>
                  <a:pt x="600" y="18827"/>
                  <a:pt x="508" y="20053"/>
                </a:cubicBezTo>
                <a:cubicBezTo>
                  <a:pt x="415" y="21274"/>
                  <a:pt x="388" y="22696"/>
                  <a:pt x="339" y="23110"/>
                </a:cubicBezTo>
                <a:cubicBezTo>
                  <a:pt x="295" y="23524"/>
                  <a:pt x="159" y="24151"/>
                  <a:pt x="83" y="24625"/>
                </a:cubicBezTo>
                <a:cubicBezTo>
                  <a:pt x="1" y="25099"/>
                  <a:pt x="219" y="25213"/>
                  <a:pt x="611" y="25655"/>
                </a:cubicBezTo>
                <a:cubicBezTo>
                  <a:pt x="886" y="25963"/>
                  <a:pt x="1153" y="26166"/>
                  <a:pt x="1418" y="26166"/>
                </a:cubicBezTo>
                <a:cubicBezTo>
                  <a:pt x="1536" y="26166"/>
                  <a:pt x="1654" y="26125"/>
                  <a:pt x="1772" y="26036"/>
                </a:cubicBezTo>
                <a:cubicBezTo>
                  <a:pt x="2148" y="25742"/>
                  <a:pt x="2262" y="25290"/>
                  <a:pt x="2137" y="25104"/>
                </a:cubicBezTo>
                <a:cubicBezTo>
                  <a:pt x="2079" y="25021"/>
                  <a:pt x="2020" y="24998"/>
                  <a:pt x="1975" y="24998"/>
                </a:cubicBezTo>
                <a:cubicBezTo>
                  <a:pt x="1922" y="24998"/>
                  <a:pt x="1886" y="25028"/>
                  <a:pt x="1886" y="25028"/>
                </a:cubicBezTo>
                <a:cubicBezTo>
                  <a:pt x="1875" y="24843"/>
                  <a:pt x="1897" y="24652"/>
                  <a:pt x="1952" y="24472"/>
                </a:cubicBezTo>
                <a:cubicBezTo>
                  <a:pt x="2050" y="24129"/>
                  <a:pt x="1935" y="23655"/>
                  <a:pt x="1783" y="23290"/>
                </a:cubicBezTo>
                <a:cubicBezTo>
                  <a:pt x="1630" y="22930"/>
                  <a:pt x="1423" y="22058"/>
                  <a:pt x="1935" y="20974"/>
                </a:cubicBezTo>
                <a:cubicBezTo>
                  <a:pt x="2453" y="19895"/>
                  <a:pt x="3249" y="16604"/>
                  <a:pt x="3221" y="15885"/>
                </a:cubicBezTo>
                <a:cubicBezTo>
                  <a:pt x="3199" y="15165"/>
                  <a:pt x="3739" y="13672"/>
                  <a:pt x="3739" y="13672"/>
                </a:cubicBezTo>
                <a:cubicBezTo>
                  <a:pt x="3739" y="13672"/>
                  <a:pt x="4148" y="14958"/>
                  <a:pt x="4562" y="16190"/>
                </a:cubicBezTo>
                <a:cubicBezTo>
                  <a:pt x="4976" y="17427"/>
                  <a:pt x="4044" y="19819"/>
                  <a:pt x="3635" y="22521"/>
                </a:cubicBezTo>
                <a:cubicBezTo>
                  <a:pt x="3221" y="25219"/>
                  <a:pt x="3559" y="27714"/>
                  <a:pt x="3608" y="29028"/>
                </a:cubicBezTo>
                <a:cubicBezTo>
                  <a:pt x="3663" y="30335"/>
                  <a:pt x="3891" y="30695"/>
                  <a:pt x="3532" y="31572"/>
                </a:cubicBezTo>
                <a:cubicBezTo>
                  <a:pt x="3172" y="32444"/>
                  <a:pt x="3276" y="33605"/>
                  <a:pt x="3276" y="33605"/>
                </a:cubicBezTo>
                <a:cubicBezTo>
                  <a:pt x="2480" y="34580"/>
                  <a:pt x="2170" y="36585"/>
                  <a:pt x="2398" y="39233"/>
                </a:cubicBezTo>
                <a:cubicBezTo>
                  <a:pt x="2633" y="41882"/>
                  <a:pt x="2660" y="42269"/>
                  <a:pt x="2606" y="43195"/>
                </a:cubicBezTo>
                <a:cubicBezTo>
                  <a:pt x="2551" y="44121"/>
                  <a:pt x="1728" y="44072"/>
                  <a:pt x="1576" y="44454"/>
                </a:cubicBezTo>
                <a:cubicBezTo>
                  <a:pt x="1423" y="44840"/>
                  <a:pt x="2426" y="44791"/>
                  <a:pt x="3249" y="44917"/>
                </a:cubicBezTo>
                <a:cubicBezTo>
                  <a:pt x="3409" y="44942"/>
                  <a:pt x="3542" y="44955"/>
                  <a:pt x="3651" y="44955"/>
                </a:cubicBezTo>
                <a:cubicBezTo>
                  <a:pt x="4099" y="44955"/>
                  <a:pt x="4153" y="44740"/>
                  <a:pt x="4175" y="44328"/>
                </a:cubicBezTo>
                <a:cubicBezTo>
                  <a:pt x="4202" y="43811"/>
                  <a:pt x="4044" y="42732"/>
                  <a:pt x="4071" y="41293"/>
                </a:cubicBezTo>
                <a:cubicBezTo>
                  <a:pt x="4099" y="39855"/>
                  <a:pt x="5047" y="37206"/>
                  <a:pt x="5101" y="36149"/>
                </a:cubicBezTo>
                <a:cubicBezTo>
                  <a:pt x="5150" y="35092"/>
                  <a:pt x="5047" y="34400"/>
                  <a:pt x="5641" y="33626"/>
                </a:cubicBezTo>
                <a:cubicBezTo>
                  <a:pt x="6229" y="32858"/>
                  <a:pt x="6567" y="29769"/>
                  <a:pt x="7183" y="28281"/>
                </a:cubicBezTo>
                <a:cubicBezTo>
                  <a:pt x="7629" y="27202"/>
                  <a:pt x="7864" y="25693"/>
                  <a:pt x="7962" y="24924"/>
                </a:cubicBezTo>
                <a:cubicBezTo>
                  <a:pt x="8060" y="25693"/>
                  <a:pt x="8300" y="27202"/>
                  <a:pt x="8741" y="28281"/>
                </a:cubicBezTo>
                <a:cubicBezTo>
                  <a:pt x="9357" y="29769"/>
                  <a:pt x="9695" y="32858"/>
                  <a:pt x="10283" y="33626"/>
                </a:cubicBezTo>
                <a:cubicBezTo>
                  <a:pt x="10877" y="34400"/>
                  <a:pt x="10774" y="35092"/>
                  <a:pt x="10823" y="36149"/>
                </a:cubicBezTo>
                <a:cubicBezTo>
                  <a:pt x="10877" y="37201"/>
                  <a:pt x="11825" y="39849"/>
                  <a:pt x="11852" y="41293"/>
                </a:cubicBezTo>
                <a:cubicBezTo>
                  <a:pt x="11880" y="42732"/>
                  <a:pt x="11727" y="43811"/>
                  <a:pt x="11749" y="44328"/>
                </a:cubicBezTo>
                <a:cubicBezTo>
                  <a:pt x="11771" y="44740"/>
                  <a:pt x="11825" y="44955"/>
                  <a:pt x="12273" y="44955"/>
                </a:cubicBezTo>
                <a:cubicBezTo>
                  <a:pt x="12382" y="44955"/>
                  <a:pt x="12514" y="44942"/>
                  <a:pt x="12675" y="44917"/>
                </a:cubicBezTo>
                <a:cubicBezTo>
                  <a:pt x="13498" y="44791"/>
                  <a:pt x="14501" y="44840"/>
                  <a:pt x="14348" y="44454"/>
                </a:cubicBezTo>
                <a:cubicBezTo>
                  <a:pt x="14196" y="44067"/>
                  <a:pt x="13373" y="44121"/>
                  <a:pt x="13318" y="43195"/>
                </a:cubicBezTo>
                <a:cubicBezTo>
                  <a:pt x="13269" y="42269"/>
                  <a:pt x="13291" y="41882"/>
                  <a:pt x="13525" y="39233"/>
                </a:cubicBezTo>
                <a:cubicBezTo>
                  <a:pt x="13754" y="36585"/>
                  <a:pt x="13449" y="34580"/>
                  <a:pt x="12648" y="33605"/>
                </a:cubicBezTo>
                <a:cubicBezTo>
                  <a:pt x="12648" y="33605"/>
                  <a:pt x="12752" y="32444"/>
                  <a:pt x="12392" y="31572"/>
                </a:cubicBezTo>
                <a:cubicBezTo>
                  <a:pt x="12032" y="30695"/>
                  <a:pt x="12261" y="30335"/>
                  <a:pt x="12316" y="29028"/>
                </a:cubicBezTo>
                <a:cubicBezTo>
                  <a:pt x="12365" y="27714"/>
                  <a:pt x="12702" y="25219"/>
                  <a:pt x="12288" y="22521"/>
                </a:cubicBezTo>
                <a:cubicBezTo>
                  <a:pt x="11880" y="19819"/>
                  <a:pt x="10953" y="17427"/>
                  <a:pt x="11362" y="16190"/>
                </a:cubicBezTo>
                <a:cubicBezTo>
                  <a:pt x="11776" y="14958"/>
                  <a:pt x="12185" y="13672"/>
                  <a:pt x="12185" y="13672"/>
                </a:cubicBezTo>
                <a:cubicBezTo>
                  <a:pt x="12185" y="13672"/>
                  <a:pt x="12724" y="15165"/>
                  <a:pt x="12702" y="15885"/>
                </a:cubicBezTo>
                <a:cubicBezTo>
                  <a:pt x="12675" y="16604"/>
                  <a:pt x="13471" y="19895"/>
                  <a:pt x="13988" y="20974"/>
                </a:cubicBezTo>
                <a:cubicBezTo>
                  <a:pt x="14501" y="22058"/>
                  <a:pt x="14294" y="22930"/>
                  <a:pt x="14141" y="23290"/>
                </a:cubicBezTo>
                <a:cubicBezTo>
                  <a:pt x="13988" y="23655"/>
                  <a:pt x="13874" y="24134"/>
                  <a:pt x="13972" y="24472"/>
                </a:cubicBezTo>
                <a:cubicBezTo>
                  <a:pt x="14027" y="24652"/>
                  <a:pt x="14048" y="24843"/>
                  <a:pt x="14037" y="25028"/>
                </a:cubicBezTo>
                <a:cubicBezTo>
                  <a:pt x="14037" y="25028"/>
                  <a:pt x="14003" y="24999"/>
                  <a:pt x="13951" y="24999"/>
                </a:cubicBezTo>
                <a:cubicBezTo>
                  <a:pt x="13905" y="24999"/>
                  <a:pt x="13846" y="25022"/>
                  <a:pt x="13787" y="25110"/>
                </a:cubicBezTo>
                <a:cubicBezTo>
                  <a:pt x="13662" y="25290"/>
                  <a:pt x="13776" y="25742"/>
                  <a:pt x="14152" y="26036"/>
                </a:cubicBezTo>
                <a:cubicBezTo>
                  <a:pt x="14268" y="26125"/>
                  <a:pt x="14385" y="26166"/>
                  <a:pt x="14503" y="26166"/>
                </a:cubicBezTo>
                <a:cubicBezTo>
                  <a:pt x="14768" y="26166"/>
                  <a:pt x="15038" y="25963"/>
                  <a:pt x="15313" y="25655"/>
                </a:cubicBezTo>
                <a:cubicBezTo>
                  <a:pt x="15710" y="25213"/>
                  <a:pt x="15923" y="25093"/>
                  <a:pt x="15841" y="24625"/>
                </a:cubicBezTo>
                <a:cubicBezTo>
                  <a:pt x="15765" y="24151"/>
                  <a:pt x="15629" y="23524"/>
                  <a:pt x="15580" y="23110"/>
                </a:cubicBezTo>
                <a:cubicBezTo>
                  <a:pt x="15531" y="22696"/>
                  <a:pt x="15503" y="21268"/>
                  <a:pt x="15416" y="20048"/>
                </a:cubicBezTo>
                <a:cubicBezTo>
                  <a:pt x="15323" y="18827"/>
                  <a:pt x="15133" y="17067"/>
                  <a:pt x="14680" y="15737"/>
                </a:cubicBezTo>
                <a:cubicBezTo>
                  <a:pt x="14228" y="14413"/>
                  <a:pt x="13847" y="12615"/>
                  <a:pt x="13961" y="11613"/>
                </a:cubicBezTo>
                <a:cubicBezTo>
                  <a:pt x="14076" y="10610"/>
                  <a:pt x="14136" y="8065"/>
                  <a:pt x="12223" y="7619"/>
                </a:cubicBezTo>
                <a:cubicBezTo>
                  <a:pt x="10316" y="7177"/>
                  <a:pt x="9368" y="6540"/>
                  <a:pt x="9368" y="5303"/>
                </a:cubicBezTo>
                <a:cubicBezTo>
                  <a:pt x="9390" y="5057"/>
                  <a:pt x="9449" y="4812"/>
                  <a:pt x="9542" y="4578"/>
                </a:cubicBezTo>
                <a:cubicBezTo>
                  <a:pt x="9564" y="4586"/>
                  <a:pt x="9587" y="4590"/>
                  <a:pt x="9609" y="4590"/>
                </a:cubicBezTo>
                <a:cubicBezTo>
                  <a:pt x="9665" y="4590"/>
                  <a:pt x="9720" y="4566"/>
                  <a:pt x="9755" y="4523"/>
                </a:cubicBezTo>
                <a:cubicBezTo>
                  <a:pt x="9864" y="4415"/>
                  <a:pt x="9853" y="4098"/>
                  <a:pt x="10065" y="3848"/>
                </a:cubicBezTo>
                <a:cubicBezTo>
                  <a:pt x="10278" y="3597"/>
                  <a:pt x="10419" y="2971"/>
                  <a:pt x="9951" y="2818"/>
                </a:cubicBezTo>
                <a:cubicBezTo>
                  <a:pt x="9951" y="2818"/>
                  <a:pt x="10163" y="1407"/>
                  <a:pt x="9662" y="764"/>
                </a:cubicBezTo>
                <a:cubicBezTo>
                  <a:pt x="9253" y="230"/>
                  <a:pt x="8332" y="61"/>
                  <a:pt x="8016" y="12"/>
                </a:cubicBezTo>
                <a:lnTo>
                  <a:pt x="8016" y="1"/>
                </a:lnTo>
                <a:lnTo>
                  <a:pt x="7962" y="6"/>
                </a:lnTo>
                <a:lnTo>
                  <a:pt x="790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1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cxnSp>
        <p:nvCxnSpPr>
          <p:cNvPr id="1005" name="Google Shape;1005;p41"/>
          <p:cNvCxnSpPr/>
          <p:nvPr/>
        </p:nvCxnSpPr>
        <p:spPr>
          <a:xfrm>
            <a:off x="4572000" y="1018300"/>
            <a:ext cx="0" cy="3721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6" name="Google Shape;1006;p41"/>
          <p:cNvSpPr txBox="1"/>
          <p:nvPr/>
        </p:nvSpPr>
        <p:spPr>
          <a:xfrm>
            <a:off x="457150" y="3430240"/>
            <a:ext cx="165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41"/>
          <p:cNvSpPr txBox="1"/>
          <p:nvPr/>
        </p:nvSpPr>
        <p:spPr>
          <a:xfrm>
            <a:off x="457151" y="3021225"/>
            <a:ext cx="1299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8" name="Google Shape;1008;p41"/>
          <p:cNvSpPr txBox="1"/>
          <p:nvPr/>
        </p:nvSpPr>
        <p:spPr>
          <a:xfrm>
            <a:off x="457150" y="1795488"/>
            <a:ext cx="165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and the closest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41"/>
          <p:cNvSpPr txBox="1"/>
          <p:nvPr/>
        </p:nvSpPr>
        <p:spPr>
          <a:xfrm>
            <a:off x="457151" y="1386462"/>
            <a:ext cx="1299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0" name="Google Shape;1010;p41"/>
          <p:cNvSpPr txBox="1"/>
          <p:nvPr/>
        </p:nvSpPr>
        <p:spPr>
          <a:xfrm>
            <a:off x="7034828" y="3430266"/>
            <a:ext cx="165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41"/>
          <p:cNvSpPr txBox="1"/>
          <p:nvPr/>
        </p:nvSpPr>
        <p:spPr>
          <a:xfrm>
            <a:off x="7387550" y="3021200"/>
            <a:ext cx="1299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2" name="Google Shape;1012;p41"/>
          <p:cNvSpPr txBox="1"/>
          <p:nvPr/>
        </p:nvSpPr>
        <p:spPr>
          <a:xfrm>
            <a:off x="7034828" y="1795501"/>
            <a:ext cx="165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Neptune is the eighth planet and farthest-known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41"/>
          <p:cNvSpPr txBox="1"/>
          <p:nvPr/>
        </p:nvSpPr>
        <p:spPr>
          <a:xfrm>
            <a:off x="7387550" y="1386450"/>
            <a:ext cx="1299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14" name="Google Shape;1014;p41"/>
          <p:cNvGrpSpPr/>
          <p:nvPr/>
        </p:nvGrpSpPr>
        <p:grpSpPr>
          <a:xfrm>
            <a:off x="2272845" y="1656525"/>
            <a:ext cx="2052730" cy="594300"/>
            <a:chOff x="2272845" y="1656525"/>
            <a:chExt cx="2052730" cy="594300"/>
          </a:xfrm>
        </p:grpSpPr>
        <p:cxnSp>
          <p:nvCxnSpPr>
            <p:cNvPr id="1015" name="Google Shape;1015;p41"/>
            <p:cNvCxnSpPr/>
            <p:nvPr/>
          </p:nvCxnSpPr>
          <p:spPr>
            <a:xfrm flipH="1">
              <a:off x="2834575" y="1948875"/>
              <a:ext cx="1491000" cy="4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016" name="Google Shape;1016;p41"/>
            <p:cNvSpPr/>
            <p:nvPr/>
          </p:nvSpPr>
          <p:spPr>
            <a:xfrm>
              <a:off x="2272845" y="1656525"/>
              <a:ext cx="594300" cy="594300"/>
            </a:xfrm>
            <a:prstGeom prst="ellipse">
              <a:avLst/>
            </a:pr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2431169" y="1832649"/>
              <a:ext cx="277652" cy="242052"/>
            </a:xfrm>
            <a:custGeom>
              <a:avLst/>
              <a:gdLst/>
              <a:ahLst/>
              <a:cxnLst/>
              <a:rect l="l" t="t" r="r" b="b"/>
              <a:pathLst>
                <a:path w="11815" h="10524" extrusionOk="0">
                  <a:moveTo>
                    <a:pt x="8664" y="726"/>
                  </a:moveTo>
                  <a:cubicBezTo>
                    <a:pt x="9326" y="726"/>
                    <a:pt x="9956" y="1009"/>
                    <a:pt x="10428" y="1482"/>
                  </a:cubicBezTo>
                  <a:cubicBezTo>
                    <a:pt x="10869" y="1954"/>
                    <a:pt x="11090" y="2616"/>
                    <a:pt x="11090" y="3309"/>
                  </a:cubicBezTo>
                  <a:cubicBezTo>
                    <a:pt x="11090" y="4191"/>
                    <a:pt x="10712" y="4853"/>
                    <a:pt x="10082" y="5577"/>
                  </a:cubicBezTo>
                  <a:lnTo>
                    <a:pt x="7435" y="5577"/>
                  </a:lnTo>
                  <a:cubicBezTo>
                    <a:pt x="7309" y="5577"/>
                    <a:pt x="7215" y="5640"/>
                    <a:pt x="7120" y="5735"/>
                  </a:cubicBezTo>
                  <a:lnTo>
                    <a:pt x="6648" y="6522"/>
                  </a:lnTo>
                  <a:lnTo>
                    <a:pt x="5545" y="3687"/>
                  </a:lnTo>
                  <a:cubicBezTo>
                    <a:pt x="5514" y="3561"/>
                    <a:pt x="5388" y="3435"/>
                    <a:pt x="5230" y="3435"/>
                  </a:cubicBezTo>
                  <a:cubicBezTo>
                    <a:pt x="5073" y="3435"/>
                    <a:pt x="4947" y="3529"/>
                    <a:pt x="4915" y="3624"/>
                  </a:cubicBezTo>
                  <a:lnTo>
                    <a:pt x="4096" y="5514"/>
                  </a:lnTo>
                  <a:lnTo>
                    <a:pt x="1702" y="5514"/>
                  </a:lnTo>
                  <a:cubicBezTo>
                    <a:pt x="1103" y="4853"/>
                    <a:pt x="693" y="4191"/>
                    <a:pt x="693" y="3309"/>
                  </a:cubicBezTo>
                  <a:cubicBezTo>
                    <a:pt x="693" y="2616"/>
                    <a:pt x="945" y="1986"/>
                    <a:pt x="1355" y="1482"/>
                  </a:cubicBezTo>
                  <a:cubicBezTo>
                    <a:pt x="1796" y="1009"/>
                    <a:pt x="2426" y="726"/>
                    <a:pt x="3151" y="726"/>
                  </a:cubicBezTo>
                  <a:cubicBezTo>
                    <a:pt x="4096" y="726"/>
                    <a:pt x="4726" y="1293"/>
                    <a:pt x="5073" y="1797"/>
                  </a:cubicBezTo>
                  <a:cubicBezTo>
                    <a:pt x="5388" y="2206"/>
                    <a:pt x="5545" y="2647"/>
                    <a:pt x="5577" y="2836"/>
                  </a:cubicBezTo>
                  <a:cubicBezTo>
                    <a:pt x="5608" y="2994"/>
                    <a:pt x="5766" y="3088"/>
                    <a:pt x="5892" y="3088"/>
                  </a:cubicBezTo>
                  <a:cubicBezTo>
                    <a:pt x="6049" y="3088"/>
                    <a:pt x="6175" y="2994"/>
                    <a:pt x="6207" y="2836"/>
                  </a:cubicBezTo>
                  <a:cubicBezTo>
                    <a:pt x="6238" y="2679"/>
                    <a:pt x="6459" y="2206"/>
                    <a:pt x="6742" y="1797"/>
                  </a:cubicBezTo>
                  <a:cubicBezTo>
                    <a:pt x="7089" y="1293"/>
                    <a:pt x="7687" y="726"/>
                    <a:pt x="8664" y="726"/>
                  </a:cubicBezTo>
                  <a:close/>
                  <a:moveTo>
                    <a:pt x="5293" y="4790"/>
                  </a:moveTo>
                  <a:lnTo>
                    <a:pt x="6364" y="7468"/>
                  </a:lnTo>
                  <a:cubicBezTo>
                    <a:pt x="6396" y="7562"/>
                    <a:pt x="6522" y="7657"/>
                    <a:pt x="6648" y="7688"/>
                  </a:cubicBezTo>
                  <a:lnTo>
                    <a:pt x="6679" y="7688"/>
                  </a:lnTo>
                  <a:cubicBezTo>
                    <a:pt x="6805" y="7688"/>
                    <a:pt x="6931" y="7625"/>
                    <a:pt x="6994" y="7531"/>
                  </a:cubicBezTo>
                  <a:lnTo>
                    <a:pt x="7750" y="6302"/>
                  </a:lnTo>
                  <a:lnTo>
                    <a:pt x="9483" y="6302"/>
                  </a:lnTo>
                  <a:cubicBezTo>
                    <a:pt x="9168" y="6459"/>
                    <a:pt x="8916" y="6711"/>
                    <a:pt x="8664" y="6932"/>
                  </a:cubicBezTo>
                  <a:cubicBezTo>
                    <a:pt x="7813" y="7688"/>
                    <a:pt x="6868" y="8507"/>
                    <a:pt x="5923" y="9610"/>
                  </a:cubicBezTo>
                  <a:cubicBezTo>
                    <a:pt x="4978" y="8507"/>
                    <a:pt x="4033" y="7688"/>
                    <a:pt x="3214" y="6932"/>
                  </a:cubicBezTo>
                  <a:cubicBezTo>
                    <a:pt x="2930" y="6711"/>
                    <a:pt x="2710" y="6459"/>
                    <a:pt x="2458" y="6270"/>
                  </a:cubicBezTo>
                  <a:lnTo>
                    <a:pt x="4411" y="6270"/>
                  </a:lnTo>
                  <a:cubicBezTo>
                    <a:pt x="4505" y="6270"/>
                    <a:pt x="4663" y="6207"/>
                    <a:pt x="4726" y="6081"/>
                  </a:cubicBezTo>
                  <a:lnTo>
                    <a:pt x="5293" y="4790"/>
                  </a:lnTo>
                  <a:close/>
                  <a:moveTo>
                    <a:pt x="3151" y="1"/>
                  </a:moveTo>
                  <a:cubicBezTo>
                    <a:pt x="2269" y="1"/>
                    <a:pt x="1449" y="379"/>
                    <a:pt x="851" y="1009"/>
                  </a:cubicBezTo>
                  <a:cubicBezTo>
                    <a:pt x="315" y="1576"/>
                    <a:pt x="0" y="2427"/>
                    <a:pt x="0" y="3309"/>
                  </a:cubicBezTo>
                  <a:cubicBezTo>
                    <a:pt x="0" y="4097"/>
                    <a:pt x="252" y="4821"/>
                    <a:pt x="819" y="5514"/>
                  </a:cubicBezTo>
                  <a:lnTo>
                    <a:pt x="819" y="5577"/>
                  </a:lnTo>
                  <a:lnTo>
                    <a:pt x="347" y="5577"/>
                  </a:lnTo>
                  <a:cubicBezTo>
                    <a:pt x="158" y="5577"/>
                    <a:pt x="0" y="5735"/>
                    <a:pt x="0" y="5924"/>
                  </a:cubicBezTo>
                  <a:cubicBezTo>
                    <a:pt x="0" y="6113"/>
                    <a:pt x="158" y="6270"/>
                    <a:pt x="347" y="6270"/>
                  </a:cubicBezTo>
                  <a:lnTo>
                    <a:pt x="1418" y="6270"/>
                  </a:lnTo>
                  <a:cubicBezTo>
                    <a:pt x="1796" y="6680"/>
                    <a:pt x="2237" y="7058"/>
                    <a:pt x="2710" y="7468"/>
                  </a:cubicBezTo>
                  <a:cubicBezTo>
                    <a:pt x="3623" y="8255"/>
                    <a:pt x="4600" y="9137"/>
                    <a:pt x="5640" y="10366"/>
                  </a:cubicBezTo>
                  <a:lnTo>
                    <a:pt x="5640" y="10397"/>
                  </a:lnTo>
                  <a:cubicBezTo>
                    <a:pt x="5703" y="10492"/>
                    <a:pt x="5797" y="10524"/>
                    <a:pt x="5892" y="10524"/>
                  </a:cubicBezTo>
                  <a:cubicBezTo>
                    <a:pt x="6018" y="10524"/>
                    <a:pt x="6081" y="10492"/>
                    <a:pt x="6175" y="10397"/>
                  </a:cubicBezTo>
                  <a:lnTo>
                    <a:pt x="6175" y="10366"/>
                  </a:lnTo>
                  <a:cubicBezTo>
                    <a:pt x="7152" y="9137"/>
                    <a:pt x="8192" y="8287"/>
                    <a:pt x="9074" y="7468"/>
                  </a:cubicBezTo>
                  <a:cubicBezTo>
                    <a:pt x="9546" y="7026"/>
                    <a:pt x="9987" y="6617"/>
                    <a:pt x="10397" y="6270"/>
                  </a:cubicBezTo>
                  <a:lnTo>
                    <a:pt x="11437" y="6270"/>
                  </a:lnTo>
                  <a:cubicBezTo>
                    <a:pt x="11657" y="6270"/>
                    <a:pt x="11815" y="6113"/>
                    <a:pt x="11815" y="5924"/>
                  </a:cubicBezTo>
                  <a:cubicBezTo>
                    <a:pt x="11815" y="5735"/>
                    <a:pt x="11657" y="5577"/>
                    <a:pt x="11437" y="5577"/>
                  </a:cubicBezTo>
                  <a:lnTo>
                    <a:pt x="10964" y="5577"/>
                  </a:lnTo>
                  <a:lnTo>
                    <a:pt x="10964" y="5514"/>
                  </a:lnTo>
                  <a:cubicBezTo>
                    <a:pt x="11531" y="4821"/>
                    <a:pt x="11815" y="4097"/>
                    <a:pt x="11815" y="3309"/>
                  </a:cubicBezTo>
                  <a:cubicBezTo>
                    <a:pt x="11815" y="2458"/>
                    <a:pt x="11500" y="1639"/>
                    <a:pt x="10932" y="1009"/>
                  </a:cubicBezTo>
                  <a:cubicBezTo>
                    <a:pt x="10365" y="379"/>
                    <a:pt x="9578" y="1"/>
                    <a:pt x="8664" y="1"/>
                  </a:cubicBezTo>
                  <a:cubicBezTo>
                    <a:pt x="7404" y="1"/>
                    <a:pt x="6616" y="757"/>
                    <a:pt x="6175" y="1387"/>
                  </a:cubicBezTo>
                  <a:cubicBezTo>
                    <a:pt x="6049" y="1545"/>
                    <a:pt x="5986" y="1702"/>
                    <a:pt x="5892" y="1860"/>
                  </a:cubicBezTo>
                  <a:cubicBezTo>
                    <a:pt x="5829" y="1702"/>
                    <a:pt x="5703" y="1545"/>
                    <a:pt x="5640" y="1387"/>
                  </a:cubicBezTo>
                  <a:cubicBezTo>
                    <a:pt x="5199" y="757"/>
                    <a:pt x="4411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1"/>
          <p:cNvGrpSpPr/>
          <p:nvPr/>
        </p:nvGrpSpPr>
        <p:grpSpPr>
          <a:xfrm>
            <a:off x="4839725" y="1656525"/>
            <a:ext cx="2031430" cy="594300"/>
            <a:chOff x="4839725" y="1656525"/>
            <a:chExt cx="2031430" cy="594300"/>
          </a:xfrm>
        </p:grpSpPr>
        <p:cxnSp>
          <p:nvCxnSpPr>
            <p:cNvPr id="1019" name="Google Shape;1019;p41"/>
            <p:cNvCxnSpPr/>
            <p:nvPr/>
          </p:nvCxnSpPr>
          <p:spPr>
            <a:xfrm flipH="1">
              <a:off x="4839725" y="1953675"/>
              <a:ext cx="1469700" cy="4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20" name="Google Shape;1020;p41"/>
            <p:cNvSpPr/>
            <p:nvPr/>
          </p:nvSpPr>
          <p:spPr>
            <a:xfrm>
              <a:off x="6276855" y="1656525"/>
              <a:ext cx="594300" cy="594300"/>
            </a:xfrm>
            <a:prstGeom prst="ellipse">
              <a:avLst/>
            </a:prstGeom>
            <a:gradFill>
              <a:gsLst>
                <a:gs pos="0">
                  <a:srgbClr val="BCD8EA"/>
                </a:gs>
                <a:gs pos="100000">
                  <a:srgbClr val="609C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453440" y="1812438"/>
              <a:ext cx="241105" cy="277664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1"/>
          <p:cNvGrpSpPr/>
          <p:nvPr/>
        </p:nvGrpSpPr>
        <p:grpSpPr>
          <a:xfrm>
            <a:off x="4744700" y="3291283"/>
            <a:ext cx="2118993" cy="594300"/>
            <a:chOff x="4744700" y="3291283"/>
            <a:chExt cx="2118993" cy="594300"/>
          </a:xfrm>
        </p:grpSpPr>
        <p:cxnSp>
          <p:nvCxnSpPr>
            <p:cNvPr id="1023" name="Google Shape;1023;p41"/>
            <p:cNvCxnSpPr/>
            <p:nvPr/>
          </p:nvCxnSpPr>
          <p:spPr>
            <a:xfrm rot="10800000">
              <a:off x="4744700" y="3588433"/>
              <a:ext cx="1549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24" name="Google Shape;1024;p41"/>
            <p:cNvSpPr/>
            <p:nvPr/>
          </p:nvSpPr>
          <p:spPr>
            <a:xfrm>
              <a:off x="6269393" y="3291283"/>
              <a:ext cx="594300" cy="594300"/>
            </a:xfrm>
            <a:prstGeom prst="ellipse">
              <a:avLst/>
            </a:pr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41"/>
            <p:cNvGrpSpPr/>
            <p:nvPr/>
          </p:nvGrpSpPr>
          <p:grpSpPr>
            <a:xfrm>
              <a:off x="6429389" y="3451266"/>
              <a:ext cx="274315" cy="274315"/>
              <a:chOff x="-24338900" y="2710600"/>
              <a:chExt cx="295375" cy="295375"/>
            </a:xfrm>
          </p:grpSpPr>
          <p:sp>
            <p:nvSpPr>
              <p:cNvPr id="1026" name="Google Shape;1026;p41"/>
              <p:cNvSpPr/>
              <p:nvPr/>
            </p:nvSpPr>
            <p:spPr>
              <a:xfrm>
                <a:off x="-24250700" y="2816925"/>
                <a:ext cx="1236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128" extrusionOk="0">
                    <a:moveTo>
                      <a:pt x="3403" y="662"/>
                    </a:moveTo>
                    <a:cubicBezTo>
                      <a:pt x="3813" y="662"/>
                      <a:pt x="4128" y="977"/>
                      <a:pt x="4128" y="1387"/>
                    </a:cubicBezTo>
                    <a:cubicBezTo>
                      <a:pt x="4128" y="1922"/>
                      <a:pt x="3561" y="2363"/>
                      <a:pt x="2710" y="3025"/>
                    </a:cubicBezTo>
                    <a:cubicBezTo>
                      <a:pt x="2584" y="3119"/>
                      <a:pt x="2490" y="3182"/>
                      <a:pt x="2395" y="3309"/>
                    </a:cubicBezTo>
                    <a:cubicBezTo>
                      <a:pt x="2269" y="3214"/>
                      <a:pt x="2143" y="3151"/>
                      <a:pt x="2080" y="3025"/>
                    </a:cubicBezTo>
                    <a:cubicBezTo>
                      <a:pt x="1198" y="2363"/>
                      <a:pt x="662" y="1891"/>
                      <a:pt x="662" y="1387"/>
                    </a:cubicBezTo>
                    <a:cubicBezTo>
                      <a:pt x="662" y="946"/>
                      <a:pt x="977" y="662"/>
                      <a:pt x="1355" y="662"/>
                    </a:cubicBezTo>
                    <a:cubicBezTo>
                      <a:pt x="1860" y="662"/>
                      <a:pt x="2080" y="1229"/>
                      <a:pt x="2080" y="1261"/>
                    </a:cubicBezTo>
                    <a:cubicBezTo>
                      <a:pt x="2112" y="1418"/>
                      <a:pt x="2238" y="1481"/>
                      <a:pt x="2395" y="1481"/>
                    </a:cubicBezTo>
                    <a:cubicBezTo>
                      <a:pt x="2553" y="1481"/>
                      <a:pt x="2647" y="1355"/>
                      <a:pt x="2710" y="1261"/>
                    </a:cubicBezTo>
                    <a:cubicBezTo>
                      <a:pt x="2710" y="1229"/>
                      <a:pt x="2899" y="662"/>
                      <a:pt x="3403" y="662"/>
                    </a:cubicBezTo>
                    <a:close/>
                    <a:moveTo>
                      <a:pt x="1355" y="1"/>
                    </a:moveTo>
                    <a:cubicBezTo>
                      <a:pt x="568" y="1"/>
                      <a:pt x="1" y="631"/>
                      <a:pt x="1" y="1418"/>
                    </a:cubicBezTo>
                    <a:cubicBezTo>
                      <a:pt x="1" y="2269"/>
                      <a:pt x="694" y="2836"/>
                      <a:pt x="1671" y="3624"/>
                    </a:cubicBezTo>
                    <a:cubicBezTo>
                      <a:pt x="1828" y="3750"/>
                      <a:pt x="2049" y="3907"/>
                      <a:pt x="2238" y="4065"/>
                    </a:cubicBezTo>
                    <a:cubicBezTo>
                      <a:pt x="2301" y="4096"/>
                      <a:pt x="2395" y="4128"/>
                      <a:pt x="2458" y="4128"/>
                    </a:cubicBezTo>
                    <a:cubicBezTo>
                      <a:pt x="2553" y="4128"/>
                      <a:pt x="2616" y="4096"/>
                      <a:pt x="2710" y="4065"/>
                    </a:cubicBezTo>
                    <a:cubicBezTo>
                      <a:pt x="2899" y="3907"/>
                      <a:pt x="3057" y="3718"/>
                      <a:pt x="3246" y="3624"/>
                    </a:cubicBezTo>
                    <a:cubicBezTo>
                      <a:pt x="4254" y="2836"/>
                      <a:pt x="4947" y="2269"/>
                      <a:pt x="4947" y="1418"/>
                    </a:cubicBezTo>
                    <a:cubicBezTo>
                      <a:pt x="4821" y="599"/>
                      <a:pt x="4191" y="1"/>
                      <a:pt x="3403" y="1"/>
                    </a:cubicBezTo>
                    <a:cubicBezTo>
                      <a:pt x="3025" y="1"/>
                      <a:pt x="2616" y="158"/>
                      <a:pt x="2395" y="505"/>
                    </a:cubicBezTo>
                    <a:cubicBezTo>
                      <a:pt x="2112" y="190"/>
                      <a:pt x="1765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-24338900" y="2710600"/>
                <a:ext cx="295375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15" extrusionOk="0">
                    <a:moveTo>
                      <a:pt x="7341" y="725"/>
                    </a:moveTo>
                    <a:cubicBezTo>
                      <a:pt x="7530" y="725"/>
                      <a:pt x="7687" y="882"/>
                      <a:pt x="7687" y="1103"/>
                    </a:cubicBezTo>
                    <a:lnTo>
                      <a:pt x="7687" y="3844"/>
                    </a:lnTo>
                    <a:cubicBezTo>
                      <a:pt x="7687" y="4033"/>
                      <a:pt x="7845" y="4222"/>
                      <a:pt x="8034" y="4222"/>
                    </a:cubicBezTo>
                    <a:lnTo>
                      <a:pt x="10806" y="4222"/>
                    </a:lnTo>
                    <a:cubicBezTo>
                      <a:pt x="10995" y="4222"/>
                      <a:pt x="11153" y="4380"/>
                      <a:pt x="11153" y="4569"/>
                    </a:cubicBezTo>
                    <a:lnTo>
                      <a:pt x="11153" y="7309"/>
                    </a:lnTo>
                    <a:cubicBezTo>
                      <a:pt x="11153" y="7530"/>
                      <a:pt x="10995" y="7688"/>
                      <a:pt x="10806" y="7688"/>
                    </a:cubicBezTo>
                    <a:lnTo>
                      <a:pt x="8034" y="7688"/>
                    </a:lnTo>
                    <a:cubicBezTo>
                      <a:pt x="7845" y="7688"/>
                      <a:pt x="7687" y="7845"/>
                      <a:pt x="7687" y="8034"/>
                    </a:cubicBezTo>
                    <a:lnTo>
                      <a:pt x="7687" y="10775"/>
                    </a:lnTo>
                    <a:cubicBezTo>
                      <a:pt x="7687" y="10996"/>
                      <a:pt x="7530" y="11153"/>
                      <a:pt x="7341" y="11153"/>
                    </a:cubicBezTo>
                    <a:lnTo>
                      <a:pt x="4568" y="11153"/>
                    </a:lnTo>
                    <a:cubicBezTo>
                      <a:pt x="4379" y="11153"/>
                      <a:pt x="4222" y="10996"/>
                      <a:pt x="4222" y="10775"/>
                    </a:cubicBezTo>
                    <a:lnTo>
                      <a:pt x="4222" y="8034"/>
                    </a:lnTo>
                    <a:cubicBezTo>
                      <a:pt x="4222" y="7845"/>
                      <a:pt x="4064" y="7688"/>
                      <a:pt x="3875" y="7688"/>
                    </a:cubicBezTo>
                    <a:lnTo>
                      <a:pt x="1103" y="7688"/>
                    </a:lnTo>
                    <a:cubicBezTo>
                      <a:pt x="914" y="7688"/>
                      <a:pt x="756" y="7530"/>
                      <a:pt x="756" y="7309"/>
                    </a:cubicBezTo>
                    <a:lnTo>
                      <a:pt x="756" y="4569"/>
                    </a:lnTo>
                    <a:cubicBezTo>
                      <a:pt x="756" y="4380"/>
                      <a:pt x="914" y="4222"/>
                      <a:pt x="1103" y="4222"/>
                    </a:cubicBezTo>
                    <a:lnTo>
                      <a:pt x="3875" y="4222"/>
                    </a:lnTo>
                    <a:cubicBezTo>
                      <a:pt x="4064" y="4222"/>
                      <a:pt x="4222" y="4033"/>
                      <a:pt x="4222" y="3844"/>
                    </a:cubicBezTo>
                    <a:lnTo>
                      <a:pt x="4222" y="1103"/>
                    </a:lnTo>
                    <a:cubicBezTo>
                      <a:pt x="4222" y="882"/>
                      <a:pt x="4379" y="725"/>
                      <a:pt x="4568" y="725"/>
                    </a:cubicBezTo>
                    <a:close/>
                    <a:moveTo>
                      <a:pt x="4537" y="0"/>
                    </a:moveTo>
                    <a:cubicBezTo>
                      <a:pt x="3938" y="0"/>
                      <a:pt x="3466" y="473"/>
                      <a:pt x="3466" y="1072"/>
                    </a:cubicBezTo>
                    <a:lnTo>
                      <a:pt x="3466" y="3466"/>
                    </a:lnTo>
                    <a:lnTo>
                      <a:pt x="1071" y="3466"/>
                    </a:lnTo>
                    <a:cubicBezTo>
                      <a:pt x="473" y="3466"/>
                      <a:pt x="0" y="3938"/>
                      <a:pt x="0" y="4537"/>
                    </a:cubicBezTo>
                    <a:lnTo>
                      <a:pt x="0" y="7278"/>
                    </a:lnTo>
                    <a:cubicBezTo>
                      <a:pt x="0" y="7877"/>
                      <a:pt x="473" y="8349"/>
                      <a:pt x="1071" y="8349"/>
                    </a:cubicBezTo>
                    <a:lnTo>
                      <a:pt x="3466" y="8349"/>
                    </a:lnTo>
                    <a:lnTo>
                      <a:pt x="3466" y="10743"/>
                    </a:lnTo>
                    <a:cubicBezTo>
                      <a:pt x="3466" y="11342"/>
                      <a:pt x="3938" y="11815"/>
                      <a:pt x="4537" y="11815"/>
                    </a:cubicBezTo>
                    <a:lnTo>
                      <a:pt x="7309" y="11815"/>
                    </a:lnTo>
                    <a:cubicBezTo>
                      <a:pt x="7876" y="11815"/>
                      <a:pt x="8349" y="11342"/>
                      <a:pt x="8349" y="10743"/>
                    </a:cubicBezTo>
                    <a:lnTo>
                      <a:pt x="8349" y="8349"/>
                    </a:lnTo>
                    <a:lnTo>
                      <a:pt x="10743" y="8349"/>
                    </a:lnTo>
                    <a:cubicBezTo>
                      <a:pt x="11342" y="8349"/>
                      <a:pt x="11815" y="7877"/>
                      <a:pt x="11815" y="7278"/>
                    </a:cubicBezTo>
                    <a:lnTo>
                      <a:pt x="11815" y="4537"/>
                    </a:lnTo>
                    <a:cubicBezTo>
                      <a:pt x="11815" y="3938"/>
                      <a:pt x="11342" y="3466"/>
                      <a:pt x="10743" y="3466"/>
                    </a:cubicBezTo>
                    <a:lnTo>
                      <a:pt x="8349" y="3466"/>
                    </a:lnTo>
                    <a:lnTo>
                      <a:pt x="8349" y="1072"/>
                    </a:lnTo>
                    <a:cubicBezTo>
                      <a:pt x="8349" y="473"/>
                      <a:pt x="7876" y="0"/>
                      <a:pt x="7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8" name="Google Shape;1028;p41"/>
          <p:cNvGrpSpPr/>
          <p:nvPr/>
        </p:nvGrpSpPr>
        <p:grpSpPr>
          <a:xfrm>
            <a:off x="2280307" y="3291283"/>
            <a:ext cx="2045268" cy="594300"/>
            <a:chOff x="2280307" y="3291283"/>
            <a:chExt cx="2045268" cy="594300"/>
          </a:xfrm>
        </p:grpSpPr>
        <p:cxnSp>
          <p:nvCxnSpPr>
            <p:cNvPr id="1029" name="Google Shape;1029;p41"/>
            <p:cNvCxnSpPr/>
            <p:nvPr/>
          </p:nvCxnSpPr>
          <p:spPr>
            <a:xfrm rot="10800000">
              <a:off x="2834575" y="3588433"/>
              <a:ext cx="149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030" name="Google Shape;1030;p41"/>
            <p:cNvSpPr/>
            <p:nvPr/>
          </p:nvSpPr>
          <p:spPr>
            <a:xfrm>
              <a:off x="2280307" y="3291283"/>
              <a:ext cx="594300" cy="594300"/>
            </a:xfrm>
            <a:prstGeom prst="ellipse">
              <a:avLst/>
            </a:pr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2431144" y="3442132"/>
              <a:ext cx="292598" cy="292598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6270" y="662"/>
                  </a:moveTo>
                  <a:lnTo>
                    <a:pt x="6270" y="2048"/>
                  </a:lnTo>
                  <a:cubicBezTo>
                    <a:pt x="6270" y="2678"/>
                    <a:pt x="6616" y="3245"/>
                    <a:pt x="7247" y="3497"/>
                  </a:cubicBezTo>
                  <a:cubicBezTo>
                    <a:pt x="7467" y="3623"/>
                    <a:pt x="7625" y="3875"/>
                    <a:pt x="7625" y="4127"/>
                  </a:cubicBezTo>
                  <a:cubicBezTo>
                    <a:pt x="7625" y="4537"/>
                    <a:pt x="7310" y="4852"/>
                    <a:pt x="6931" y="4852"/>
                  </a:cubicBezTo>
                  <a:cubicBezTo>
                    <a:pt x="6711" y="4852"/>
                    <a:pt x="6522" y="4758"/>
                    <a:pt x="6396" y="4600"/>
                  </a:cubicBezTo>
                  <a:cubicBezTo>
                    <a:pt x="6301" y="4443"/>
                    <a:pt x="6081" y="4380"/>
                    <a:pt x="5892" y="4380"/>
                  </a:cubicBezTo>
                  <a:cubicBezTo>
                    <a:pt x="5703" y="4380"/>
                    <a:pt x="5514" y="4443"/>
                    <a:pt x="5388" y="4600"/>
                  </a:cubicBezTo>
                  <a:cubicBezTo>
                    <a:pt x="5262" y="4758"/>
                    <a:pt x="5073" y="4852"/>
                    <a:pt x="4884" y="4852"/>
                  </a:cubicBezTo>
                  <a:cubicBezTo>
                    <a:pt x="4663" y="4852"/>
                    <a:pt x="4474" y="4758"/>
                    <a:pt x="4348" y="4600"/>
                  </a:cubicBezTo>
                  <a:cubicBezTo>
                    <a:pt x="4254" y="4443"/>
                    <a:pt x="4159" y="4285"/>
                    <a:pt x="4159" y="4096"/>
                  </a:cubicBezTo>
                  <a:cubicBezTo>
                    <a:pt x="4159" y="3875"/>
                    <a:pt x="4348" y="3623"/>
                    <a:pt x="4600" y="3497"/>
                  </a:cubicBezTo>
                  <a:cubicBezTo>
                    <a:pt x="5136" y="3277"/>
                    <a:pt x="5545" y="2647"/>
                    <a:pt x="5545" y="1922"/>
                  </a:cubicBezTo>
                  <a:lnTo>
                    <a:pt x="5545" y="662"/>
                  </a:lnTo>
                  <a:close/>
                  <a:moveTo>
                    <a:pt x="6963" y="788"/>
                  </a:moveTo>
                  <a:cubicBezTo>
                    <a:pt x="7940" y="977"/>
                    <a:pt x="8885" y="1513"/>
                    <a:pt x="9609" y="2206"/>
                  </a:cubicBezTo>
                  <a:cubicBezTo>
                    <a:pt x="10586" y="3182"/>
                    <a:pt x="11153" y="4506"/>
                    <a:pt x="11153" y="5923"/>
                  </a:cubicBezTo>
                  <a:cubicBezTo>
                    <a:pt x="11122" y="7278"/>
                    <a:pt x="10586" y="8633"/>
                    <a:pt x="9609" y="9609"/>
                  </a:cubicBezTo>
                  <a:cubicBezTo>
                    <a:pt x="8853" y="10365"/>
                    <a:pt x="7940" y="10838"/>
                    <a:pt x="6963" y="11027"/>
                  </a:cubicBezTo>
                  <a:lnTo>
                    <a:pt x="6963" y="9735"/>
                  </a:lnTo>
                  <a:cubicBezTo>
                    <a:pt x="6963" y="9357"/>
                    <a:pt x="7215" y="9074"/>
                    <a:pt x="7562" y="8916"/>
                  </a:cubicBezTo>
                  <a:cubicBezTo>
                    <a:pt x="8034" y="8664"/>
                    <a:pt x="8349" y="8192"/>
                    <a:pt x="8349" y="7656"/>
                  </a:cubicBezTo>
                  <a:cubicBezTo>
                    <a:pt x="8349" y="6900"/>
                    <a:pt x="7719" y="6270"/>
                    <a:pt x="6963" y="6270"/>
                  </a:cubicBezTo>
                  <a:cubicBezTo>
                    <a:pt x="6585" y="6270"/>
                    <a:pt x="6175" y="6427"/>
                    <a:pt x="5955" y="6742"/>
                  </a:cubicBezTo>
                  <a:cubicBezTo>
                    <a:pt x="5671" y="6427"/>
                    <a:pt x="5325" y="6270"/>
                    <a:pt x="4915" y="6270"/>
                  </a:cubicBezTo>
                  <a:cubicBezTo>
                    <a:pt x="4537" y="6270"/>
                    <a:pt x="4159" y="6427"/>
                    <a:pt x="3907" y="6711"/>
                  </a:cubicBezTo>
                  <a:cubicBezTo>
                    <a:pt x="3623" y="6963"/>
                    <a:pt x="3497" y="7372"/>
                    <a:pt x="3529" y="7751"/>
                  </a:cubicBezTo>
                  <a:cubicBezTo>
                    <a:pt x="3592" y="8286"/>
                    <a:pt x="3907" y="8696"/>
                    <a:pt x="4380" y="8948"/>
                  </a:cubicBezTo>
                  <a:cubicBezTo>
                    <a:pt x="4695" y="9105"/>
                    <a:pt x="4915" y="9483"/>
                    <a:pt x="4915" y="9924"/>
                  </a:cubicBezTo>
                  <a:lnTo>
                    <a:pt x="4915" y="11059"/>
                  </a:lnTo>
                  <a:cubicBezTo>
                    <a:pt x="3939" y="10870"/>
                    <a:pt x="2993" y="10365"/>
                    <a:pt x="2269" y="9641"/>
                  </a:cubicBezTo>
                  <a:cubicBezTo>
                    <a:pt x="1292" y="8664"/>
                    <a:pt x="757" y="7372"/>
                    <a:pt x="757" y="5955"/>
                  </a:cubicBezTo>
                  <a:cubicBezTo>
                    <a:pt x="757" y="4569"/>
                    <a:pt x="1292" y="3214"/>
                    <a:pt x="2269" y="2237"/>
                  </a:cubicBezTo>
                  <a:cubicBezTo>
                    <a:pt x="3025" y="1481"/>
                    <a:pt x="3939" y="1040"/>
                    <a:pt x="4915" y="819"/>
                  </a:cubicBezTo>
                  <a:lnTo>
                    <a:pt x="4915" y="1985"/>
                  </a:lnTo>
                  <a:cubicBezTo>
                    <a:pt x="4915" y="2395"/>
                    <a:pt x="4695" y="2804"/>
                    <a:pt x="4380" y="2962"/>
                  </a:cubicBezTo>
                  <a:cubicBezTo>
                    <a:pt x="3907" y="3151"/>
                    <a:pt x="3592" y="3623"/>
                    <a:pt x="3529" y="4127"/>
                  </a:cubicBezTo>
                  <a:cubicBezTo>
                    <a:pt x="3497" y="4537"/>
                    <a:pt x="3655" y="4884"/>
                    <a:pt x="3907" y="5199"/>
                  </a:cubicBezTo>
                  <a:cubicBezTo>
                    <a:pt x="4159" y="5482"/>
                    <a:pt x="4537" y="5640"/>
                    <a:pt x="4915" y="5640"/>
                  </a:cubicBezTo>
                  <a:cubicBezTo>
                    <a:pt x="5325" y="5640"/>
                    <a:pt x="5703" y="5482"/>
                    <a:pt x="5955" y="5167"/>
                  </a:cubicBezTo>
                  <a:cubicBezTo>
                    <a:pt x="6207" y="5482"/>
                    <a:pt x="6585" y="5640"/>
                    <a:pt x="6963" y="5640"/>
                  </a:cubicBezTo>
                  <a:cubicBezTo>
                    <a:pt x="7719" y="5640"/>
                    <a:pt x="8349" y="5010"/>
                    <a:pt x="8349" y="4253"/>
                  </a:cubicBezTo>
                  <a:cubicBezTo>
                    <a:pt x="8349" y="3749"/>
                    <a:pt x="8034" y="3245"/>
                    <a:pt x="7562" y="2993"/>
                  </a:cubicBezTo>
                  <a:cubicBezTo>
                    <a:pt x="7152" y="2804"/>
                    <a:pt x="6963" y="2489"/>
                    <a:pt x="6963" y="2174"/>
                  </a:cubicBezTo>
                  <a:lnTo>
                    <a:pt x="6963" y="788"/>
                  </a:lnTo>
                  <a:close/>
                  <a:moveTo>
                    <a:pt x="6931" y="6900"/>
                  </a:moveTo>
                  <a:cubicBezTo>
                    <a:pt x="7310" y="6900"/>
                    <a:pt x="7625" y="7215"/>
                    <a:pt x="7625" y="7593"/>
                  </a:cubicBezTo>
                  <a:cubicBezTo>
                    <a:pt x="7625" y="7877"/>
                    <a:pt x="7467" y="8129"/>
                    <a:pt x="7247" y="8223"/>
                  </a:cubicBezTo>
                  <a:cubicBezTo>
                    <a:pt x="6616" y="8538"/>
                    <a:pt x="6270" y="9105"/>
                    <a:pt x="6270" y="9735"/>
                  </a:cubicBezTo>
                  <a:lnTo>
                    <a:pt x="6270" y="11090"/>
                  </a:lnTo>
                  <a:lnTo>
                    <a:pt x="5545" y="11090"/>
                  </a:lnTo>
                  <a:lnTo>
                    <a:pt x="5545" y="9861"/>
                  </a:lnTo>
                  <a:cubicBezTo>
                    <a:pt x="5545" y="9137"/>
                    <a:pt x="5136" y="8507"/>
                    <a:pt x="4600" y="8223"/>
                  </a:cubicBezTo>
                  <a:cubicBezTo>
                    <a:pt x="4348" y="8129"/>
                    <a:pt x="4191" y="7877"/>
                    <a:pt x="4159" y="7656"/>
                  </a:cubicBezTo>
                  <a:cubicBezTo>
                    <a:pt x="4159" y="7435"/>
                    <a:pt x="4191" y="7246"/>
                    <a:pt x="4348" y="7120"/>
                  </a:cubicBezTo>
                  <a:cubicBezTo>
                    <a:pt x="4474" y="6963"/>
                    <a:pt x="4695" y="6900"/>
                    <a:pt x="4884" y="6900"/>
                  </a:cubicBezTo>
                  <a:cubicBezTo>
                    <a:pt x="5073" y="6900"/>
                    <a:pt x="5262" y="6963"/>
                    <a:pt x="5388" y="7120"/>
                  </a:cubicBezTo>
                  <a:cubicBezTo>
                    <a:pt x="5514" y="7278"/>
                    <a:pt x="5703" y="7372"/>
                    <a:pt x="5892" y="7372"/>
                  </a:cubicBezTo>
                  <a:cubicBezTo>
                    <a:pt x="6112" y="7372"/>
                    <a:pt x="6301" y="7278"/>
                    <a:pt x="6427" y="7120"/>
                  </a:cubicBezTo>
                  <a:cubicBezTo>
                    <a:pt x="6522" y="6963"/>
                    <a:pt x="6742" y="6900"/>
                    <a:pt x="6931" y="6900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0" y="2836"/>
                    <a:pt x="0" y="4348"/>
                    <a:pt x="0" y="5923"/>
                  </a:cubicBezTo>
                  <a:cubicBezTo>
                    <a:pt x="0" y="7498"/>
                    <a:pt x="630" y="8979"/>
                    <a:pt x="1733" y="10082"/>
                  </a:cubicBezTo>
                  <a:cubicBezTo>
                    <a:pt x="2836" y="11185"/>
                    <a:pt x="4317" y="11815"/>
                    <a:pt x="5892" y="11815"/>
                  </a:cubicBezTo>
                  <a:cubicBezTo>
                    <a:pt x="7467" y="11815"/>
                    <a:pt x="8979" y="11185"/>
                    <a:pt x="10082" y="10082"/>
                  </a:cubicBezTo>
                  <a:cubicBezTo>
                    <a:pt x="11185" y="8979"/>
                    <a:pt x="11815" y="7498"/>
                    <a:pt x="11815" y="5923"/>
                  </a:cubicBezTo>
                  <a:cubicBezTo>
                    <a:pt x="11815" y="4348"/>
                    <a:pt x="11216" y="2836"/>
                    <a:pt x="10082" y="1733"/>
                  </a:cubicBezTo>
                  <a:cubicBezTo>
                    <a:pt x="8979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1037" name="Google Shape;1037;p42"/>
          <p:cNvSpPr/>
          <p:nvPr/>
        </p:nvSpPr>
        <p:spPr>
          <a:xfrm>
            <a:off x="457148" y="2688503"/>
            <a:ext cx="198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Despite being red, planet Mars is actually a very cold place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42"/>
          <p:cNvSpPr txBox="1"/>
          <p:nvPr/>
        </p:nvSpPr>
        <p:spPr>
          <a:xfrm>
            <a:off x="457148" y="4113251"/>
            <a:ext cx="1984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2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39" name="Google Shape;1039;p42"/>
          <p:cNvCxnSpPr/>
          <p:nvPr/>
        </p:nvCxnSpPr>
        <p:spPr>
          <a:xfrm>
            <a:off x="768688" y="3466031"/>
            <a:ext cx="1361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040;p42"/>
          <p:cNvSpPr/>
          <p:nvPr/>
        </p:nvSpPr>
        <p:spPr>
          <a:xfrm>
            <a:off x="1256887" y="3724657"/>
            <a:ext cx="385383" cy="364225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42"/>
          <p:cNvGrpSpPr/>
          <p:nvPr/>
        </p:nvGrpSpPr>
        <p:grpSpPr>
          <a:xfrm>
            <a:off x="936628" y="1369721"/>
            <a:ext cx="1025905" cy="974772"/>
            <a:chOff x="1105600" y="1841094"/>
            <a:chExt cx="992844" cy="943358"/>
          </a:xfrm>
        </p:grpSpPr>
        <p:sp>
          <p:nvSpPr>
            <p:cNvPr id="1042" name="Google Shape;1042;p42"/>
            <p:cNvSpPr/>
            <p:nvPr/>
          </p:nvSpPr>
          <p:spPr>
            <a:xfrm>
              <a:off x="1105600" y="2149094"/>
              <a:ext cx="659420" cy="635358"/>
            </a:xfrm>
            <a:custGeom>
              <a:avLst/>
              <a:gdLst/>
              <a:ahLst/>
              <a:cxnLst/>
              <a:rect l="l" t="t" r="r" b="b"/>
              <a:pathLst>
                <a:path w="3372" h="3249" extrusionOk="0">
                  <a:moveTo>
                    <a:pt x="1443" y="356"/>
                  </a:moveTo>
                  <a:lnTo>
                    <a:pt x="3024" y="1930"/>
                  </a:lnTo>
                  <a:lnTo>
                    <a:pt x="2284" y="2670"/>
                  </a:lnTo>
                  <a:cubicBezTo>
                    <a:pt x="2060" y="2894"/>
                    <a:pt x="1767" y="2994"/>
                    <a:pt x="1481" y="2994"/>
                  </a:cubicBezTo>
                  <a:cubicBezTo>
                    <a:pt x="1188" y="2994"/>
                    <a:pt x="903" y="2894"/>
                    <a:pt x="710" y="2670"/>
                  </a:cubicBezTo>
                  <a:cubicBezTo>
                    <a:pt x="255" y="2254"/>
                    <a:pt x="255" y="1544"/>
                    <a:pt x="710" y="1096"/>
                  </a:cubicBezTo>
                  <a:lnTo>
                    <a:pt x="1443" y="356"/>
                  </a:lnTo>
                  <a:close/>
                  <a:moveTo>
                    <a:pt x="1443" y="1"/>
                  </a:moveTo>
                  <a:lnTo>
                    <a:pt x="517" y="934"/>
                  </a:lnTo>
                  <a:cubicBezTo>
                    <a:pt x="0" y="1451"/>
                    <a:pt x="0" y="2315"/>
                    <a:pt x="517" y="2863"/>
                  </a:cubicBezTo>
                  <a:cubicBezTo>
                    <a:pt x="772" y="3118"/>
                    <a:pt x="1127" y="3249"/>
                    <a:pt x="1481" y="3249"/>
                  </a:cubicBezTo>
                  <a:cubicBezTo>
                    <a:pt x="1829" y="3249"/>
                    <a:pt x="2184" y="3118"/>
                    <a:pt x="2446" y="2863"/>
                  </a:cubicBezTo>
                  <a:lnTo>
                    <a:pt x="3372" y="1930"/>
                  </a:lnTo>
                  <a:lnTo>
                    <a:pt x="1443" y="1"/>
                  </a:ln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83838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439024" y="1841094"/>
              <a:ext cx="659420" cy="635749"/>
            </a:xfrm>
            <a:custGeom>
              <a:avLst/>
              <a:gdLst/>
              <a:ahLst/>
              <a:cxnLst/>
              <a:rect l="l" t="t" r="r" b="b"/>
              <a:pathLst>
                <a:path w="3372" h="3251" extrusionOk="0">
                  <a:moveTo>
                    <a:pt x="1884" y="0"/>
                  </a:moveTo>
                  <a:cubicBezTo>
                    <a:pt x="1534" y="0"/>
                    <a:pt x="1188" y="129"/>
                    <a:pt x="934" y="388"/>
                  </a:cubicBezTo>
                  <a:lnTo>
                    <a:pt x="0" y="1321"/>
                  </a:lnTo>
                  <a:lnTo>
                    <a:pt x="1929" y="3250"/>
                  </a:lnTo>
                  <a:lnTo>
                    <a:pt x="2862" y="2317"/>
                  </a:lnTo>
                  <a:cubicBezTo>
                    <a:pt x="3372" y="1800"/>
                    <a:pt x="3372" y="936"/>
                    <a:pt x="2862" y="388"/>
                  </a:cubicBezTo>
                  <a:cubicBezTo>
                    <a:pt x="2589" y="129"/>
                    <a:pt x="2234" y="0"/>
                    <a:pt x="1884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83838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2"/>
          <p:cNvSpPr/>
          <p:nvPr/>
        </p:nvSpPr>
        <p:spPr>
          <a:xfrm>
            <a:off x="1495183" y="1450420"/>
            <a:ext cx="192900" cy="192900"/>
          </a:xfrm>
          <a:prstGeom prst="ellipse">
            <a:avLst/>
          </a:prstGeom>
          <a:gradFill>
            <a:gsLst>
              <a:gs pos="0">
                <a:srgbClr val="FFFFFF">
                  <a:alpha val="5058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2"/>
          <p:cNvSpPr/>
          <p:nvPr/>
        </p:nvSpPr>
        <p:spPr>
          <a:xfrm>
            <a:off x="2538783" y="2688488"/>
            <a:ext cx="198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2"/>
          <p:cNvSpPr txBox="1"/>
          <p:nvPr/>
        </p:nvSpPr>
        <p:spPr>
          <a:xfrm>
            <a:off x="2538783" y="4113254"/>
            <a:ext cx="1984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47" name="Google Shape;1047;p42"/>
          <p:cNvCxnSpPr/>
          <p:nvPr/>
        </p:nvCxnSpPr>
        <p:spPr>
          <a:xfrm>
            <a:off x="2850323" y="3466031"/>
            <a:ext cx="1361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048;p42"/>
          <p:cNvSpPr/>
          <p:nvPr/>
        </p:nvSpPr>
        <p:spPr>
          <a:xfrm>
            <a:off x="3346305" y="3725666"/>
            <a:ext cx="369816" cy="342573"/>
          </a:xfrm>
          <a:custGeom>
            <a:avLst/>
            <a:gdLst/>
            <a:ahLst/>
            <a:cxnLst/>
            <a:rect l="l" t="t" r="r" b="b"/>
            <a:pathLst>
              <a:path w="11973" h="11091" extrusionOk="0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2"/>
          <p:cNvGrpSpPr/>
          <p:nvPr/>
        </p:nvGrpSpPr>
        <p:grpSpPr>
          <a:xfrm>
            <a:off x="3014323" y="1367296"/>
            <a:ext cx="1033786" cy="979621"/>
            <a:chOff x="3116074" y="1838747"/>
            <a:chExt cx="1000471" cy="948051"/>
          </a:xfrm>
        </p:grpSpPr>
        <p:sp>
          <p:nvSpPr>
            <p:cNvPr id="1050" name="Google Shape;1050;p42"/>
            <p:cNvSpPr/>
            <p:nvPr/>
          </p:nvSpPr>
          <p:spPr>
            <a:xfrm>
              <a:off x="3116074" y="2145378"/>
              <a:ext cx="667047" cy="641420"/>
            </a:xfrm>
            <a:custGeom>
              <a:avLst/>
              <a:gdLst/>
              <a:ahLst/>
              <a:cxnLst/>
              <a:rect l="l" t="t" r="r" b="b"/>
              <a:pathLst>
                <a:path w="3411" h="3280" extrusionOk="0">
                  <a:moveTo>
                    <a:pt x="1482" y="386"/>
                  </a:moveTo>
                  <a:lnTo>
                    <a:pt x="3055" y="1929"/>
                  </a:lnTo>
                  <a:lnTo>
                    <a:pt x="2284" y="2701"/>
                  </a:lnTo>
                  <a:cubicBezTo>
                    <a:pt x="2091" y="2893"/>
                    <a:pt x="1806" y="3025"/>
                    <a:pt x="1512" y="3025"/>
                  </a:cubicBezTo>
                  <a:cubicBezTo>
                    <a:pt x="1227" y="3025"/>
                    <a:pt x="934" y="2893"/>
                    <a:pt x="741" y="2701"/>
                  </a:cubicBezTo>
                  <a:cubicBezTo>
                    <a:pt x="517" y="2477"/>
                    <a:pt x="386" y="2184"/>
                    <a:pt x="386" y="1898"/>
                  </a:cubicBezTo>
                  <a:cubicBezTo>
                    <a:pt x="386" y="1605"/>
                    <a:pt x="517" y="1320"/>
                    <a:pt x="741" y="1127"/>
                  </a:cubicBezTo>
                  <a:lnTo>
                    <a:pt x="1482" y="386"/>
                  </a:lnTo>
                  <a:close/>
                  <a:moveTo>
                    <a:pt x="1482" y="0"/>
                  </a:moveTo>
                  <a:lnTo>
                    <a:pt x="548" y="934"/>
                  </a:lnTo>
                  <a:cubicBezTo>
                    <a:pt x="0" y="1482"/>
                    <a:pt x="0" y="2346"/>
                    <a:pt x="548" y="2863"/>
                  </a:cubicBezTo>
                  <a:cubicBezTo>
                    <a:pt x="803" y="3148"/>
                    <a:pt x="1158" y="3279"/>
                    <a:pt x="1512" y="3279"/>
                  </a:cubicBezTo>
                  <a:cubicBezTo>
                    <a:pt x="1867" y="3279"/>
                    <a:pt x="2222" y="3148"/>
                    <a:pt x="2477" y="2863"/>
                  </a:cubicBezTo>
                  <a:lnTo>
                    <a:pt x="3410" y="1929"/>
                  </a:lnTo>
                  <a:lnTo>
                    <a:pt x="1482" y="0"/>
                  </a:lnTo>
                  <a:close/>
                </a:path>
              </a:pathLst>
            </a:cu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3449498" y="1838747"/>
              <a:ext cx="667047" cy="640247"/>
            </a:xfrm>
            <a:custGeom>
              <a:avLst/>
              <a:gdLst/>
              <a:ahLst/>
              <a:cxnLst/>
              <a:rect l="l" t="t" r="r" b="b"/>
              <a:pathLst>
                <a:path w="3411" h="3274" extrusionOk="0">
                  <a:moveTo>
                    <a:pt x="1910" y="0"/>
                  </a:moveTo>
                  <a:cubicBezTo>
                    <a:pt x="1561" y="0"/>
                    <a:pt x="1208" y="137"/>
                    <a:pt x="934" y="411"/>
                  </a:cubicBezTo>
                  <a:lnTo>
                    <a:pt x="0" y="1345"/>
                  </a:lnTo>
                  <a:lnTo>
                    <a:pt x="1929" y="3273"/>
                  </a:lnTo>
                  <a:lnTo>
                    <a:pt x="2863" y="2340"/>
                  </a:lnTo>
                  <a:cubicBezTo>
                    <a:pt x="3410" y="1792"/>
                    <a:pt x="3410" y="928"/>
                    <a:pt x="2863" y="411"/>
                  </a:cubicBezTo>
                  <a:cubicBezTo>
                    <a:pt x="2604" y="137"/>
                    <a:pt x="2259" y="0"/>
                    <a:pt x="1910" y="0"/>
                  </a:cubicBezTo>
                  <a:close/>
                </a:path>
              </a:pathLst>
            </a:cu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2"/>
          <p:cNvSpPr/>
          <p:nvPr/>
        </p:nvSpPr>
        <p:spPr>
          <a:xfrm>
            <a:off x="3571333" y="1450420"/>
            <a:ext cx="192900" cy="192900"/>
          </a:xfrm>
          <a:prstGeom prst="ellipse">
            <a:avLst/>
          </a:prstGeom>
          <a:gradFill>
            <a:gsLst>
              <a:gs pos="0">
                <a:srgbClr val="FFFFFF">
                  <a:alpha val="5058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>
            <a:off x="4620417" y="2688502"/>
            <a:ext cx="198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42"/>
          <p:cNvSpPr txBox="1"/>
          <p:nvPr/>
        </p:nvSpPr>
        <p:spPr>
          <a:xfrm>
            <a:off x="4620417" y="4113254"/>
            <a:ext cx="1984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2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55" name="Google Shape;1055;p42"/>
          <p:cNvCxnSpPr/>
          <p:nvPr/>
        </p:nvCxnSpPr>
        <p:spPr>
          <a:xfrm>
            <a:off x="4931957" y="3466031"/>
            <a:ext cx="1361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6" name="Google Shape;1056;p42"/>
          <p:cNvGrpSpPr/>
          <p:nvPr/>
        </p:nvGrpSpPr>
        <p:grpSpPr>
          <a:xfrm>
            <a:off x="5430276" y="3715916"/>
            <a:ext cx="365924" cy="365924"/>
            <a:chOff x="-23229150" y="2710600"/>
            <a:chExt cx="296175" cy="296175"/>
          </a:xfrm>
        </p:grpSpPr>
        <p:sp>
          <p:nvSpPr>
            <p:cNvPr id="1057" name="Google Shape;1057;p42"/>
            <p:cNvSpPr/>
            <p:nvPr/>
          </p:nvSpPr>
          <p:spPr>
            <a:xfrm>
              <a:off x="-23177150" y="2727925"/>
              <a:ext cx="191400" cy="258375"/>
            </a:xfrm>
            <a:custGeom>
              <a:avLst/>
              <a:gdLst/>
              <a:ahLst/>
              <a:cxnLst/>
              <a:rect l="l" t="t" r="r" b="b"/>
              <a:pathLst>
                <a:path w="7656" h="10335" extrusionOk="0">
                  <a:moveTo>
                    <a:pt x="3812" y="725"/>
                  </a:moveTo>
                  <a:cubicBezTo>
                    <a:pt x="4033" y="725"/>
                    <a:pt x="4190" y="883"/>
                    <a:pt x="4190" y="1072"/>
                  </a:cubicBezTo>
                  <a:lnTo>
                    <a:pt x="4190" y="1418"/>
                  </a:lnTo>
                  <a:lnTo>
                    <a:pt x="3466" y="1418"/>
                  </a:lnTo>
                  <a:lnTo>
                    <a:pt x="3466" y="1072"/>
                  </a:lnTo>
                  <a:cubicBezTo>
                    <a:pt x="3466" y="883"/>
                    <a:pt x="3623" y="725"/>
                    <a:pt x="3812" y="725"/>
                  </a:cubicBezTo>
                  <a:close/>
                  <a:moveTo>
                    <a:pt x="6238" y="1387"/>
                  </a:moveTo>
                  <a:cubicBezTo>
                    <a:pt x="6648" y="1418"/>
                    <a:pt x="6931" y="1702"/>
                    <a:pt x="6931" y="2111"/>
                  </a:cubicBezTo>
                  <a:cubicBezTo>
                    <a:pt x="6931" y="2206"/>
                    <a:pt x="6900" y="2363"/>
                    <a:pt x="6805" y="2458"/>
                  </a:cubicBezTo>
                  <a:cubicBezTo>
                    <a:pt x="6585" y="2206"/>
                    <a:pt x="6238" y="2111"/>
                    <a:pt x="5860" y="2111"/>
                  </a:cubicBezTo>
                  <a:lnTo>
                    <a:pt x="4852" y="2111"/>
                  </a:lnTo>
                  <a:lnTo>
                    <a:pt x="4852" y="1387"/>
                  </a:lnTo>
                  <a:close/>
                  <a:moveTo>
                    <a:pt x="2804" y="1418"/>
                  </a:moveTo>
                  <a:lnTo>
                    <a:pt x="2804" y="2143"/>
                  </a:lnTo>
                  <a:lnTo>
                    <a:pt x="1796" y="2143"/>
                  </a:lnTo>
                  <a:cubicBezTo>
                    <a:pt x="1418" y="2143"/>
                    <a:pt x="1071" y="2300"/>
                    <a:pt x="851" y="2489"/>
                  </a:cubicBezTo>
                  <a:cubicBezTo>
                    <a:pt x="756" y="2363"/>
                    <a:pt x="725" y="2269"/>
                    <a:pt x="725" y="2143"/>
                  </a:cubicBezTo>
                  <a:cubicBezTo>
                    <a:pt x="725" y="1702"/>
                    <a:pt x="1040" y="1418"/>
                    <a:pt x="1418" y="1418"/>
                  </a:cubicBezTo>
                  <a:close/>
                  <a:moveTo>
                    <a:pt x="4190" y="2111"/>
                  </a:moveTo>
                  <a:lnTo>
                    <a:pt x="4190" y="2804"/>
                  </a:lnTo>
                  <a:lnTo>
                    <a:pt x="3466" y="2804"/>
                  </a:lnTo>
                  <a:lnTo>
                    <a:pt x="3466" y="2111"/>
                  </a:lnTo>
                  <a:close/>
                  <a:moveTo>
                    <a:pt x="2772" y="2773"/>
                  </a:moveTo>
                  <a:lnTo>
                    <a:pt x="2772" y="3466"/>
                  </a:lnTo>
                  <a:lnTo>
                    <a:pt x="2079" y="3466"/>
                  </a:lnTo>
                  <a:cubicBezTo>
                    <a:pt x="1733" y="3466"/>
                    <a:pt x="1386" y="3624"/>
                    <a:pt x="1134" y="3844"/>
                  </a:cubicBezTo>
                  <a:cubicBezTo>
                    <a:pt x="1071" y="3718"/>
                    <a:pt x="1040" y="3592"/>
                    <a:pt x="1040" y="3466"/>
                  </a:cubicBezTo>
                  <a:cubicBezTo>
                    <a:pt x="1040" y="3088"/>
                    <a:pt x="1355" y="2773"/>
                    <a:pt x="1733" y="2773"/>
                  </a:cubicBezTo>
                  <a:close/>
                  <a:moveTo>
                    <a:pt x="5860" y="2804"/>
                  </a:moveTo>
                  <a:cubicBezTo>
                    <a:pt x="6270" y="2804"/>
                    <a:pt x="6585" y="3119"/>
                    <a:pt x="6585" y="3529"/>
                  </a:cubicBezTo>
                  <a:cubicBezTo>
                    <a:pt x="6585" y="3624"/>
                    <a:pt x="6553" y="3781"/>
                    <a:pt x="6459" y="3876"/>
                  </a:cubicBezTo>
                  <a:cubicBezTo>
                    <a:pt x="6270" y="3624"/>
                    <a:pt x="5923" y="3466"/>
                    <a:pt x="5576" y="3466"/>
                  </a:cubicBezTo>
                  <a:lnTo>
                    <a:pt x="4852" y="3466"/>
                  </a:lnTo>
                  <a:lnTo>
                    <a:pt x="4852" y="2804"/>
                  </a:lnTo>
                  <a:close/>
                  <a:moveTo>
                    <a:pt x="4190" y="3466"/>
                  </a:moveTo>
                  <a:lnTo>
                    <a:pt x="4190" y="4191"/>
                  </a:lnTo>
                  <a:lnTo>
                    <a:pt x="3466" y="4191"/>
                  </a:lnTo>
                  <a:lnTo>
                    <a:pt x="3466" y="3466"/>
                  </a:lnTo>
                  <a:close/>
                  <a:moveTo>
                    <a:pt x="4190" y="4884"/>
                  </a:moveTo>
                  <a:lnTo>
                    <a:pt x="4190" y="5608"/>
                  </a:lnTo>
                  <a:lnTo>
                    <a:pt x="3466" y="5608"/>
                  </a:lnTo>
                  <a:lnTo>
                    <a:pt x="3466" y="4884"/>
                  </a:lnTo>
                  <a:close/>
                  <a:moveTo>
                    <a:pt x="4190" y="6270"/>
                  </a:moveTo>
                  <a:lnTo>
                    <a:pt x="4190" y="7152"/>
                  </a:lnTo>
                  <a:lnTo>
                    <a:pt x="4190" y="7310"/>
                  </a:lnTo>
                  <a:cubicBezTo>
                    <a:pt x="4190" y="7499"/>
                    <a:pt x="4033" y="7656"/>
                    <a:pt x="3812" y="7656"/>
                  </a:cubicBezTo>
                  <a:cubicBezTo>
                    <a:pt x="3623" y="7656"/>
                    <a:pt x="3466" y="7499"/>
                    <a:pt x="3466" y="7310"/>
                  </a:cubicBezTo>
                  <a:lnTo>
                    <a:pt x="3466" y="7152"/>
                  </a:lnTo>
                  <a:lnTo>
                    <a:pt x="3466" y="6270"/>
                  </a:lnTo>
                  <a:close/>
                  <a:moveTo>
                    <a:pt x="5923" y="7656"/>
                  </a:moveTo>
                  <a:cubicBezTo>
                    <a:pt x="6112" y="7656"/>
                    <a:pt x="6270" y="7814"/>
                    <a:pt x="6270" y="8003"/>
                  </a:cubicBezTo>
                  <a:cubicBezTo>
                    <a:pt x="6270" y="8192"/>
                    <a:pt x="6144" y="8286"/>
                    <a:pt x="5986" y="8318"/>
                  </a:cubicBezTo>
                  <a:cubicBezTo>
                    <a:pt x="5734" y="8412"/>
                    <a:pt x="5450" y="8475"/>
                    <a:pt x="5198" y="8633"/>
                  </a:cubicBezTo>
                  <a:cubicBezTo>
                    <a:pt x="4789" y="8885"/>
                    <a:pt x="4411" y="9200"/>
                    <a:pt x="4096" y="9578"/>
                  </a:cubicBezTo>
                  <a:cubicBezTo>
                    <a:pt x="4064" y="9609"/>
                    <a:pt x="3938" y="9735"/>
                    <a:pt x="3812" y="9735"/>
                  </a:cubicBezTo>
                  <a:cubicBezTo>
                    <a:pt x="3655" y="9735"/>
                    <a:pt x="3592" y="9672"/>
                    <a:pt x="3560" y="9578"/>
                  </a:cubicBezTo>
                  <a:cubicBezTo>
                    <a:pt x="3088" y="8948"/>
                    <a:pt x="2426" y="8507"/>
                    <a:pt x="1670" y="8349"/>
                  </a:cubicBezTo>
                  <a:cubicBezTo>
                    <a:pt x="1544" y="8318"/>
                    <a:pt x="1386" y="8192"/>
                    <a:pt x="1386" y="8003"/>
                  </a:cubicBezTo>
                  <a:cubicBezTo>
                    <a:pt x="1386" y="7814"/>
                    <a:pt x="1544" y="7656"/>
                    <a:pt x="1733" y="7656"/>
                  </a:cubicBezTo>
                  <a:lnTo>
                    <a:pt x="2835" y="7656"/>
                  </a:lnTo>
                  <a:cubicBezTo>
                    <a:pt x="2993" y="8034"/>
                    <a:pt x="3371" y="8349"/>
                    <a:pt x="3844" y="8349"/>
                  </a:cubicBezTo>
                  <a:cubicBezTo>
                    <a:pt x="4316" y="8349"/>
                    <a:pt x="4663" y="8097"/>
                    <a:pt x="4820" y="7656"/>
                  </a:cubicBezTo>
                  <a:close/>
                  <a:moveTo>
                    <a:pt x="3812" y="0"/>
                  </a:moveTo>
                  <a:cubicBezTo>
                    <a:pt x="3371" y="0"/>
                    <a:pt x="2993" y="284"/>
                    <a:pt x="2835" y="725"/>
                  </a:cubicBezTo>
                  <a:lnTo>
                    <a:pt x="1386" y="725"/>
                  </a:lnTo>
                  <a:cubicBezTo>
                    <a:pt x="630" y="725"/>
                    <a:pt x="0" y="1355"/>
                    <a:pt x="0" y="2111"/>
                  </a:cubicBezTo>
                  <a:cubicBezTo>
                    <a:pt x="0" y="2489"/>
                    <a:pt x="158" y="2804"/>
                    <a:pt x="410" y="3088"/>
                  </a:cubicBezTo>
                  <a:cubicBezTo>
                    <a:pt x="378" y="3214"/>
                    <a:pt x="315" y="3340"/>
                    <a:pt x="315" y="3466"/>
                  </a:cubicBezTo>
                  <a:cubicBezTo>
                    <a:pt x="315" y="3876"/>
                    <a:pt x="473" y="4191"/>
                    <a:pt x="725" y="4474"/>
                  </a:cubicBezTo>
                  <a:cubicBezTo>
                    <a:pt x="693" y="4569"/>
                    <a:pt x="630" y="4726"/>
                    <a:pt x="630" y="4852"/>
                  </a:cubicBezTo>
                  <a:cubicBezTo>
                    <a:pt x="630" y="5608"/>
                    <a:pt x="1260" y="6238"/>
                    <a:pt x="2016" y="6238"/>
                  </a:cubicBezTo>
                  <a:cubicBezTo>
                    <a:pt x="2205" y="6238"/>
                    <a:pt x="2363" y="6081"/>
                    <a:pt x="2363" y="5892"/>
                  </a:cubicBezTo>
                  <a:cubicBezTo>
                    <a:pt x="2363" y="5671"/>
                    <a:pt x="2205" y="5514"/>
                    <a:pt x="2016" y="5514"/>
                  </a:cubicBezTo>
                  <a:cubicBezTo>
                    <a:pt x="1638" y="5514"/>
                    <a:pt x="1323" y="5199"/>
                    <a:pt x="1323" y="4821"/>
                  </a:cubicBezTo>
                  <a:cubicBezTo>
                    <a:pt x="1323" y="4411"/>
                    <a:pt x="1638" y="4096"/>
                    <a:pt x="2016" y="4096"/>
                  </a:cubicBezTo>
                  <a:lnTo>
                    <a:pt x="2741" y="4096"/>
                  </a:lnTo>
                  <a:lnTo>
                    <a:pt x="2741" y="6869"/>
                  </a:lnTo>
                  <a:lnTo>
                    <a:pt x="1701" y="6869"/>
                  </a:lnTo>
                  <a:cubicBezTo>
                    <a:pt x="1103" y="6869"/>
                    <a:pt x="693" y="7341"/>
                    <a:pt x="693" y="7877"/>
                  </a:cubicBezTo>
                  <a:cubicBezTo>
                    <a:pt x="693" y="8349"/>
                    <a:pt x="1008" y="8759"/>
                    <a:pt x="1481" y="8916"/>
                  </a:cubicBezTo>
                  <a:cubicBezTo>
                    <a:pt x="2048" y="9074"/>
                    <a:pt x="2615" y="9420"/>
                    <a:pt x="2961" y="9893"/>
                  </a:cubicBezTo>
                  <a:cubicBezTo>
                    <a:pt x="3151" y="10177"/>
                    <a:pt x="3466" y="10334"/>
                    <a:pt x="3781" y="10334"/>
                  </a:cubicBezTo>
                  <a:cubicBezTo>
                    <a:pt x="4096" y="10334"/>
                    <a:pt x="4411" y="10177"/>
                    <a:pt x="4631" y="9924"/>
                  </a:cubicBezTo>
                  <a:cubicBezTo>
                    <a:pt x="4852" y="9609"/>
                    <a:pt x="5135" y="9389"/>
                    <a:pt x="5482" y="9168"/>
                  </a:cubicBezTo>
                  <a:cubicBezTo>
                    <a:pt x="5671" y="9074"/>
                    <a:pt x="5891" y="8979"/>
                    <a:pt x="6112" y="8948"/>
                  </a:cubicBezTo>
                  <a:cubicBezTo>
                    <a:pt x="6585" y="8822"/>
                    <a:pt x="6900" y="8444"/>
                    <a:pt x="6900" y="7971"/>
                  </a:cubicBezTo>
                  <a:cubicBezTo>
                    <a:pt x="6900" y="7373"/>
                    <a:pt x="6427" y="6932"/>
                    <a:pt x="5891" y="6932"/>
                  </a:cubicBezTo>
                  <a:lnTo>
                    <a:pt x="4852" y="6932"/>
                  </a:lnTo>
                  <a:lnTo>
                    <a:pt x="4852" y="4191"/>
                  </a:lnTo>
                  <a:lnTo>
                    <a:pt x="5576" y="4191"/>
                  </a:lnTo>
                  <a:cubicBezTo>
                    <a:pt x="5954" y="4191"/>
                    <a:pt x="6270" y="4506"/>
                    <a:pt x="6270" y="4884"/>
                  </a:cubicBezTo>
                  <a:cubicBezTo>
                    <a:pt x="6270" y="5293"/>
                    <a:pt x="5954" y="5608"/>
                    <a:pt x="5576" y="5608"/>
                  </a:cubicBezTo>
                  <a:cubicBezTo>
                    <a:pt x="5356" y="5608"/>
                    <a:pt x="5198" y="5766"/>
                    <a:pt x="5198" y="5955"/>
                  </a:cubicBezTo>
                  <a:cubicBezTo>
                    <a:pt x="5198" y="6144"/>
                    <a:pt x="5356" y="6301"/>
                    <a:pt x="5576" y="6301"/>
                  </a:cubicBezTo>
                  <a:cubicBezTo>
                    <a:pt x="6301" y="6301"/>
                    <a:pt x="6931" y="5671"/>
                    <a:pt x="6931" y="4915"/>
                  </a:cubicBezTo>
                  <a:cubicBezTo>
                    <a:pt x="6931" y="4758"/>
                    <a:pt x="6900" y="4663"/>
                    <a:pt x="6868" y="4537"/>
                  </a:cubicBezTo>
                  <a:cubicBezTo>
                    <a:pt x="7152" y="4254"/>
                    <a:pt x="7246" y="3939"/>
                    <a:pt x="7246" y="3561"/>
                  </a:cubicBezTo>
                  <a:cubicBezTo>
                    <a:pt x="7246" y="3403"/>
                    <a:pt x="7215" y="3277"/>
                    <a:pt x="7183" y="3151"/>
                  </a:cubicBezTo>
                  <a:cubicBezTo>
                    <a:pt x="7498" y="2836"/>
                    <a:pt x="7656" y="2489"/>
                    <a:pt x="7656" y="2111"/>
                  </a:cubicBezTo>
                  <a:cubicBezTo>
                    <a:pt x="7656" y="1355"/>
                    <a:pt x="7026" y="725"/>
                    <a:pt x="6270" y="725"/>
                  </a:cubicBezTo>
                  <a:lnTo>
                    <a:pt x="4820" y="725"/>
                  </a:lnTo>
                  <a:cubicBezTo>
                    <a:pt x="4663" y="316"/>
                    <a:pt x="4285" y="0"/>
                    <a:pt x="3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-23229150" y="2710600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10775" y="693"/>
                  </a:moveTo>
                  <a:cubicBezTo>
                    <a:pt x="10996" y="693"/>
                    <a:pt x="11153" y="851"/>
                    <a:pt x="11153" y="1072"/>
                  </a:cubicBezTo>
                  <a:lnTo>
                    <a:pt x="11153" y="10775"/>
                  </a:lnTo>
                  <a:cubicBezTo>
                    <a:pt x="11153" y="10996"/>
                    <a:pt x="10996" y="11153"/>
                    <a:pt x="10775" y="11153"/>
                  </a:cubicBezTo>
                  <a:lnTo>
                    <a:pt x="1072" y="11153"/>
                  </a:lnTo>
                  <a:cubicBezTo>
                    <a:pt x="851" y="11153"/>
                    <a:pt x="694" y="10996"/>
                    <a:pt x="694" y="10775"/>
                  </a:cubicBezTo>
                  <a:lnTo>
                    <a:pt x="694" y="1072"/>
                  </a:lnTo>
                  <a:cubicBezTo>
                    <a:pt x="694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lnTo>
                    <a:pt x="1" y="10775"/>
                  </a:lnTo>
                  <a:cubicBezTo>
                    <a:pt x="1" y="11374"/>
                    <a:pt x="473" y="11846"/>
                    <a:pt x="1072" y="11846"/>
                  </a:cubicBezTo>
                  <a:lnTo>
                    <a:pt x="10807" y="11846"/>
                  </a:lnTo>
                  <a:cubicBezTo>
                    <a:pt x="11374" y="11846"/>
                    <a:pt x="11847" y="11374"/>
                    <a:pt x="11847" y="10775"/>
                  </a:cubicBezTo>
                  <a:lnTo>
                    <a:pt x="11847" y="1072"/>
                  </a:lnTo>
                  <a:cubicBezTo>
                    <a:pt x="11847" y="473"/>
                    <a:pt x="11342" y="0"/>
                    <a:pt x="10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2"/>
          <p:cNvGrpSpPr/>
          <p:nvPr/>
        </p:nvGrpSpPr>
        <p:grpSpPr>
          <a:xfrm>
            <a:off x="5099089" y="1369620"/>
            <a:ext cx="1027522" cy="974974"/>
            <a:chOff x="5134174" y="1840996"/>
            <a:chExt cx="994408" cy="943553"/>
          </a:xfrm>
        </p:grpSpPr>
        <p:sp>
          <p:nvSpPr>
            <p:cNvPr id="1060" name="Google Shape;1060;p42"/>
            <p:cNvSpPr/>
            <p:nvPr/>
          </p:nvSpPr>
          <p:spPr>
            <a:xfrm>
              <a:off x="5134174" y="2149192"/>
              <a:ext cx="660984" cy="635358"/>
            </a:xfrm>
            <a:custGeom>
              <a:avLst/>
              <a:gdLst/>
              <a:ahLst/>
              <a:cxnLst/>
              <a:rect l="l" t="t" r="r" b="b"/>
              <a:pathLst>
                <a:path w="3380" h="3249" extrusionOk="0">
                  <a:moveTo>
                    <a:pt x="1451" y="355"/>
                  </a:moveTo>
                  <a:lnTo>
                    <a:pt x="3025" y="1929"/>
                  </a:lnTo>
                  <a:lnTo>
                    <a:pt x="2284" y="2670"/>
                  </a:lnTo>
                  <a:cubicBezTo>
                    <a:pt x="2060" y="2894"/>
                    <a:pt x="1775" y="2994"/>
                    <a:pt x="1482" y="2994"/>
                  </a:cubicBezTo>
                  <a:cubicBezTo>
                    <a:pt x="1196" y="2994"/>
                    <a:pt x="903" y="2894"/>
                    <a:pt x="710" y="2670"/>
                  </a:cubicBezTo>
                  <a:cubicBezTo>
                    <a:pt x="486" y="2477"/>
                    <a:pt x="386" y="2184"/>
                    <a:pt x="386" y="1898"/>
                  </a:cubicBezTo>
                  <a:cubicBezTo>
                    <a:pt x="386" y="1605"/>
                    <a:pt x="486" y="1320"/>
                    <a:pt x="710" y="1127"/>
                  </a:cubicBezTo>
                  <a:lnTo>
                    <a:pt x="1451" y="355"/>
                  </a:lnTo>
                  <a:close/>
                  <a:moveTo>
                    <a:pt x="1451" y="1"/>
                  </a:moveTo>
                  <a:lnTo>
                    <a:pt x="517" y="934"/>
                  </a:lnTo>
                  <a:cubicBezTo>
                    <a:pt x="0" y="1451"/>
                    <a:pt x="0" y="2315"/>
                    <a:pt x="517" y="2863"/>
                  </a:cubicBezTo>
                  <a:cubicBezTo>
                    <a:pt x="772" y="3117"/>
                    <a:pt x="1127" y="3248"/>
                    <a:pt x="1482" y="3248"/>
                  </a:cubicBezTo>
                  <a:cubicBezTo>
                    <a:pt x="1837" y="3248"/>
                    <a:pt x="2191" y="3117"/>
                    <a:pt x="2446" y="2863"/>
                  </a:cubicBezTo>
                  <a:lnTo>
                    <a:pt x="3380" y="1929"/>
                  </a:lnTo>
                  <a:lnTo>
                    <a:pt x="1451" y="1"/>
                  </a:ln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467598" y="1840996"/>
              <a:ext cx="660984" cy="635749"/>
            </a:xfrm>
            <a:custGeom>
              <a:avLst/>
              <a:gdLst/>
              <a:ahLst/>
              <a:cxnLst/>
              <a:rect l="l" t="t" r="r" b="b"/>
              <a:pathLst>
                <a:path w="3380" h="3251" extrusionOk="0">
                  <a:moveTo>
                    <a:pt x="1887" y="1"/>
                  </a:moveTo>
                  <a:cubicBezTo>
                    <a:pt x="1538" y="1"/>
                    <a:pt x="1192" y="130"/>
                    <a:pt x="934" y="388"/>
                  </a:cubicBezTo>
                  <a:lnTo>
                    <a:pt x="0" y="1322"/>
                  </a:lnTo>
                  <a:lnTo>
                    <a:pt x="1929" y="3251"/>
                  </a:lnTo>
                  <a:lnTo>
                    <a:pt x="2863" y="2348"/>
                  </a:lnTo>
                  <a:cubicBezTo>
                    <a:pt x="3379" y="1800"/>
                    <a:pt x="3379" y="936"/>
                    <a:pt x="2863" y="388"/>
                  </a:cubicBezTo>
                  <a:cubicBezTo>
                    <a:pt x="2589" y="130"/>
                    <a:pt x="2236" y="1"/>
                    <a:pt x="1887" y="1"/>
                  </a:cubicBezTo>
                  <a:close/>
                </a:path>
              </a:pathLst>
            </a:custGeom>
            <a:gradFill>
              <a:gsLst>
                <a:gs pos="0">
                  <a:srgbClr val="BCD8EA"/>
                </a:gs>
                <a:gs pos="100000">
                  <a:srgbClr val="609CC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2"/>
          <p:cNvSpPr/>
          <p:nvPr/>
        </p:nvSpPr>
        <p:spPr>
          <a:xfrm>
            <a:off x="5647483" y="1450420"/>
            <a:ext cx="192900" cy="192900"/>
          </a:xfrm>
          <a:prstGeom prst="ellipse">
            <a:avLst/>
          </a:prstGeom>
          <a:gradFill>
            <a:gsLst>
              <a:gs pos="0">
                <a:srgbClr val="FFFFFF">
                  <a:alpha val="5058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2"/>
          <p:cNvSpPr/>
          <p:nvPr/>
        </p:nvSpPr>
        <p:spPr>
          <a:xfrm>
            <a:off x="6702052" y="2688490"/>
            <a:ext cx="198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42"/>
          <p:cNvSpPr txBox="1"/>
          <p:nvPr/>
        </p:nvSpPr>
        <p:spPr>
          <a:xfrm>
            <a:off x="6702052" y="4113254"/>
            <a:ext cx="1984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2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65" name="Google Shape;1065;p42"/>
          <p:cNvCxnSpPr/>
          <p:nvPr/>
        </p:nvCxnSpPr>
        <p:spPr>
          <a:xfrm>
            <a:off x="7013592" y="3466031"/>
            <a:ext cx="1361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6" name="Google Shape;1066;p42"/>
          <p:cNvGrpSpPr/>
          <p:nvPr/>
        </p:nvGrpSpPr>
        <p:grpSpPr>
          <a:xfrm>
            <a:off x="7530425" y="3723777"/>
            <a:ext cx="328921" cy="365893"/>
            <a:chOff x="-23952175" y="2340425"/>
            <a:chExt cx="266225" cy="296150"/>
          </a:xfrm>
        </p:grpSpPr>
        <p:sp>
          <p:nvSpPr>
            <p:cNvPr id="1067" name="Google Shape;1067;p42"/>
            <p:cNvSpPr/>
            <p:nvPr/>
          </p:nvSpPr>
          <p:spPr>
            <a:xfrm>
              <a:off x="-23952175" y="2340425"/>
              <a:ext cx="266225" cy="296150"/>
            </a:xfrm>
            <a:custGeom>
              <a:avLst/>
              <a:gdLst/>
              <a:ahLst/>
              <a:cxnLst/>
              <a:rect l="l" t="t" r="r" b="b"/>
              <a:pathLst>
                <a:path w="10649" h="11846" extrusionOk="0">
                  <a:moveTo>
                    <a:pt x="3844" y="693"/>
                  </a:moveTo>
                  <a:cubicBezTo>
                    <a:pt x="4033" y="693"/>
                    <a:pt x="4190" y="851"/>
                    <a:pt x="4190" y="1040"/>
                  </a:cubicBezTo>
                  <a:lnTo>
                    <a:pt x="4190" y="1449"/>
                  </a:lnTo>
                  <a:lnTo>
                    <a:pt x="2804" y="1449"/>
                  </a:lnTo>
                  <a:lnTo>
                    <a:pt x="2804" y="1040"/>
                  </a:lnTo>
                  <a:lnTo>
                    <a:pt x="2773" y="1040"/>
                  </a:lnTo>
                  <a:cubicBezTo>
                    <a:pt x="2773" y="851"/>
                    <a:pt x="2930" y="693"/>
                    <a:pt x="3119" y="693"/>
                  </a:cubicBezTo>
                  <a:close/>
                  <a:moveTo>
                    <a:pt x="5230" y="2111"/>
                  </a:moveTo>
                  <a:cubicBezTo>
                    <a:pt x="5608" y="2111"/>
                    <a:pt x="5955" y="2363"/>
                    <a:pt x="6175" y="2710"/>
                  </a:cubicBezTo>
                  <a:cubicBezTo>
                    <a:pt x="5703" y="2993"/>
                    <a:pt x="5387" y="3497"/>
                    <a:pt x="5387" y="4096"/>
                  </a:cubicBezTo>
                  <a:cubicBezTo>
                    <a:pt x="5387" y="4442"/>
                    <a:pt x="5482" y="4726"/>
                    <a:pt x="5640" y="4946"/>
                  </a:cubicBezTo>
                  <a:cubicBezTo>
                    <a:pt x="5547" y="4960"/>
                    <a:pt x="5454" y="4966"/>
                    <a:pt x="5362" y="4966"/>
                  </a:cubicBezTo>
                  <a:cubicBezTo>
                    <a:pt x="4796" y="4966"/>
                    <a:pt x="4246" y="4723"/>
                    <a:pt x="3812" y="4316"/>
                  </a:cubicBezTo>
                  <a:lnTo>
                    <a:pt x="3718" y="4253"/>
                  </a:lnTo>
                  <a:cubicBezTo>
                    <a:pt x="3245" y="3812"/>
                    <a:pt x="2647" y="3529"/>
                    <a:pt x="2016" y="3466"/>
                  </a:cubicBezTo>
                  <a:cubicBezTo>
                    <a:pt x="1874" y="3433"/>
                    <a:pt x="1727" y="3419"/>
                    <a:pt x="1578" y="3419"/>
                  </a:cubicBezTo>
                  <a:cubicBezTo>
                    <a:pt x="1299" y="3419"/>
                    <a:pt x="1012" y="3467"/>
                    <a:pt x="725" y="3529"/>
                  </a:cubicBezTo>
                  <a:lnTo>
                    <a:pt x="725" y="3151"/>
                  </a:lnTo>
                  <a:cubicBezTo>
                    <a:pt x="693" y="2583"/>
                    <a:pt x="1166" y="2111"/>
                    <a:pt x="1733" y="2111"/>
                  </a:cubicBezTo>
                  <a:close/>
                  <a:moveTo>
                    <a:pt x="8979" y="3182"/>
                  </a:moveTo>
                  <a:cubicBezTo>
                    <a:pt x="9515" y="3182"/>
                    <a:pt x="9924" y="3623"/>
                    <a:pt x="9924" y="4127"/>
                  </a:cubicBezTo>
                  <a:cubicBezTo>
                    <a:pt x="9924" y="4568"/>
                    <a:pt x="9546" y="4883"/>
                    <a:pt x="9137" y="5198"/>
                  </a:cubicBezTo>
                  <a:cubicBezTo>
                    <a:pt x="9074" y="5230"/>
                    <a:pt x="8097" y="6112"/>
                    <a:pt x="7971" y="6207"/>
                  </a:cubicBezTo>
                  <a:cubicBezTo>
                    <a:pt x="7845" y="6144"/>
                    <a:pt x="6679" y="5104"/>
                    <a:pt x="6679" y="5104"/>
                  </a:cubicBezTo>
                  <a:cubicBezTo>
                    <a:pt x="6270" y="4757"/>
                    <a:pt x="5986" y="4505"/>
                    <a:pt x="5986" y="4127"/>
                  </a:cubicBezTo>
                  <a:cubicBezTo>
                    <a:pt x="5986" y="3623"/>
                    <a:pt x="6427" y="3182"/>
                    <a:pt x="6931" y="3182"/>
                  </a:cubicBezTo>
                  <a:cubicBezTo>
                    <a:pt x="7215" y="3182"/>
                    <a:pt x="7498" y="3308"/>
                    <a:pt x="7687" y="3529"/>
                  </a:cubicBezTo>
                  <a:cubicBezTo>
                    <a:pt x="7782" y="3623"/>
                    <a:pt x="7845" y="3686"/>
                    <a:pt x="7971" y="3686"/>
                  </a:cubicBezTo>
                  <a:cubicBezTo>
                    <a:pt x="8097" y="3686"/>
                    <a:pt x="8160" y="3655"/>
                    <a:pt x="8254" y="3529"/>
                  </a:cubicBezTo>
                  <a:cubicBezTo>
                    <a:pt x="8443" y="3308"/>
                    <a:pt x="8664" y="3182"/>
                    <a:pt x="8979" y="3182"/>
                  </a:cubicBezTo>
                  <a:close/>
                  <a:moveTo>
                    <a:pt x="1561" y="4127"/>
                  </a:moveTo>
                  <a:cubicBezTo>
                    <a:pt x="2142" y="4127"/>
                    <a:pt x="2710" y="4337"/>
                    <a:pt x="3151" y="4757"/>
                  </a:cubicBezTo>
                  <a:lnTo>
                    <a:pt x="3245" y="4820"/>
                  </a:lnTo>
                  <a:cubicBezTo>
                    <a:pt x="3844" y="5356"/>
                    <a:pt x="4568" y="5671"/>
                    <a:pt x="5324" y="5671"/>
                  </a:cubicBezTo>
                  <a:cubicBezTo>
                    <a:pt x="5608" y="5671"/>
                    <a:pt x="5860" y="5639"/>
                    <a:pt x="6112" y="5545"/>
                  </a:cubicBezTo>
                  <a:cubicBezTo>
                    <a:pt x="6144" y="5545"/>
                    <a:pt x="6144" y="5576"/>
                    <a:pt x="6207" y="5576"/>
                  </a:cubicBezTo>
                  <a:lnTo>
                    <a:pt x="6207" y="7278"/>
                  </a:lnTo>
                  <a:cubicBezTo>
                    <a:pt x="6207" y="7876"/>
                    <a:pt x="5734" y="8286"/>
                    <a:pt x="5167" y="8286"/>
                  </a:cubicBezTo>
                  <a:lnTo>
                    <a:pt x="1701" y="8286"/>
                  </a:lnTo>
                  <a:cubicBezTo>
                    <a:pt x="1655" y="8294"/>
                    <a:pt x="1610" y="8298"/>
                    <a:pt x="1565" y="8298"/>
                  </a:cubicBezTo>
                  <a:cubicBezTo>
                    <a:pt x="1088" y="8298"/>
                    <a:pt x="693" y="7856"/>
                    <a:pt x="693" y="7309"/>
                  </a:cubicBezTo>
                  <a:lnTo>
                    <a:pt x="693" y="4285"/>
                  </a:lnTo>
                  <a:cubicBezTo>
                    <a:pt x="977" y="4180"/>
                    <a:pt x="1271" y="4127"/>
                    <a:pt x="1561" y="4127"/>
                  </a:cubicBezTo>
                  <a:close/>
                  <a:moveTo>
                    <a:pt x="3844" y="9105"/>
                  </a:moveTo>
                  <a:lnTo>
                    <a:pt x="3844" y="9452"/>
                  </a:lnTo>
                  <a:cubicBezTo>
                    <a:pt x="3844" y="9641"/>
                    <a:pt x="3686" y="9798"/>
                    <a:pt x="3466" y="9798"/>
                  </a:cubicBezTo>
                  <a:cubicBezTo>
                    <a:pt x="3277" y="9798"/>
                    <a:pt x="3119" y="9641"/>
                    <a:pt x="3119" y="9452"/>
                  </a:cubicBezTo>
                  <a:lnTo>
                    <a:pt x="3119" y="9105"/>
                  </a:lnTo>
                  <a:close/>
                  <a:moveTo>
                    <a:pt x="6994" y="6207"/>
                  </a:moveTo>
                  <a:cubicBezTo>
                    <a:pt x="7057" y="6301"/>
                    <a:pt x="7530" y="6679"/>
                    <a:pt x="7687" y="6805"/>
                  </a:cubicBezTo>
                  <a:lnTo>
                    <a:pt x="7687" y="10082"/>
                  </a:lnTo>
                  <a:cubicBezTo>
                    <a:pt x="7656" y="10680"/>
                    <a:pt x="7183" y="11153"/>
                    <a:pt x="6585" y="11153"/>
                  </a:cubicBezTo>
                  <a:lnTo>
                    <a:pt x="4852" y="11153"/>
                  </a:lnTo>
                  <a:cubicBezTo>
                    <a:pt x="4379" y="11153"/>
                    <a:pt x="4001" y="10838"/>
                    <a:pt x="3875" y="10397"/>
                  </a:cubicBezTo>
                  <a:cubicBezTo>
                    <a:pt x="4253" y="10239"/>
                    <a:pt x="4537" y="9893"/>
                    <a:pt x="4537" y="9420"/>
                  </a:cubicBezTo>
                  <a:lnTo>
                    <a:pt x="4537" y="9042"/>
                  </a:lnTo>
                  <a:lnTo>
                    <a:pt x="5261" y="9042"/>
                  </a:lnTo>
                  <a:cubicBezTo>
                    <a:pt x="6207" y="9042"/>
                    <a:pt x="6994" y="8254"/>
                    <a:pt x="6994" y="7309"/>
                  </a:cubicBezTo>
                  <a:lnTo>
                    <a:pt x="6994" y="6207"/>
                  </a:lnTo>
                  <a:close/>
                  <a:moveTo>
                    <a:pt x="3119" y="0"/>
                  </a:moveTo>
                  <a:cubicBezTo>
                    <a:pt x="2521" y="0"/>
                    <a:pt x="2111" y="473"/>
                    <a:pt x="2111" y="1008"/>
                  </a:cubicBezTo>
                  <a:lnTo>
                    <a:pt x="2111" y="1418"/>
                  </a:lnTo>
                  <a:lnTo>
                    <a:pt x="1733" y="1418"/>
                  </a:lnTo>
                  <a:cubicBezTo>
                    <a:pt x="788" y="1418"/>
                    <a:pt x="0" y="2205"/>
                    <a:pt x="0" y="3151"/>
                  </a:cubicBezTo>
                  <a:lnTo>
                    <a:pt x="0" y="7309"/>
                  </a:lnTo>
                  <a:cubicBezTo>
                    <a:pt x="0" y="8254"/>
                    <a:pt x="788" y="9042"/>
                    <a:pt x="1733" y="9042"/>
                  </a:cubicBezTo>
                  <a:lnTo>
                    <a:pt x="2458" y="9042"/>
                  </a:lnTo>
                  <a:lnTo>
                    <a:pt x="2458" y="9420"/>
                  </a:lnTo>
                  <a:cubicBezTo>
                    <a:pt x="2458" y="9893"/>
                    <a:pt x="2773" y="10271"/>
                    <a:pt x="3182" y="10397"/>
                  </a:cubicBezTo>
                  <a:cubicBezTo>
                    <a:pt x="3340" y="11216"/>
                    <a:pt x="4033" y="11846"/>
                    <a:pt x="4852" y="11846"/>
                  </a:cubicBezTo>
                  <a:lnTo>
                    <a:pt x="6585" y="11846"/>
                  </a:lnTo>
                  <a:cubicBezTo>
                    <a:pt x="7530" y="11846"/>
                    <a:pt x="8317" y="11058"/>
                    <a:pt x="8317" y="10113"/>
                  </a:cubicBezTo>
                  <a:lnTo>
                    <a:pt x="8317" y="6837"/>
                  </a:lnTo>
                  <a:cubicBezTo>
                    <a:pt x="8443" y="6742"/>
                    <a:pt x="9546" y="5797"/>
                    <a:pt x="9578" y="5734"/>
                  </a:cubicBezTo>
                  <a:cubicBezTo>
                    <a:pt x="10050" y="5356"/>
                    <a:pt x="10617" y="4883"/>
                    <a:pt x="10617" y="4127"/>
                  </a:cubicBezTo>
                  <a:cubicBezTo>
                    <a:pt x="10649" y="3214"/>
                    <a:pt x="9893" y="2489"/>
                    <a:pt x="9011" y="2489"/>
                  </a:cubicBezTo>
                  <a:cubicBezTo>
                    <a:pt x="8601" y="2489"/>
                    <a:pt x="8254" y="2583"/>
                    <a:pt x="7971" y="2836"/>
                  </a:cubicBezTo>
                  <a:cubicBezTo>
                    <a:pt x="7687" y="2583"/>
                    <a:pt x="7341" y="2489"/>
                    <a:pt x="6963" y="2489"/>
                  </a:cubicBezTo>
                  <a:lnTo>
                    <a:pt x="6805" y="2489"/>
                  </a:lnTo>
                  <a:cubicBezTo>
                    <a:pt x="6522" y="1859"/>
                    <a:pt x="5892" y="1418"/>
                    <a:pt x="5230" y="1418"/>
                  </a:cubicBezTo>
                  <a:lnTo>
                    <a:pt x="4852" y="1418"/>
                  </a:lnTo>
                  <a:lnTo>
                    <a:pt x="4852" y="1008"/>
                  </a:lnTo>
                  <a:cubicBezTo>
                    <a:pt x="4852" y="441"/>
                    <a:pt x="4379" y="0"/>
                    <a:pt x="3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23918325" y="2479025"/>
              <a:ext cx="53600" cy="52375"/>
            </a:xfrm>
            <a:custGeom>
              <a:avLst/>
              <a:gdLst/>
              <a:ahLst/>
              <a:cxnLst/>
              <a:rect l="l" t="t" r="r" b="b"/>
              <a:pathLst>
                <a:path w="2144" h="20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072"/>
                  </a:lnTo>
                  <a:cubicBezTo>
                    <a:pt x="1" y="1671"/>
                    <a:pt x="473" y="2080"/>
                    <a:pt x="1009" y="2080"/>
                  </a:cubicBezTo>
                  <a:lnTo>
                    <a:pt x="1734" y="2080"/>
                  </a:lnTo>
                  <a:cubicBezTo>
                    <a:pt x="1767" y="2090"/>
                    <a:pt x="1800" y="2094"/>
                    <a:pt x="1831" y="2094"/>
                  </a:cubicBezTo>
                  <a:cubicBezTo>
                    <a:pt x="2007" y="2094"/>
                    <a:pt x="2143" y="1952"/>
                    <a:pt x="2143" y="1765"/>
                  </a:cubicBezTo>
                  <a:cubicBezTo>
                    <a:pt x="2143" y="1576"/>
                    <a:pt x="1954" y="1419"/>
                    <a:pt x="1765" y="1419"/>
                  </a:cubicBezTo>
                  <a:lnTo>
                    <a:pt x="1072" y="1419"/>
                  </a:lnTo>
                  <a:cubicBezTo>
                    <a:pt x="851" y="1419"/>
                    <a:pt x="694" y="1261"/>
                    <a:pt x="694" y="1072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2"/>
          <p:cNvGrpSpPr/>
          <p:nvPr/>
        </p:nvGrpSpPr>
        <p:grpSpPr>
          <a:xfrm>
            <a:off x="7178400" y="1367296"/>
            <a:ext cx="1032170" cy="979621"/>
            <a:chOff x="7146213" y="1838747"/>
            <a:chExt cx="998906" cy="948051"/>
          </a:xfrm>
        </p:grpSpPr>
        <p:sp>
          <p:nvSpPr>
            <p:cNvPr id="1070" name="Google Shape;1070;p42"/>
            <p:cNvSpPr/>
            <p:nvPr/>
          </p:nvSpPr>
          <p:spPr>
            <a:xfrm>
              <a:off x="7146213" y="2151440"/>
              <a:ext cx="665482" cy="635358"/>
            </a:xfrm>
            <a:custGeom>
              <a:avLst/>
              <a:gdLst/>
              <a:ahLst/>
              <a:cxnLst/>
              <a:rect l="l" t="t" r="r" b="b"/>
              <a:pathLst>
                <a:path w="3403" h="3249" extrusionOk="0">
                  <a:moveTo>
                    <a:pt x="1474" y="356"/>
                  </a:moveTo>
                  <a:lnTo>
                    <a:pt x="3055" y="1930"/>
                  </a:lnTo>
                  <a:lnTo>
                    <a:pt x="2284" y="2670"/>
                  </a:lnTo>
                  <a:cubicBezTo>
                    <a:pt x="2091" y="2863"/>
                    <a:pt x="1798" y="2986"/>
                    <a:pt x="1512" y="2986"/>
                  </a:cubicBezTo>
                  <a:cubicBezTo>
                    <a:pt x="1219" y="2986"/>
                    <a:pt x="934" y="2863"/>
                    <a:pt x="741" y="2670"/>
                  </a:cubicBezTo>
                  <a:cubicBezTo>
                    <a:pt x="509" y="2446"/>
                    <a:pt x="417" y="2184"/>
                    <a:pt x="417" y="1899"/>
                  </a:cubicBezTo>
                  <a:cubicBezTo>
                    <a:pt x="417" y="1575"/>
                    <a:pt x="509" y="1320"/>
                    <a:pt x="741" y="1096"/>
                  </a:cubicBezTo>
                  <a:lnTo>
                    <a:pt x="1474" y="356"/>
                  </a:lnTo>
                  <a:close/>
                  <a:moveTo>
                    <a:pt x="1474" y="1"/>
                  </a:moveTo>
                  <a:lnTo>
                    <a:pt x="548" y="934"/>
                  </a:lnTo>
                  <a:cubicBezTo>
                    <a:pt x="0" y="1443"/>
                    <a:pt x="0" y="2315"/>
                    <a:pt x="548" y="2863"/>
                  </a:cubicBezTo>
                  <a:cubicBezTo>
                    <a:pt x="803" y="3118"/>
                    <a:pt x="1157" y="3249"/>
                    <a:pt x="1512" y="3249"/>
                  </a:cubicBezTo>
                  <a:cubicBezTo>
                    <a:pt x="1859" y="3249"/>
                    <a:pt x="2214" y="3118"/>
                    <a:pt x="2477" y="2863"/>
                  </a:cubicBezTo>
                  <a:lnTo>
                    <a:pt x="3402" y="1930"/>
                  </a:lnTo>
                  <a:lnTo>
                    <a:pt x="1474" y="1"/>
                  </a:lnTo>
                  <a:close/>
                </a:path>
              </a:pathLst>
            </a:cu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479636" y="1838747"/>
              <a:ext cx="665482" cy="640247"/>
            </a:xfrm>
            <a:custGeom>
              <a:avLst/>
              <a:gdLst/>
              <a:ahLst/>
              <a:cxnLst/>
              <a:rect l="l" t="t" r="r" b="b"/>
              <a:pathLst>
                <a:path w="3403" h="3274" extrusionOk="0">
                  <a:moveTo>
                    <a:pt x="1905" y="1"/>
                  </a:moveTo>
                  <a:cubicBezTo>
                    <a:pt x="1555" y="1"/>
                    <a:pt x="1200" y="138"/>
                    <a:pt x="926" y="412"/>
                  </a:cubicBezTo>
                  <a:lnTo>
                    <a:pt x="0" y="1345"/>
                  </a:lnTo>
                  <a:lnTo>
                    <a:pt x="1960" y="3274"/>
                  </a:lnTo>
                  <a:lnTo>
                    <a:pt x="2855" y="2340"/>
                  </a:lnTo>
                  <a:cubicBezTo>
                    <a:pt x="3402" y="1824"/>
                    <a:pt x="3402" y="959"/>
                    <a:pt x="2855" y="412"/>
                  </a:cubicBezTo>
                  <a:cubicBezTo>
                    <a:pt x="2600" y="138"/>
                    <a:pt x="2255" y="1"/>
                    <a:pt x="1905" y="1"/>
                  </a:cubicBezTo>
                  <a:close/>
                </a:path>
              </a:pathLst>
            </a:cu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2"/>
          <p:cNvSpPr/>
          <p:nvPr/>
        </p:nvSpPr>
        <p:spPr>
          <a:xfrm>
            <a:off x="7723633" y="1450420"/>
            <a:ext cx="192900" cy="192900"/>
          </a:xfrm>
          <a:prstGeom prst="ellipse">
            <a:avLst/>
          </a:prstGeom>
          <a:gradFill>
            <a:gsLst>
              <a:gs pos="0">
                <a:srgbClr val="FFFFFF">
                  <a:alpha val="50588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3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1078" name="Google Shape;1078;p43"/>
          <p:cNvGrpSpPr/>
          <p:nvPr/>
        </p:nvGrpSpPr>
        <p:grpSpPr>
          <a:xfrm>
            <a:off x="7898095" y="2180996"/>
            <a:ext cx="472152" cy="473427"/>
            <a:chOff x="-28467625" y="2331750"/>
            <a:chExt cx="296150" cy="296950"/>
          </a:xfrm>
        </p:grpSpPr>
        <p:sp>
          <p:nvSpPr>
            <p:cNvPr id="1079" name="Google Shape;1079;p43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43"/>
          <p:cNvSpPr/>
          <p:nvPr/>
        </p:nvSpPr>
        <p:spPr>
          <a:xfrm>
            <a:off x="7895564" y="3123891"/>
            <a:ext cx="477214" cy="471873"/>
          </a:xfrm>
          <a:custGeom>
            <a:avLst/>
            <a:gdLst/>
            <a:ahLst/>
            <a:cxnLst/>
            <a:rect l="l" t="t" r="r" b="b"/>
            <a:pathLst>
              <a:path w="11973" h="11839" extrusionOk="0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43"/>
          <p:cNvGrpSpPr/>
          <p:nvPr/>
        </p:nvGrpSpPr>
        <p:grpSpPr>
          <a:xfrm>
            <a:off x="7896820" y="4148931"/>
            <a:ext cx="474703" cy="307700"/>
            <a:chOff x="-27728850" y="2382950"/>
            <a:chExt cx="297750" cy="193000"/>
          </a:xfrm>
        </p:grpSpPr>
        <p:sp>
          <p:nvSpPr>
            <p:cNvPr id="1083" name="Google Shape;1083;p43"/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3"/>
          <p:cNvSpPr/>
          <p:nvPr/>
        </p:nvSpPr>
        <p:spPr>
          <a:xfrm>
            <a:off x="7919544" y="1302534"/>
            <a:ext cx="429255" cy="353517"/>
          </a:xfrm>
          <a:custGeom>
            <a:avLst/>
            <a:gdLst/>
            <a:ahLst/>
            <a:cxnLst/>
            <a:rect l="l" t="t" r="r" b="b"/>
            <a:pathLst>
              <a:path w="11783" h="9704" extrusionOk="0">
                <a:moveTo>
                  <a:pt x="3781" y="757"/>
                </a:moveTo>
                <a:cubicBezTo>
                  <a:pt x="3970" y="757"/>
                  <a:pt x="4127" y="914"/>
                  <a:pt x="4127" y="1103"/>
                </a:cubicBezTo>
                <a:lnTo>
                  <a:pt x="4127" y="1481"/>
                </a:lnTo>
                <a:lnTo>
                  <a:pt x="3434" y="1481"/>
                </a:lnTo>
                <a:lnTo>
                  <a:pt x="3434" y="1103"/>
                </a:lnTo>
                <a:cubicBezTo>
                  <a:pt x="3434" y="914"/>
                  <a:pt x="3592" y="757"/>
                  <a:pt x="3781" y="757"/>
                </a:cubicBezTo>
                <a:close/>
                <a:moveTo>
                  <a:pt x="9137" y="2804"/>
                </a:moveTo>
                <a:cubicBezTo>
                  <a:pt x="9515" y="2836"/>
                  <a:pt x="9924" y="3088"/>
                  <a:pt x="10082" y="3466"/>
                </a:cubicBezTo>
                <a:lnTo>
                  <a:pt x="10932" y="5608"/>
                </a:lnTo>
                <a:lnTo>
                  <a:pt x="9357" y="5608"/>
                </a:lnTo>
                <a:cubicBezTo>
                  <a:pt x="9168" y="5608"/>
                  <a:pt x="9010" y="5451"/>
                  <a:pt x="9010" y="5262"/>
                </a:cubicBezTo>
                <a:lnTo>
                  <a:pt x="9010" y="2804"/>
                </a:lnTo>
                <a:close/>
                <a:moveTo>
                  <a:pt x="6522" y="2143"/>
                </a:moveTo>
                <a:cubicBezTo>
                  <a:pt x="6742" y="2143"/>
                  <a:pt x="6900" y="2300"/>
                  <a:pt x="6900" y="2489"/>
                </a:cubicBezTo>
                <a:lnTo>
                  <a:pt x="6900" y="6301"/>
                </a:lnTo>
                <a:lnTo>
                  <a:pt x="630" y="6301"/>
                </a:lnTo>
                <a:lnTo>
                  <a:pt x="630" y="2489"/>
                </a:lnTo>
                <a:cubicBezTo>
                  <a:pt x="630" y="2300"/>
                  <a:pt x="788" y="2143"/>
                  <a:pt x="977" y="2143"/>
                </a:cubicBezTo>
                <a:close/>
                <a:moveTo>
                  <a:pt x="6900" y="7026"/>
                </a:moveTo>
                <a:lnTo>
                  <a:pt x="6900" y="8412"/>
                </a:lnTo>
                <a:lnTo>
                  <a:pt x="3340" y="8412"/>
                </a:lnTo>
                <a:cubicBezTo>
                  <a:pt x="3182" y="8003"/>
                  <a:pt x="2836" y="7688"/>
                  <a:pt x="2363" y="7688"/>
                </a:cubicBezTo>
                <a:cubicBezTo>
                  <a:pt x="1890" y="7688"/>
                  <a:pt x="1544" y="7971"/>
                  <a:pt x="1386" y="8412"/>
                </a:cubicBezTo>
                <a:lnTo>
                  <a:pt x="977" y="8412"/>
                </a:lnTo>
                <a:cubicBezTo>
                  <a:pt x="788" y="8412"/>
                  <a:pt x="630" y="8255"/>
                  <a:pt x="630" y="8034"/>
                </a:cubicBezTo>
                <a:lnTo>
                  <a:pt x="630" y="7026"/>
                </a:lnTo>
                <a:close/>
                <a:moveTo>
                  <a:pt x="8349" y="2836"/>
                </a:moveTo>
                <a:lnTo>
                  <a:pt x="8349" y="5293"/>
                </a:lnTo>
                <a:cubicBezTo>
                  <a:pt x="8349" y="5892"/>
                  <a:pt x="8821" y="6301"/>
                  <a:pt x="9357" y="6301"/>
                </a:cubicBezTo>
                <a:lnTo>
                  <a:pt x="11090" y="6301"/>
                </a:lnTo>
                <a:lnTo>
                  <a:pt x="11090" y="7026"/>
                </a:lnTo>
                <a:lnTo>
                  <a:pt x="10743" y="7026"/>
                </a:lnTo>
                <a:cubicBezTo>
                  <a:pt x="10554" y="7026"/>
                  <a:pt x="10397" y="7184"/>
                  <a:pt x="10397" y="7373"/>
                </a:cubicBezTo>
                <a:cubicBezTo>
                  <a:pt x="10397" y="7562"/>
                  <a:pt x="10554" y="7719"/>
                  <a:pt x="10743" y="7719"/>
                </a:cubicBezTo>
                <a:lnTo>
                  <a:pt x="11090" y="7719"/>
                </a:lnTo>
                <a:lnTo>
                  <a:pt x="11090" y="8097"/>
                </a:lnTo>
                <a:cubicBezTo>
                  <a:pt x="11090" y="8255"/>
                  <a:pt x="10932" y="8412"/>
                  <a:pt x="10743" y="8412"/>
                </a:cubicBezTo>
                <a:lnTo>
                  <a:pt x="10365" y="8412"/>
                </a:lnTo>
                <a:cubicBezTo>
                  <a:pt x="10208" y="8003"/>
                  <a:pt x="9830" y="7688"/>
                  <a:pt x="9357" y="7688"/>
                </a:cubicBezTo>
                <a:cubicBezTo>
                  <a:pt x="8947" y="7688"/>
                  <a:pt x="8538" y="7971"/>
                  <a:pt x="8380" y="8412"/>
                </a:cubicBezTo>
                <a:lnTo>
                  <a:pt x="7593" y="8412"/>
                </a:lnTo>
                <a:lnTo>
                  <a:pt x="7593" y="2836"/>
                </a:lnTo>
                <a:close/>
                <a:moveTo>
                  <a:pt x="2363" y="8349"/>
                </a:moveTo>
                <a:cubicBezTo>
                  <a:pt x="2552" y="8349"/>
                  <a:pt x="2709" y="8507"/>
                  <a:pt x="2709" y="8727"/>
                </a:cubicBezTo>
                <a:cubicBezTo>
                  <a:pt x="2709" y="8916"/>
                  <a:pt x="2552" y="9074"/>
                  <a:pt x="2363" y="9074"/>
                </a:cubicBezTo>
                <a:cubicBezTo>
                  <a:pt x="2174" y="9074"/>
                  <a:pt x="2016" y="8916"/>
                  <a:pt x="2016" y="8727"/>
                </a:cubicBezTo>
                <a:cubicBezTo>
                  <a:pt x="2016" y="8507"/>
                  <a:pt x="2174" y="8349"/>
                  <a:pt x="2363" y="8349"/>
                </a:cubicBezTo>
                <a:close/>
                <a:moveTo>
                  <a:pt x="9326" y="8349"/>
                </a:moveTo>
                <a:cubicBezTo>
                  <a:pt x="9515" y="8349"/>
                  <a:pt x="9672" y="8507"/>
                  <a:pt x="9672" y="8727"/>
                </a:cubicBezTo>
                <a:cubicBezTo>
                  <a:pt x="9672" y="8916"/>
                  <a:pt x="9515" y="9074"/>
                  <a:pt x="9326" y="9074"/>
                </a:cubicBezTo>
                <a:cubicBezTo>
                  <a:pt x="9137" y="9074"/>
                  <a:pt x="8979" y="8916"/>
                  <a:pt x="8979" y="8727"/>
                </a:cubicBezTo>
                <a:cubicBezTo>
                  <a:pt x="8979" y="8507"/>
                  <a:pt x="9137" y="8349"/>
                  <a:pt x="9326" y="8349"/>
                </a:cubicBezTo>
                <a:close/>
                <a:moveTo>
                  <a:pt x="3781" y="1"/>
                </a:moveTo>
                <a:cubicBezTo>
                  <a:pt x="3182" y="1"/>
                  <a:pt x="2741" y="473"/>
                  <a:pt x="2741" y="1040"/>
                </a:cubicBezTo>
                <a:lnTo>
                  <a:pt x="2741" y="1387"/>
                </a:lnTo>
                <a:lnTo>
                  <a:pt x="1008" y="1387"/>
                </a:lnTo>
                <a:cubicBezTo>
                  <a:pt x="441" y="1387"/>
                  <a:pt x="0" y="1859"/>
                  <a:pt x="0" y="2395"/>
                </a:cubicBezTo>
                <a:lnTo>
                  <a:pt x="0" y="7971"/>
                </a:lnTo>
                <a:cubicBezTo>
                  <a:pt x="0" y="8538"/>
                  <a:pt x="473" y="8979"/>
                  <a:pt x="1008" y="8979"/>
                </a:cubicBezTo>
                <a:lnTo>
                  <a:pt x="1418" y="8979"/>
                </a:lnTo>
                <a:cubicBezTo>
                  <a:pt x="1575" y="9389"/>
                  <a:pt x="1922" y="9704"/>
                  <a:pt x="2394" y="9704"/>
                </a:cubicBezTo>
                <a:cubicBezTo>
                  <a:pt x="2867" y="9704"/>
                  <a:pt x="3214" y="9420"/>
                  <a:pt x="3371" y="8979"/>
                </a:cubicBezTo>
                <a:lnTo>
                  <a:pt x="8380" y="8979"/>
                </a:lnTo>
                <a:cubicBezTo>
                  <a:pt x="8538" y="9389"/>
                  <a:pt x="8916" y="9704"/>
                  <a:pt x="9389" y="9704"/>
                </a:cubicBezTo>
                <a:cubicBezTo>
                  <a:pt x="9798" y="9704"/>
                  <a:pt x="10208" y="9420"/>
                  <a:pt x="10365" y="8979"/>
                </a:cubicBezTo>
                <a:lnTo>
                  <a:pt x="10743" y="8979"/>
                </a:lnTo>
                <a:cubicBezTo>
                  <a:pt x="11342" y="8979"/>
                  <a:pt x="11783" y="8507"/>
                  <a:pt x="11783" y="7971"/>
                </a:cubicBezTo>
                <a:lnTo>
                  <a:pt x="11783" y="6144"/>
                </a:lnTo>
                <a:cubicBezTo>
                  <a:pt x="11783" y="6112"/>
                  <a:pt x="11783" y="5986"/>
                  <a:pt x="11720" y="5892"/>
                </a:cubicBezTo>
                <a:cubicBezTo>
                  <a:pt x="11688" y="5766"/>
                  <a:pt x="11688" y="5671"/>
                  <a:pt x="11657" y="5577"/>
                </a:cubicBezTo>
                <a:lnTo>
                  <a:pt x="10712" y="3214"/>
                </a:lnTo>
                <a:cubicBezTo>
                  <a:pt x="10428" y="2521"/>
                  <a:pt x="9798" y="2080"/>
                  <a:pt x="9105" y="2080"/>
                </a:cubicBezTo>
                <a:lnTo>
                  <a:pt x="7530" y="2080"/>
                </a:lnTo>
                <a:cubicBezTo>
                  <a:pt x="7372" y="1702"/>
                  <a:pt x="6994" y="1387"/>
                  <a:pt x="6522" y="1387"/>
                </a:cubicBezTo>
                <a:lnTo>
                  <a:pt x="4789" y="1387"/>
                </a:lnTo>
                <a:lnTo>
                  <a:pt x="4789" y="1040"/>
                </a:lnTo>
                <a:cubicBezTo>
                  <a:pt x="4789" y="442"/>
                  <a:pt x="4316" y="1"/>
                  <a:pt x="37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7" name="Google Shape;1087;p43"/>
          <p:cNvCxnSpPr/>
          <p:nvPr/>
        </p:nvCxnSpPr>
        <p:spPr>
          <a:xfrm rot="10800000" flipH="1">
            <a:off x="2496687" y="1477407"/>
            <a:ext cx="1557900" cy="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43"/>
          <p:cNvCxnSpPr/>
          <p:nvPr/>
        </p:nvCxnSpPr>
        <p:spPr>
          <a:xfrm rot="10800000" flipH="1">
            <a:off x="2496687" y="2417109"/>
            <a:ext cx="1557900" cy="3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9" name="Google Shape;1089;p43"/>
          <p:cNvCxnSpPr/>
          <p:nvPr/>
        </p:nvCxnSpPr>
        <p:spPr>
          <a:xfrm rot="10800000" flipH="1">
            <a:off x="2496687" y="3358797"/>
            <a:ext cx="1557900" cy="3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0" name="Google Shape;1090;p43"/>
          <p:cNvCxnSpPr/>
          <p:nvPr/>
        </p:nvCxnSpPr>
        <p:spPr>
          <a:xfrm rot="10800000" flipH="1">
            <a:off x="2496687" y="4300485"/>
            <a:ext cx="1557900" cy="3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1" name="Google Shape;1091;p43"/>
          <p:cNvSpPr/>
          <p:nvPr/>
        </p:nvSpPr>
        <p:spPr>
          <a:xfrm>
            <a:off x="2298711" y="3121134"/>
            <a:ext cx="477382" cy="477382"/>
          </a:xfrm>
          <a:custGeom>
            <a:avLst/>
            <a:gdLst/>
            <a:ahLst/>
            <a:cxnLst/>
            <a:rect l="l" t="t" r="r" b="b"/>
            <a:pathLst>
              <a:path w="2614" h="2614" extrusionOk="0">
                <a:moveTo>
                  <a:pt x="1307" y="1"/>
                </a:moveTo>
                <a:cubicBezTo>
                  <a:pt x="585" y="1"/>
                  <a:pt x="1" y="585"/>
                  <a:pt x="1" y="1307"/>
                </a:cubicBezTo>
                <a:cubicBezTo>
                  <a:pt x="1" y="2029"/>
                  <a:pt x="585" y="2614"/>
                  <a:pt x="1307" y="2614"/>
                </a:cubicBezTo>
                <a:cubicBezTo>
                  <a:pt x="2025" y="2614"/>
                  <a:pt x="2613" y="2029"/>
                  <a:pt x="2613" y="1307"/>
                </a:cubicBezTo>
                <a:cubicBezTo>
                  <a:pt x="2613" y="585"/>
                  <a:pt x="2025" y="1"/>
                  <a:pt x="1307" y="1"/>
                </a:cubicBezTo>
                <a:close/>
              </a:path>
            </a:pathLst>
          </a:custGeom>
          <a:gradFill>
            <a:gsLst>
              <a:gs pos="0">
                <a:srgbClr val="BCD8EA"/>
              </a:gs>
              <a:gs pos="100000">
                <a:srgbClr val="609CC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2" name="Google Shape;1092;p43"/>
          <p:cNvSpPr/>
          <p:nvPr/>
        </p:nvSpPr>
        <p:spPr>
          <a:xfrm flipH="1">
            <a:off x="2298719" y="1239274"/>
            <a:ext cx="477382" cy="475008"/>
          </a:xfrm>
          <a:custGeom>
            <a:avLst/>
            <a:gdLst/>
            <a:ahLst/>
            <a:cxnLst/>
            <a:rect l="l" t="t" r="r" b="b"/>
            <a:pathLst>
              <a:path w="2614" h="2601" extrusionOk="0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43"/>
          <p:cNvSpPr/>
          <p:nvPr/>
        </p:nvSpPr>
        <p:spPr>
          <a:xfrm flipH="1">
            <a:off x="2298810" y="2179108"/>
            <a:ext cx="477199" cy="477199"/>
          </a:xfrm>
          <a:custGeom>
            <a:avLst/>
            <a:gdLst/>
            <a:ahLst/>
            <a:cxnLst/>
            <a:rect l="l" t="t" r="r" b="b"/>
            <a:pathLst>
              <a:path w="2613" h="2613" extrusionOk="0">
                <a:moveTo>
                  <a:pt x="1307" y="0"/>
                </a:moveTo>
                <a:cubicBezTo>
                  <a:pt x="585" y="0"/>
                  <a:pt x="0" y="588"/>
                  <a:pt x="0" y="1306"/>
                </a:cubicBezTo>
                <a:cubicBezTo>
                  <a:pt x="0" y="2028"/>
                  <a:pt x="585" y="2613"/>
                  <a:pt x="1307" y="2613"/>
                </a:cubicBezTo>
                <a:cubicBezTo>
                  <a:pt x="2028" y="2613"/>
                  <a:pt x="2613" y="2028"/>
                  <a:pt x="2613" y="1306"/>
                </a:cubicBezTo>
                <a:cubicBezTo>
                  <a:pt x="2613" y="588"/>
                  <a:pt x="2028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4" name="Google Shape;1094;p43"/>
          <p:cNvSpPr/>
          <p:nvPr/>
        </p:nvSpPr>
        <p:spPr>
          <a:xfrm flipH="1">
            <a:off x="2298719" y="4063342"/>
            <a:ext cx="477382" cy="477382"/>
          </a:xfrm>
          <a:custGeom>
            <a:avLst/>
            <a:gdLst/>
            <a:ahLst/>
            <a:cxnLst/>
            <a:rect l="l" t="t" r="r" b="b"/>
            <a:pathLst>
              <a:path w="2614" h="2614" extrusionOk="0">
                <a:moveTo>
                  <a:pt x="1307" y="1"/>
                </a:moveTo>
                <a:cubicBezTo>
                  <a:pt x="585" y="1"/>
                  <a:pt x="1" y="585"/>
                  <a:pt x="1" y="1307"/>
                </a:cubicBezTo>
                <a:cubicBezTo>
                  <a:pt x="1" y="2029"/>
                  <a:pt x="585" y="2614"/>
                  <a:pt x="1307" y="2614"/>
                </a:cubicBezTo>
                <a:cubicBezTo>
                  <a:pt x="2025" y="2614"/>
                  <a:pt x="2613" y="2029"/>
                  <a:pt x="2613" y="1307"/>
                </a:cubicBezTo>
                <a:cubicBezTo>
                  <a:pt x="2613" y="585"/>
                  <a:pt x="2025" y="1"/>
                  <a:pt x="1307" y="1"/>
                </a:cubicBez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5" name="Google Shape;1095;p43"/>
          <p:cNvSpPr/>
          <p:nvPr/>
        </p:nvSpPr>
        <p:spPr>
          <a:xfrm>
            <a:off x="733118" y="1150600"/>
            <a:ext cx="932520" cy="3479029"/>
          </a:xfrm>
          <a:custGeom>
            <a:avLst/>
            <a:gdLst/>
            <a:ahLst/>
            <a:cxnLst/>
            <a:rect l="l" t="t" r="r" b="b"/>
            <a:pathLst>
              <a:path w="5594" h="20870" extrusionOk="0">
                <a:moveTo>
                  <a:pt x="5046" y="1127"/>
                </a:moveTo>
                <a:cubicBezTo>
                  <a:pt x="5076" y="1420"/>
                  <a:pt x="5046" y="1775"/>
                  <a:pt x="4945" y="2192"/>
                </a:cubicBezTo>
                <a:lnTo>
                  <a:pt x="640" y="2192"/>
                </a:lnTo>
                <a:cubicBezTo>
                  <a:pt x="548" y="1775"/>
                  <a:pt x="509" y="1420"/>
                  <a:pt x="548" y="1127"/>
                </a:cubicBezTo>
                <a:close/>
                <a:moveTo>
                  <a:pt x="4822" y="2709"/>
                </a:moveTo>
                <a:cubicBezTo>
                  <a:pt x="4691" y="3025"/>
                  <a:pt x="4529" y="3380"/>
                  <a:pt x="4305" y="3766"/>
                </a:cubicBezTo>
                <a:lnTo>
                  <a:pt x="1281" y="3766"/>
                </a:lnTo>
                <a:cubicBezTo>
                  <a:pt x="1057" y="3380"/>
                  <a:pt x="895" y="3025"/>
                  <a:pt x="772" y="2709"/>
                </a:cubicBezTo>
                <a:close/>
                <a:moveTo>
                  <a:pt x="3919" y="4283"/>
                </a:moveTo>
                <a:cubicBezTo>
                  <a:pt x="3634" y="4638"/>
                  <a:pt x="3248" y="4985"/>
                  <a:pt x="2793" y="5309"/>
                </a:cubicBezTo>
                <a:cubicBezTo>
                  <a:pt x="2345" y="4985"/>
                  <a:pt x="1960" y="4638"/>
                  <a:pt x="1667" y="4283"/>
                </a:cubicBezTo>
                <a:close/>
                <a:moveTo>
                  <a:pt x="2793" y="5949"/>
                </a:moveTo>
                <a:cubicBezTo>
                  <a:pt x="3279" y="6273"/>
                  <a:pt x="3634" y="6628"/>
                  <a:pt x="3919" y="6983"/>
                </a:cubicBezTo>
                <a:lnTo>
                  <a:pt x="1667" y="6983"/>
                </a:lnTo>
                <a:cubicBezTo>
                  <a:pt x="1960" y="6628"/>
                  <a:pt x="2345" y="6273"/>
                  <a:pt x="2793" y="5949"/>
                </a:cubicBezTo>
                <a:close/>
                <a:moveTo>
                  <a:pt x="4305" y="7492"/>
                </a:moveTo>
                <a:cubicBezTo>
                  <a:pt x="4529" y="7878"/>
                  <a:pt x="4691" y="8233"/>
                  <a:pt x="4822" y="8557"/>
                </a:cubicBezTo>
                <a:lnTo>
                  <a:pt x="772" y="8557"/>
                </a:lnTo>
                <a:cubicBezTo>
                  <a:pt x="895" y="8233"/>
                  <a:pt x="1057" y="7878"/>
                  <a:pt x="1281" y="7492"/>
                </a:cubicBezTo>
                <a:close/>
                <a:moveTo>
                  <a:pt x="4945" y="9074"/>
                </a:moveTo>
                <a:cubicBezTo>
                  <a:pt x="5046" y="9490"/>
                  <a:pt x="5046" y="9845"/>
                  <a:pt x="5046" y="10130"/>
                </a:cubicBezTo>
                <a:lnTo>
                  <a:pt x="548" y="10130"/>
                </a:lnTo>
                <a:cubicBezTo>
                  <a:pt x="548" y="9845"/>
                  <a:pt x="548" y="9490"/>
                  <a:pt x="640" y="9074"/>
                </a:cubicBezTo>
                <a:close/>
                <a:moveTo>
                  <a:pt x="5046" y="10647"/>
                </a:moveTo>
                <a:cubicBezTo>
                  <a:pt x="5076" y="10964"/>
                  <a:pt x="5046" y="11349"/>
                  <a:pt x="4945" y="11805"/>
                </a:cubicBezTo>
                <a:lnTo>
                  <a:pt x="640" y="11805"/>
                </a:lnTo>
                <a:cubicBezTo>
                  <a:pt x="548" y="11349"/>
                  <a:pt x="548" y="10964"/>
                  <a:pt x="548" y="10647"/>
                </a:cubicBezTo>
                <a:close/>
                <a:moveTo>
                  <a:pt x="4822" y="12314"/>
                </a:moveTo>
                <a:cubicBezTo>
                  <a:pt x="4691" y="12638"/>
                  <a:pt x="4529" y="12993"/>
                  <a:pt x="4305" y="13378"/>
                </a:cubicBezTo>
                <a:lnTo>
                  <a:pt x="1281" y="13378"/>
                </a:lnTo>
                <a:cubicBezTo>
                  <a:pt x="1057" y="12993"/>
                  <a:pt x="895" y="12638"/>
                  <a:pt x="772" y="12314"/>
                </a:cubicBezTo>
                <a:close/>
                <a:moveTo>
                  <a:pt x="3919" y="13895"/>
                </a:moveTo>
                <a:cubicBezTo>
                  <a:pt x="3634" y="14242"/>
                  <a:pt x="3279" y="14597"/>
                  <a:pt x="2793" y="14921"/>
                </a:cubicBezTo>
                <a:cubicBezTo>
                  <a:pt x="2345" y="14597"/>
                  <a:pt x="1960" y="14242"/>
                  <a:pt x="1667" y="13895"/>
                </a:cubicBezTo>
                <a:close/>
                <a:moveTo>
                  <a:pt x="2793" y="15562"/>
                </a:moveTo>
                <a:cubicBezTo>
                  <a:pt x="3248" y="15886"/>
                  <a:pt x="3634" y="16241"/>
                  <a:pt x="3919" y="16596"/>
                </a:cubicBezTo>
                <a:lnTo>
                  <a:pt x="1667" y="16596"/>
                </a:lnTo>
                <a:cubicBezTo>
                  <a:pt x="1960" y="16241"/>
                  <a:pt x="2345" y="15886"/>
                  <a:pt x="2793" y="15562"/>
                </a:cubicBezTo>
                <a:close/>
                <a:moveTo>
                  <a:pt x="4305" y="17105"/>
                </a:moveTo>
                <a:cubicBezTo>
                  <a:pt x="4529" y="17490"/>
                  <a:pt x="4691" y="17845"/>
                  <a:pt x="4822" y="18169"/>
                </a:cubicBezTo>
                <a:lnTo>
                  <a:pt x="772" y="18169"/>
                </a:lnTo>
                <a:cubicBezTo>
                  <a:pt x="895" y="17845"/>
                  <a:pt x="1057" y="17490"/>
                  <a:pt x="1281" y="17105"/>
                </a:cubicBezTo>
                <a:close/>
                <a:moveTo>
                  <a:pt x="4945" y="18679"/>
                </a:moveTo>
                <a:cubicBezTo>
                  <a:pt x="5046" y="19103"/>
                  <a:pt x="5076" y="19450"/>
                  <a:pt x="5046" y="19743"/>
                </a:cubicBezTo>
                <a:lnTo>
                  <a:pt x="548" y="19743"/>
                </a:lnTo>
                <a:cubicBezTo>
                  <a:pt x="509" y="19450"/>
                  <a:pt x="548" y="19103"/>
                  <a:pt x="640" y="18679"/>
                </a:cubicBezTo>
                <a:close/>
                <a:moveTo>
                  <a:pt x="379" y="0"/>
                </a:moveTo>
                <a:cubicBezTo>
                  <a:pt x="251" y="0"/>
                  <a:pt x="156" y="90"/>
                  <a:pt x="124" y="202"/>
                </a:cubicBezTo>
                <a:cubicBezTo>
                  <a:pt x="124" y="202"/>
                  <a:pt x="62" y="425"/>
                  <a:pt x="31" y="780"/>
                </a:cubicBezTo>
                <a:lnTo>
                  <a:pt x="31" y="873"/>
                </a:lnTo>
                <a:lnTo>
                  <a:pt x="31" y="904"/>
                </a:lnTo>
                <a:cubicBezTo>
                  <a:pt x="0" y="1644"/>
                  <a:pt x="93" y="2902"/>
                  <a:pt x="895" y="4121"/>
                </a:cubicBezTo>
                <a:lnTo>
                  <a:pt x="964" y="4182"/>
                </a:lnTo>
                <a:cubicBezTo>
                  <a:pt x="1319" y="4699"/>
                  <a:pt x="1767" y="5178"/>
                  <a:pt x="2345" y="5633"/>
                </a:cubicBezTo>
                <a:cubicBezTo>
                  <a:pt x="1736" y="6080"/>
                  <a:pt x="1281" y="6597"/>
                  <a:pt x="964" y="7106"/>
                </a:cubicBezTo>
                <a:lnTo>
                  <a:pt x="934" y="7106"/>
                </a:lnTo>
                <a:cubicBezTo>
                  <a:pt x="62" y="8426"/>
                  <a:pt x="0" y="9745"/>
                  <a:pt x="31" y="10424"/>
                </a:cubicBezTo>
                <a:cubicBezTo>
                  <a:pt x="0" y="11095"/>
                  <a:pt x="62" y="12414"/>
                  <a:pt x="934" y="13733"/>
                </a:cubicBezTo>
                <a:cubicBezTo>
                  <a:pt x="934" y="13764"/>
                  <a:pt x="934" y="13764"/>
                  <a:pt x="964" y="13795"/>
                </a:cubicBezTo>
                <a:cubicBezTo>
                  <a:pt x="1319" y="14281"/>
                  <a:pt x="1767" y="14790"/>
                  <a:pt x="2345" y="15245"/>
                </a:cubicBezTo>
                <a:cubicBezTo>
                  <a:pt x="1736" y="15693"/>
                  <a:pt x="1281" y="16210"/>
                  <a:pt x="964" y="16688"/>
                </a:cubicBezTo>
                <a:cubicBezTo>
                  <a:pt x="934" y="16719"/>
                  <a:pt x="934" y="16719"/>
                  <a:pt x="934" y="16750"/>
                </a:cubicBezTo>
                <a:cubicBezTo>
                  <a:pt x="93" y="17976"/>
                  <a:pt x="0" y="19226"/>
                  <a:pt x="31" y="19967"/>
                </a:cubicBezTo>
                <a:lnTo>
                  <a:pt x="31" y="19998"/>
                </a:lnTo>
                <a:lnTo>
                  <a:pt x="31" y="20067"/>
                </a:lnTo>
                <a:cubicBezTo>
                  <a:pt x="62" y="20453"/>
                  <a:pt x="124" y="20677"/>
                  <a:pt x="124" y="20677"/>
                </a:cubicBezTo>
                <a:cubicBezTo>
                  <a:pt x="162" y="20769"/>
                  <a:pt x="255" y="20870"/>
                  <a:pt x="386" y="20870"/>
                </a:cubicBezTo>
                <a:lnTo>
                  <a:pt x="448" y="20870"/>
                </a:lnTo>
                <a:cubicBezTo>
                  <a:pt x="579" y="20839"/>
                  <a:pt x="640" y="20677"/>
                  <a:pt x="610" y="20545"/>
                </a:cubicBezTo>
                <a:cubicBezTo>
                  <a:pt x="610" y="20515"/>
                  <a:pt x="579" y="20414"/>
                  <a:pt x="579" y="20260"/>
                </a:cubicBezTo>
                <a:lnTo>
                  <a:pt x="5015" y="20260"/>
                </a:lnTo>
                <a:cubicBezTo>
                  <a:pt x="5015" y="20414"/>
                  <a:pt x="4984" y="20515"/>
                  <a:pt x="4984" y="20545"/>
                </a:cubicBezTo>
                <a:cubicBezTo>
                  <a:pt x="4945" y="20677"/>
                  <a:pt x="5015" y="20839"/>
                  <a:pt x="5177" y="20870"/>
                </a:cubicBezTo>
                <a:lnTo>
                  <a:pt x="5239" y="20870"/>
                </a:lnTo>
                <a:cubicBezTo>
                  <a:pt x="5331" y="20870"/>
                  <a:pt x="5431" y="20769"/>
                  <a:pt x="5462" y="20677"/>
                </a:cubicBezTo>
                <a:cubicBezTo>
                  <a:pt x="5462" y="20677"/>
                  <a:pt x="5524" y="20453"/>
                  <a:pt x="5563" y="20098"/>
                </a:cubicBezTo>
                <a:lnTo>
                  <a:pt x="5563" y="19998"/>
                </a:lnTo>
                <a:lnTo>
                  <a:pt x="5563" y="19967"/>
                </a:lnTo>
                <a:cubicBezTo>
                  <a:pt x="5593" y="19226"/>
                  <a:pt x="5493" y="17976"/>
                  <a:pt x="4691" y="16750"/>
                </a:cubicBezTo>
                <a:cubicBezTo>
                  <a:pt x="4660" y="16719"/>
                  <a:pt x="4660" y="16688"/>
                  <a:pt x="4629" y="16688"/>
                </a:cubicBezTo>
                <a:cubicBezTo>
                  <a:pt x="4274" y="16171"/>
                  <a:pt x="3827" y="15693"/>
                  <a:pt x="3248" y="15245"/>
                </a:cubicBezTo>
                <a:cubicBezTo>
                  <a:pt x="3858" y="14759"/>
                  <a:pt x="4305" y="14281"/>
                  <a:pt x="4629" y="13764"/>
                </a:cubicBezTo>
                <a:lnTo>
                  <a:pt x="4660" y="13764"/>
                </a:lnTo>
                <a:cubicBezTo>
                  <a:pt x="5524" y="12445"/>
                  <a:pt x="5593" y="11126"/>
                  <a:pt x="5563" y="10455"/>
                </a:cubicBezTo>
                <a:lnTo>
                  <a:pt x="5563" y="10385"/>
                </a:lnTo>
                <a:cubicBezTo>
                  <a:pt x="5593" y="9714"/>
                  <a:pt x="5524" y="8426"/>
                  <a:pt x="4691" y="7145"/>
                </a:cubicBezTo>
                <a:cubicBezTo>
                  <a:pt x="4660" y="7106"/>
                  <a:pt x="4660" y="7075"/>
                  <a:pt x="4629" y="7075"/>
                </a:cubicBezTo>
                <a:cubicBezTo>
                  <a:pt x="4305" y="6597"/>
                  <a:pt x="3858" y="6080"/>
                  <a:pt x="3248" y="5633"/>
                </a:cubicBezTo>
                <a:cubicBezTo>
                  <a:pt x="3858" y="5178"/>
                  <a:pt x="4305" y="4668"/>
                  <a:pt x="4629" y="4182"/>
                </a:cubicBezTo>
                <a:cubicBezTo>
                  <a:pt x="4660" y="4152"/>
                  <a:pt x="4660" y="4152"/>
                  <a:pt x="4660" y="4121"/>
                </a:cubicBezTo>
                <a:cubicBezTo>
                  <a:pt x="5493" y="2902"/>
                  <a:pt x="5593" y="1644"/>
                  <a:pt x="5563" y="904"/>
                </a:cubicBezTo>
                <a:lnTo>
                  <a:pt x="5563" y="873"/>
                </a:lnTo>
                <a:lnTo>
                  <a:pt x="5563" y="811"/>
                </a:lnTo>
                <a:cubicBezTo>
                  <a:pt x="5524" y="425"/>
                  <a:pt x="5462" y="202"/>
                  <a:pt x="5462" y="202"/>
                </a:cubicBezTo>
                <a:cubicBezTo>
                  <a:pt x="5436" y="90"/>
                  <a:pt x="5337" y="0"/>
                  <a:pt x="5231" y="0"/>
                </a:cubicBezTo>
                <a:cubicBezTo>
                  <a:pt x="5213" y="0"/>
                  <a:pt x="5195" y="3"/>
                  <a:pt x="5177" y="9"/>
                </a:cubicBezTo>
                <a:cubicBezTo>
                  <a:pt x="5015" y="40"/>
                  <a:pt x="4945" y="202"/>
                  <a:pt x="4984" y="325"/>
                </a:cubicBezTo>
                <a:cubicBezTo>
                  <a:pt x="4984" y="356"/>
                  <a:pt x="5015" y="456"/>
                  <a:pt x="5015" y="618"/>
                </a:cubicBezTo>
                <a:lnTo>
                  <a:pt x="579" y="618"/>
                </a:lnTo>
                <a:cubicBezTo>
                  <a:pt x="579" y="456"/>
                  <a:pt x="610" y="356"/>
                  <a:pt x="610" y="325"/>
                </a:cubicBezTo>
                <a:cubicBezTo>
                  <a:pt x="640" y="202"/>
                  <a:pt x="579" y="40"/>
                  <a:pt x="448" y="9"/>
                </a:cubicBezTo>
                <a:cubicBezTo>
                  <a:pt x="424" y="3"/>
                  <a:pt x="401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3"/>
          <p:cNvSpPr txBox="1"/>
          <p:nvPr/>
        </p:nvSpPr>
        <p:spPr>
          <a:xfrm>
            <a:off x="4055018" y="3975925"/>
            <a:ext cx="37449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43"/>
          <p:cNvSpPr txBox="1"/>
          <p:nvPr/>
        </p:nvSpPr>
        <p:spPr>
          <a:xfrm>
            <a:off x="4055018" y="3034141"/>
            <a:ext cx="37449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actually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3"/>
          <p:cNvSpPr txBox="1"/>
          <p:nvPr/>
        </p:nvSpPr>
        <p:spPr>
          <a:xfrm>
            <a:off x="4055018" y="1150600"/>
            <a:ext cx="37449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a gas giant and the biggest planet of all of them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43"/>
          <p:cNvSpPr txBox="1"/>
          <p:nvPr/>
        </p:nvSpPr>
        <p:spPr>
          <a:xfrm>
            <a:off x="4055018" y="2092357"/>
            <a:ext cx="37449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 and also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43"/>
          <p:cNvSpPr/>
          <p:nvPr/>
        </p:nvSpPr>
        <p:spPr>
          <a:xfrm flipH="1">
            <a:off x="1004412" y="1179372"/>
            <a:ext cx="234554" cy="233401"/>
          </a:xfrm>
          <a:custGeom>
            <a:avLst/>
            <a:gdLst/>
            <a:ahLst/>
            <a:cxnLst/>
            <a:rect l="l" t="t" r="r" b="b"/>
            <a:pathLst>
              <a:path w="2614" h="2601" extrusionOk="0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1" name="Google Shape;1101;p43"/>
          <p:cNvSpPr/>
          <p:nvPr/>
        </p:nvSpPr>
        <p:spPr>
          <a:xfrm flipH="1">
            <a:off x="1239628" y="2508740"/>
            <a:ext cx="234554" cy="233401"/>
          </a:xfrm>
          <a:custGeom>
            <a:avLst/>
            <a:gdLst/>
            <a:ahLst/>
            <a:cxnLst/>
            <a:rect l="l" t="t" r="r" b="b"/>
            <a:pathLst>
              <a:path w="2614" h="2601" extrusionOk="0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2" name="Google Shape;1102;p43"/>
          <p:cNvSpPr/>
          <p:nvPr/>
        </p:nvSpPr>
        <p:spPr>
          <a:xfrm flipH="1">
            <a:off x="1082111" y="3300455"/>
            <a:ext cx="234554" cy="233401"/>
          </a:xfrm>
          <a:custGeom>
            <a:avLst/>
            <a:gdLst/>
            <a:ahLst/>
            <a:cxnLst/>
            <a:rect l="l" t="t" r="r" b="b"/>
            <a:pathLst>
              <a:path w="2614" h="2601" extrusionOk="0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BCD8EA"/>
              </a:gs>
              <a:gs pos="100000">
                <a:srgbClr val="609CC4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3" name="Google Shape;1103;p43"/>
          <p:cNvSpPr/>
          <p:nvPr/>
        </p:nvSpPr>
        <p:spPr>
          <a:xfrm flipH="1">
            <a:off x="915121" y="4109260"/>
            <a:ext cx="234554" cy="233401"/>
          </a:xfrm>
          <a:custGeom>
            <a:avLst/>
            <a:gdLst/>
            <a:ahLst/>
            <a:cxnLst/>
            <a:rect l="l" t="t" r="r" b="b"/>
            <a:pathLst>
              <a:path w="2614" h="2601" extrusionOk="0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4"/>
          <p:cNvSpPr/>
          <p:nvPr/>
        </p:nvSpPr>
        <p:spPr>
          <a:xfrm>
            <a:off x="4253238" y="3017050"/>
            <a:ext cx="649200" cy="6492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4"/>
          <p:cNvSpPr/>
          <p:nvPr/>
        </p:nvSpPr>
        <p:spPr>
          <a:xfrm>
            <a:off x="4254750" y="1023662"/>
            <a:ext cx="646200" cy="646200"/>
          </a:xfrm>
          <a:prstGeom prst="ellipse">
            <a:avLst/>
          </a:pr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4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1111" name="Google Shape;1111;p44"/>
          <p:cNvSpPr/>
          <p:nvPr/>
        </p:nvSpPr>
        <p:spPr>
          <a:xfrm flipH="1">
            <a:off x="462977" y="1288760"/>
            <a:ext cx="2177192" cy="3444033"/>
          </a:xfrm>
          <a:custGeom>
            <a:avLst/>
            <a:gdLst/>
            <a:ahLst/>
            <a:cxnLst/>
            <a:rect l="l" t="t" r="r" b="b"/>
            <a:pathLst>
              <a:path w="71284" h="112762" extrusionOk="0">
                <a:moveTo>
                  <a:pt x="33233" y="0"/>
                </a:moveTo>
                <a:cubicBezTo>
                  <a:pt x="24128" y="0"/>
                  <a:pt x="22128" y="6626"/>
                  <a:pt x="21469" y="8958"/>
                </a:cubicBezTo>
                <a:cubicBezTo>
                  <a:pt x="20788" y="11339"/>
                  <a:pt x="22134" y="12004"/>
                  <a:pt x="22096" y="14347"/>
                </a:cubicBezTo>
                <a:cubicBezTo>
                  <a:pt x="22057" y="16668"/>
                  <a:pt x="19404" y="18238"/>
                  <a:pt x="19567" y="19104"/>
                </a:cubicBezTo>
                <a:cubicBezTo>
                  <a:pt x="19709" y="19791"/>
                  <a:pt x="21158" y="19867"/>
                  <a:pt x="21807" y="19867"/>
                </a:cubicBezTo>
                <a:cubicBezTo>
                  <a:pt x="21992" y="19867"/>
                  <a:pt x="22112" y="19862"/>
                  <a:pt x="22112" y="19862"/>
                </a:cubicBezTo>
                <a:lnTo>
                  <a:pt x="22112" y="19862"/>
                </a:lnTo>
                <a:cubicBezTo>
                  <a:pt x="22499" y="20706"/>
                  <a:pt x="21447" y="21333"/>
                  <a:pt x="21431" y="21850"/>
                </a:cubicBezTo>
                <a:cubicBezTo>
                  <a:pt x="21414" y="22368"/>
                  <a:pt x="22079" y="22717"/>
                  <a:pt x="22079" y="22717"/>
                </a:cubicBezTo>
                <a:cubicBezTo>
                  <a:pt x="22079" y="22717"/>
                  <a:pt x="21431" y="23011"/>
                  <a:pt x="22079" y="23768"/>
                </a:cubicBezTo>
                <a:cubicBezTo>
                  <a:pt x="22722" y="24542"/>
                  <a:pt x="22112" y="24711"/>
                  <a:pt x="22079" y="26073"/>
                </a:cubicBezTo>
                <a:cubicBezTo>
                  <a:pt x="22047" y="27196"/>
                  <a:pt x="23447" y="27430"/>
                  <a:pt x="24973" y="27430"/>
                </a:cubicBezTo>
                <a:cubicBezTo>
                  <a:pt x="25327" y="27430"/>
                  <a:pt x="25692" y="27419"/>
                  <a:pt x="26041" y="27403"/>
                </a:cubicBezTo>
                <a:cubicBezTo>
                  <a:pt x="26144" y="27397"/>
                  <a:pt x="26242" y="27397"/>
                  <a:pt x="26340" y="27397"/>
                </a:cubicBezTo>
                <a:cubicBezTo>
                  <a:pt x="28030" y="27397"/>
                  <a:pt x="28929" y="28171"/>
                  <a:pt x="29343" y="30024"/>
                </a:cubicBezTo>
                <a:cubicBezTo>
                  <a:pt x="29806" y="31975"/>
                  <a:pt x="28329" y="32787"/>
                  <a:pt x="28329" y="32787"/>
                </a:cubicBezTo>
                <a:cubicBezTo>
                  <a:pt x="28329" y="32787"/>
                  <a:pt x="24809" y="33620"/>
                  <a:pt x="22243" y="34890"/>
                </a:cubicBezTo>
                <a:cubicBezTo>
                  <a:pt x="19682" y="36187"/>
                  <a:pt x="18646" y="36824"/>
                  <a:pt x="13813" y="37789"/>
                </a:cubicBezTo>
                <a:cubicBezTo>
                  <a:pt x="8964" y="38742"/>
                  <a:pt x="5994" y="46049"/>
                  <a:pt x="5923" y="53612"/>
                </a:cubicBezTo>
                <a:cubicBezTo>
                  <a:pt x="5863" y="61170"/>
                  <a:pt x="5351" y="63034"/>
                  <a:pt x="5182" y="67295"/>
                </a:cubicBezTo>
                <a:cubicBezTo>
                  <a:pt x="5019" y="71572"/>
                  <a:pt x="6179" y="74357"/>
                  <a:pt x="4277" y="79027"/>
                </a:cubicBezTo>
                <a:cubicBezTo>
                  <a:pt x="2398" y="83707"/>
                  <a:pt x="1014" y="95183"/>
                  <a:pt x="1351" y="100179"/>
                </a:cubicBezTo>
                <a:cubicBezTo>
                  <a:pt x="1662" y="105198"/>
                  <a:pt x="185" y="112298"/>
                  <a:pt x="0" y="112756"/>
                </a:cubicBezTo>
                <a:lnTo>
                  <a:pt x="6729" y="112756"/>
                </a:lnTo>
                <a:cubicBezTo>
                  <a:pt x="6729" y="112756"/>
                  <a:pt x="9923" y="103460"/>
                  <a:pt x="11138" y="101155"/>
                </a:cubicBezTo>
                <a:cubicBezTo>
                  <a:pt x="12358" y="98834"/>
                  <a:pt x="14091" y="88045"/>
                  <a:pt x="14037" y="86018"/>
                </a:cubicBezTo>
                <a:cubicBezTo>
                  <a:pt x="13960" y="84007"/>
                  <a:pt x="14587" y="75207"/>
                  <a:pt x="14941" y="74264"/>
                </a:cubicBezTo>
                <a:cubicBezTo>
                  <a:pt x="15181" y="73637"/>
                  <a:pt x="15955" y="59476"/>
                  <a:pt x="15955" y="59476"/>
                </a:cubicBezTo>
                <a:cubicBezTo>
                  <a:pt x="15955" y="59476"/>
                  <a:pt x="18554" y="72112"/>
                  <a:pt x="18592" y="77239"/>
                </a:cubicBezTo>
                <a:cubicBezTo>
                  <a:pt x="18608" y="82367"/>
                  <a:pt x="18298" y="86628"/>
                  <a:pt x="18074" y="89434"/>
                </a:cubicBezTo>
                <a:cubicBezTo>
                  <a:pt x="17851" y="92219"/>
                  <a:pt x="17006" y="96698"/>
                  <a:pt x="16914" y="98970"/>
                </a:cubicBezTo>
                <a:cubicBezTo>
                  <a:pt x="16821" y="101253"/>
                  <a:pt x="14609" y="105198"/>
                  <a:pt x="15693" y="112761"/>
                </a:cubicBezTo>
                <a:lnTo>
                  <a:pt x="55569" y="112761"/>
                </a:lnTo>
                <a:cubicBezTo>
                  <a:pt x="56659" y="105203"/>
                  <a:pt x="54446" y="101253"/>
                  <a:pt x="54354" y="98970"/>
                </a:cubicBezTo>
                <a:cubicBezTo>
                  <a:pt x="54261" y="96698"/>
                  <a:pt x="53433" y="92219"/>
                  <a:pt x="53193" y="89434"/>
                </a:cubicBezTo>
                <a:cubicBezTo>
                  <a:pt x="52970" y="86628"/>
                  <a:pt x="52654" y="82367"/>
                  <a:pt x="52692" y="77239"/>
                </a:cubicBezTo>
                <a:cubicBezTo>
                  <a:pt x="52713" y="72112"/>
                  <a:pt x="55313" y="59481"/>
                  <a:pt x="55313" y="59481"/>
                </a:cubicBezTo>
                <a:cubicBezTo>
                  <a:pt x="55313" y="59481"/>
                  <a:pt x="56086" y="73648"/>
                  <a:pt x="56326" y="74270"/>
                </a:cubicBezTo>
                <a:cubicBezTo>
                  <a:pt x="56675" y="75212"/>
                  <a:pt x="57301" y="84012"/>
                  <a:pt x="57231" y="86018"/>
                </a:cubicBezTo>
                <a:cubicBezTo>
                  <a:pt x="57176" y="88045"/>
                  <a:pt x="58909" y="98839"/>
                  <a:pt x="60124" y="101160"/>
                </a:cubicBezTo>
                <a:cubicBezTo>
                  <a:pt x="61345" y="103465"/>
                  <a:pt x="64554" y="112761"/>
                  <a:pt x="64554" y="112761"/>
                </a:cubicBezTo>
                <a:lnTo>
                  <a:pt x="71284" y="112761"/>
                </a:lnTo>
                <a:cubicBezTo>
                  <a:pt x="71082" y="112298"/>
                  <a:pt x="69605" y="105203"/>
                  <a:pt x="69938" y="100185"/>
                </a:cubicBezTo>
                <a:cubicBezTo>
                  <a:pt x="70248" y="95183"/>
                  <a:pt x="68870" y="83713"/>
                  <a:pt x="66984" y="79027"/>
                </a:cubicBezTo>
                <a:cubicBezTo>
                  <a:pt x="65088" y="74362"/>
                  <a:pt x="66249" y="71578"/>
                  <a:pt x="66085" y="67300"/>
                </a:cubicBezTo>
                <a:cubicBezTo>
                  <a:pt x="65916" y="63039"/>
                  <a:pt x="65638" y="59683"/>
                  <a:pt x="65568" y="52119"/>
                </a:cubicBezTo>
                <a:cubicBezTo>
                  <a:pt x="65513" y="44534"/>
                  <a:pt x="62336" y="37696"/>
                  <a:pt x="57487" y="36715"/>
                </a:cubicBezTo>
                <a:cubicBezTo>
                  <a:pt x="52654" y="35762"/>
                  <a:pt x="52049" y="34541"/>
                  <a:pt x="49482" y="33266"/>
                </a:cubicBezTo>
                <a:cubicBezTo>
                  <a:pt x="47842" y="32432"/>
                  <a:pt x="46262" y="31490"/>
                  <a:pt x="44742" y="30449"/>
                </a:cubicBezTo>
                <a:cubicBezTo>
                  <a:pt x="42251" y="29670"/>
                  <a:pt x="43156" y="27032"/>
                  <a:pt x="43156" y="24139"/>
                </a:cubicBezTo>
                <a:cubicBezTo>
                  <a:pt x="43156" y="21262"/>
                  <a:pt x="47363" y="19622"/>
                  <a:pt x="47858" y="12762"/>
                </a:cubicBezTo>
                <a:cubicBezTo>
                  <a:pt x="48360" y="5879"/>
                  <a:pt x="43712" y="365"/>
                  <a:pt x="33974" y="16"/>
                </a:cubicBezTo>
                <a:cubicBezTo>
                  <a:pt x="33718" y="5"/>
                  <a:pt x="33473" y="0"/>
                  <a:pt x="332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4"/>
          <p:cNvSpPr txBox="1"/>
          <p:nvPr/>
        </p:nvSpPr>
        <p:spPr>
          <a:xfrm>
            <a:off x="3061650" y="2030711"/>
            <a:ext cx="30207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44"/>
          <p:cNvSpPr txBox="1"/>
          <p:nvPr/>
        </p:nvSpPr>
        <p:spPr>
          <a:xfrm>
            <a:off x="3983100" y="1701477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4" name="Google Shape;1114;p44"/>
          <p:cNvSpPr txBox="1"/>
          <p:nvPr/>
        </p:nvSpPr>
        <p:spPr>
          <a:xfrm>
            <a:off x="3061650" y="4023675"/>
            <a:ext cx="30207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Jupiter It’s a gas giant and the biggest planet of all of them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44"/>
          <p:cNvSpPr txBox="1"/>
          <p:nvPr/>
        </p:nvSpPr>
        <p:spPr>
          <a:xfrm>
            <a:off x="3983100" y="3694815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6" name="Google Shape;1116;p44"/>
          <p:cNvSpPr/>
          <p:nvPr/>
        </p:nvSpPr>
        <p:spPr>
          <a:xfrm>
            <a:off x="6515513" y="1286635"/>
            <a:ext cx="2165461" cy="3448210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4"/>
          <p:cNvGrpSpPr/>
          <p:nvPr/>
        </p:nvGrpSpPr>
        <p:grpSpPr>
          <a:xfrm>
            <a:off x="4387096" y="3156736"/>
            <a:ext cx="369809" cy="369839"/>
            <a:chOff x="-24338900" y="2710600"/>
            <a:chExt cx="295375" cy="295375"/>
          </a:xfrm>
        </p:grpSpPr>
        <p:sp>
          <p:nvSpPr>
            <p:cNvPr id="1118" name="Google Shape;1118;p44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4"/>
          <p:cNvGrpSpPr/>
          <p:nvPr/>
        </p:nvGrpSpPr>
        <p:grpSpPr>
          <a:xfrm>
            <a:off x="4385293" y="1160045"/>
            <a:ext cx="373415" cy="373447"/>
            <a:chOff x="-27358650" y="1961575"/>
            <a:chExt cx="296950" cy="296175"/>
          </a:xfrm>
        </p:grpSpPr>
        <p:sp>
          <p:nvSpPr>
            <p:cNvPr id="1121" name="Google Shape;1121;p44"/>
            <p:cNvSpPr/>
            <p:nvPr/>
          </p:nvSpPr>
          <p:spPr>
            <a:xfrm>
              <a:off x="-27358650" y="196157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-27246025" y="21521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44"/>
          <p:cNvSpPr/>
          <p:nvPr/>
        </p:nvSpPr>
        <p:spPr>
          <a:xfrm>
            <a:off x="1331125" y="2138925"/>
            <a:ext cx="393300" cy="393300"/>
          </a:xfrm>
          <a:prstGeom prst="ellipse">
            <a:avLst/>
          </a:pr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4"/>
          <p:cNvSpPr/>
          <p:nvPr/>
        </p:nvSpPr>
        <p:spPr>
          <a:xfrm>
            <a:off x="1076475" y="3589600"/>
            <a:ext cx="393300" cy="3933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4"/>
          <p:cNvSpPr/>
          <p:nvPr/>
        </p:nvSpPr>
        <p:spPr>
          <a:xfrm>
            <a:off x="7100800" y="2963138"/>
            <a:ext cx="393300" cy="393300"/>
          </a:xfrm>
          <a:prstGeom prst="ellipse">
            <a:avLst/>
          </a:prstGeom>
          <a:gradFill>
            <a:gsLst>
              <a:gs pos="0">
                <a:srgbClr val="79D8C3"/>
              </a:gs>
              <a:gs pos="100000">
                <a:srgbClr val="36998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4"/>
          <p:cNvSpPr/>
          <p:nvPr/>
        </p:nvSpPr>
        <p:spPr>
          <a:xfrm>
            <a:off x="7760200" y="4057900"/>
            <a:ext cx="393300" cy="393300"/>
          </a:xfrm>
          <a:prstGeom prst="ellipse">
            <a:avLst/>
          </a:prstGeom>
          <a:gradFill>
            <a:gsLst>
              <a:gs pos="0">
                <a:srgbClr val="A7BACE"/>
              </a:gs>
              <a:gs pos="100000">
                <a:srgbClr val="5F7893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5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sp>
        <p:nvSpPr>
          <p:cNvPr id="1132" name="Google Shape;1132;p45"/>
          <p:cNvSpPr/>
          <p:nvPr/>
        </p:nvSpPr>
        <p:spPr>
          <a:xfrm>
            <a:off x="2875638" y="1096468"/>
            <a:ext cx="3392702" cy="3642937"/>
          </a:xfrm>
          <a:custGeom>
            <a:avLst/>
            <a:gdLst/>
            <a:ahLst/>
            <a:cxnLst/>
            <a:rect l="l" t="t" r="r" b="b"/>
            <a:pathLst>
              <a:path w="25801" h="27704" extrusionOk="0">
                <a:moveTo>
                  <a:pt x="13762" y="493"/>
                </a:moveTo>
                <a:cubicBezTo>
                  <a:pt x="13992" y="493"/>
                  <a:pt x="14222" y="500"/>
                  <a:pt x="14452" y="515"/>
                </a:cubicBezTo>
                <a:cubicBezTo>
                  <a:pt x="15977" y="626"/>
                  <a:pt x="17446" y="1074"/>
                  <a:pt x="18710" y="1822"/>
                </a:cubicBezTo>
                <a:cubicBezTo>
                  <a:pt x="20059" y="2599"/>
                  <a:pt x="21133" y="3686"/>
                  <a:pt x="21924" y="5019"/>
                </a:cubicBezTo>
                <a:cubicBezTo>
                  <a:pt x="25229" y="10695"/>
                  <a:pt x="22221" y="15878"/>
                  <a:pt x="20235" y="19307"/>
                </a:cubicBezTo>
                <a:cubicBezTo>
                  <a:pt x="19664" y="20286"/>
                  <a:pt x="19174" y="21145"/>
                  <a:pt x="18929" y="21838"/>
                </a:cubicBezTo>
                <a:lnTo>
                  <a:pt x="18903" y="21893"/>
                </a:lnTo>
                <a:lnTo>
                  <a:pt x="19474" y="27213"/>
                </a:lnTo>
                <a:lnTo>
                  <a:pt x="9595" y="27213"/>
                </a:lnTo>
                <a:lnTo>
                  <a:pt x="9226" y="25365"/>
                </a:lnTo>
                <a:lnTo>
                  <a:pt x="8981" y="25430"/>
                </a:lnTo>
                <a:cubicBezTo>
                  <a:pt x="8950" y="25430"/>
                  <a:pt x="6753" y="25968"/>
                  <a:pt x="5178" y="25968"/>
                </a:cubicBezTo>
                <a:cubicBezTo>
                  <a:pt x="4747" y="25968"/>
                  <a:pt x="4363" y="25928"/>
                  <a:pt x="4083" y="25825"/>
                </a:cubicBezTo>
                <a:cubicBezTo>
                  <a:pt x="3485" y="25610"/>
                  <a:pt x="3309" y="24832"/>
                  <a:pt x="3253" y="24235"/>
                </a:cubicBezTo>
                <a:cubicBezTo>
                  <a:pt x="3197" y="23513"/>
                  <a:pt x="3309" y="22847"/>
                  <a:pt x="3309" y="22847"/>
                </a:cubicBezTo>
                <a:lnTo>
                  <a:pt x="3322" y="22736"/>
                </a:lnTo>
                <a:lnTo>
                  <a:pt x="2776" y="22070"/>
                </a:lnTo>
                <a:cubicBezTo>
                  <a:pt x="2737" y="22001"/>
                  <a:pt x="2708" y="21919"/>
                  <a:pt x="2737" y="21838"/>
                </a:cubicBezTo>
                <a:cubicBezTo>
                  <a:pt x="2763" y="21756"/>
                  <a:pt x="2819" y="21704"/>
                  <a:pt x="2900" y="21674"/>
                </a:cubicBezTo>
                <a:lnTo>
                  <a:pt x="3606" y="21446"/>
                </a:lnTo>
                <a:lnTo>
                  <a:pt x="2355" y="20874"/>
                </a:lnTo>
                <a:cubicBezTo>
                  <a:pt x="2179" y="20776"/>
                  <a:pt x="2110" y="20574"/>
                  <a:pt x="2192" y="20398"/>
                </a:cubicBezTo>
                <a:cubicBezTo>
                  <a:pt x="2355" y="20028"/>
                  <a:pt x="2544" y="19457"/>
                  <a:pt x="2544" y="18833"/>
                </a:cubicBezTo>
                <a:lnTo>
                  <a:pt x="2544" y="18627"/>
                </a:lnTo>
                <a:lnTo>
                  <a:pt x="804" y="18245"/>
                </a:lnTo>
                <a:cubicBezTo>
                  <a:pt x="696" y="18219"/>
                  <a:pt x="614" y="18138"/>
                  <a:pt x="559" y="18043"/>
                </a:cubicBezTo>
                <a:cubicBezTo>
                  <a:pt x="520" y="17935"/>
                  <a:pt x="520" y="17824"/>
                  <a:pt x="572" y="17729"/>
                </a:cubicBezTo>
                <a:lnTo>
                  <a:pt x="2789" y="13853"/>
                </a:lnTo>
                <a:cubicBezTo>
                  <a:pt x="3103" y="13294"/>
                  <a:pt x="3158" y="12641"/>
                  <a:pt x="2926" y="12040"/>
                </a:cubicBezTo>
                <a:cubicBezTo>
                  <a:pt x="2845" y="11795"/>
                  <a:pt x="2737" y="11511"/>
                  <a:pt x="2626" y="11211"/>
                </a:cubicBezTo>
                <a:cubicBezTo>
                  <a:pt x="2205" y="9999"/>
                  <a:pt x="3390" y="7060"/>
                  <a:pt x="5281" y="4666"/>
                </a:cubicBezTo>
                <a:cubicBezTo>
                  <a:pt x="6437" y="3196"/>
                  <a:pt x="7868" y="2096"/>
                  <a:pt x="9540" y="1374"/>
                </a:cubicBezTo>
                <a:cubicBezTo>
                  <a:pt x="10878" y="785"/>
                  <a:pt x="12318" y="493"/>
                  <a:pt x="13762" y="493"/>
                </a:cubicBezTo>
                <a:close/>
                <a:moveTo>
                  <a:pt x="13747" y="0"/>
                </a:moveTo>
                <a:cubicBezTo>
                  <a:pt x="12245" y="0"/>
                  <a:pt x="10741" y="317"/>
                  <a:pt x="9337" y="923"/>
                </a:cubicBezTo>
                <a:cubicBezTo>
                  <a:pt x="7593" y="1671"/>
                  <a:pt x="6098" y="2831"/>
                  <a:pt x="4899" y="4366"/>
                </a:cubicBezTo>
                <a:cubicBezTo>
                  <a:pt x="3132" y="6613"/>
                  <a:pt x="1633" y="9836"/>
                  <a:pt x="2165" y="11374"/>
                </a:cubicBezTo>
                <a:cubicBezTo>
                  <a:pt x="2273" y="11675"/>
                  <a:pt x="2381" y="11959"/>
                  <a:pt x="2479" y="12204"/>
                </a:cubicBezTo>
                <a:cubicBezTo>
                  <a:pt x="2642" y="12667"/>
                  <a:pt x="2600" y="13183"/>
                  <a:pt x="2355" y="13608"/>
                </a:cubicBezTo>
                <a:lnTo>
                  <a:pt x="150" y="17484"/>
                </a:lnTo>
                <a:cubicBezTo>
                  <a:pt x="13" y="17716"/>
                  <a:pt x="0" y="17987"/>
                  <a:pt x="111" y="18232"/>
                </a:cubicBezTo>
                <a:cubicBezTo>
                  <a:pt x="219" y="18490"/>
                  <a:pt x="438" y="18670"/>
                  <a:pt x="696" y="18722"/>
                </a:cubicBezTo>
                <a:lnTo>
                  <a:pt x="2054" y="19023"/>
                </a:lnTo>
                <a:cubicBezTo>
                  <a:pt x="2015" y="19486"/>
                  <a:pt x="1865" y="19908"/>
                  <a:pt x="1744" y="20192"/>
                </a:cubicBezTo>
                <a:cubicBezTo>
                  <a:pt x="1552" y="20613"/>
                  <a:pt x="1728" y="21119"/>
                  <a:pt x="2152" y="21309"/>
                </a:cubicBezTo>
                <a:lnTo>
                  <a:pt x="2410" y="21430"/>
                </a:lnTo>
                <a:cubicBezTo>
                  <a:pt x="2355" y="21511"/>
                  <a:pt x="2299" y="21593"/>
                  <a:pt x="2273" y="21704"/>
                </a:cubicBezTo>
                <a:cubicBezTo>
                  <a:pt x="2205" y="21936"/>
                  <a:pt x="2247" y="22194"/>
                  <a:pt x="2410" y="22370"/>
                </a:cubicBezTo>
                <a:lnTo>
                  <a:pt x="2806" y="22873"/>
                </a:lnTo>
                <a:cubicBezTo>
                  <a:pt x="2737" y="23418"/>
                  <a:pt x="2505" y="25773"/>
                  <a:pt x="3906" y="26289"/>
                </a:cubicBezTo>
                <a:cubicBezTo>
                  <a:pt x="4238" y="26408"/>
                  <a:pt x="4682" y="26454"/>
                  <a:pt x="5170" y="26454"/>
                </a:cubicBezTo>
                <a:cubicBezTo>
                  <a:pt x="6522" y="26454"/>
                  <a:pt x="8217" y="26102"/>
                  <a:pt x="8847" y="25962"/>
                </a:cubicBezTo>
                <a:lnTo>
                  <a:pt x="9200" y="27703"/>
                </a:lnTo>
                <a:lnTo>
                  <a:pt x="20016" y="27703"/>
                </a:lnTo>
                <a:lnTo>
                  <a:pt x="19406" y="21949"/>
                </a:lnTo>
                <a:cubicBezTo>
                  <a:pt x="19638" y="21309"/>
                  <a:pt x="20114" y="20492"/>
                  <a:pt x="20657" y="19552"/>
                </a:cubicBezTo>
                <a:cubicBezTo>
                  <a:pt x="22711" y="16028"/>
                  <a:pt x="25800" y="10695"/>
                  <a:pt x="22345" y="4774"/>
                </a:cubicBezTo>
                <a:cubicBezTo>
                  <a:pt x="21516" y="3360"/>
                  <a:pt x="20386" y="2230"/>
                  <a:pt x="18971" y="1400"/>
                </a:cubicBezTo>
                <a:cubicBezTo>
                  <a:pt x="17636" y="610"/>
                  <a:pt x="16084" y="136"/>
                  <a:pt x="14481" y="25"/>
                </a:cubicBezTo>
                <a:cubicBezTo>
                  <a:pt x="14237" y="8"/>
                  <a:pt x="13992" y="0"/>
                  <a:pt x="1374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5"/>
          <p:cNvSpPr/>
          <p:nvPr/>
        </p:nvSpPr>
        <p:spPr>
          <a:xfrm>
            <a:off x="3554842" y="1373988"/>
            <a:ext cx="2131207" cy="1841657"/>
          </a:xfrm>
          <a:custGeom>
            <a:avLst/>
            <a:gdLst/>
            <a:ahLst/>
            <a:cxnLst/>
            <a:rect l="l" t="t" r="r" b="b"/>
            <a:pathLst>
              <a:path w="17297" h="14947" extrusionOk="0">
                <a:moveTo>
                  <a:pt x="10412" y="0"/>
                </a:moveTo>
                <a:cubicBezTo>
                  <a:pt x="9523" y="0"/>
                  <a:pt x="8727" y="233"/>
                  <a:pt x="8192" y="633"/>
                </a:cubicBezTo>
                <a:cubicBezTo>
                  <a:pt x="7863" y="454"/>
                  <a:pt x="7486" y="355"/>
                  <a:pt x="7094" y="355"/>
                </a:cubicBezTo>
                <a:cubicBezTo>
                  <a:pt x="6855" y="355"/>
                  <a:pt x="6611" y="392"/>
                  <a:pt x="6369" y="469"/>
                </a:cubicBezTo>
                <a:cubicBezTo>
                  <a:pt x="5866" y="633"/>
                  <a:pt x="5458" y="943"/>
                  <a:pt x="5184" y="1351"/>
                </a:cubicBezTo>
                <a:cubicBezTo>
                  <a:pt x="5017" y="1316"/>
                  <a:pt x="4843" y="1299"/>
                  <a:pt x="4665" y="1299"/>
                </a:cubicBezTo>
                <a:cubicBezTo>
                  <a:pt x="4005" y="1299"/>
                  <a:pt x="3292" y="1540"/>
                  <a:pt x="2682" y="2034"/>
                </a:cubicBezTo>
                <a:cubicBezTo>
                  <a:pt x="1960" y="2605"/>
                  <a:pt x="1539" y="3392"/>
                  <a:pt x="1458" y="4156"/>
                </a:cubicBezTo>
                <a:cubicBezTo>
                  <a:pt x="736" y="4346"/>
                  <a:pt x="164" y="4944"/>
                  <a:pt x="53" y="5721"/>
                </a:cubicBezTo>
                <a:cubicBezTo>
                  <a:pt x="1" y="6237"/>
                  <a:pt x="151" y="6727"/>
                  <a:pt x="448" y="7096"/>
                </a:cubicBezTo>
                <a:cubicBezTo>
                  <a:pt x="259" y="7693"/>
                  <a:pt x="259" y="8347"/>
                  <a:pt x="517" y="8944"/>
                </a:cubicBezTo>
                <a:cubicBezTo>
                  <a:pt x="955" y="9974"/>
                  <a:pt x="1994" y="10584"/>
                  <a:pt x="3113" y="10584"/>
                </a:cubicBezTo>
                <a:cubicBezTo>
                  <a:pt x="3520" y="10584"/>
                  <a:pt x="3938" y="10503"/>
                  <a:pt x="4341" y="10332"/>
                </a:cubicBezTo>
                <a:cubicBezTo>
                  <a:pt x="4449" y="10280"/>
                  <a:pt x="4573" y="10224"/>
                  <a:pt x="4681" y="10156"/>
                </a:cubicBezTo>
                <a:cubicBezTo>
                  <a:pt x="4694" y="10224"/>
                  <a:pt x="4723" y="10293"/>
                  <a:pt x="4749" y="10348"/>
                </a:cubicBezTo>
                <a:cubicBezTo>
                  <a:pt x="5188" y="11377"/>
                  <a:pt x="6228" y="11986"/>
                  <a:pt x="7343" y="11986"/>
                </a:cubicBezTo>
                <a:cubicBezTo>
                  <a:pt x="7747" y="11986"/>
                  <a:pt x="8162" y="11906"/>
                  <a:pt x="8561" y="11736"/>
                </a:cubicBezTo>
                <a:cubicBezTo>
                  <a:pt x="8613" y="11707"/>
                  <a:pt x="8668" y="11681"/>
                  <a:pt x="8724" y="11668"/>
                </a:cubicBezTo>
                <a:cubicBezTo>
                  <a:pt x="9023" y="11995"/>
                  <a:pt x="9467" y="12178"/>
                  <a:pt x="9934" y="12178"/>
                </a:cubicBezTo>
                <a:cubicBezTo>
                  <a:pt x="10105" y="12178"/>
                  <a:pt x="10280" y="12153"/>
                  <a:pt x="10452" y="12102"/>
                </a:cubicBezTo>
                <a:cubicBezTo>
                  <a:pt x="10520" y="12347"/>
                  <a:pt x="10628" y="12592"/>
                  <a:pt x="10749" y="12837"/>
                </a:cubicBezTo>
                <a:cubicBezTo>
                  <a:pt x="11389" y="14049"/>
                  <a:pt x="12493" y="14810"/>
                  <a:pt x="13606" y="14947"/>
                </a:cubicBezTo>
                <a:lnTo>
                  <a:pt x="14113" y="14496"/>
                </a:lnTo>
                <a:cubicBezTo>
                  <a:pt x="14096" y="14483"/>
                  <a:pt x="14096" y="14483"/>
                  <a:pt x="14083" y="14470"/>
                </a:cubicBezTo>
                <a:cubicBezTo>
                  <a:pt x="13077" y="14156"/>
                  <a:pt x="12329" y="13219"/>
                  <a:pt x="12329" y="12089"/>
                </a:cubicBezTo>
                <a:lnTo>
                  <a:pt x="12329" y="11994"/>
                </a:lnTo>
                <a:cubicBezTo>
                  <a:pt x="12768" y="12248"/>
                  <a:pt x="13281" y="12388"/>
                  <a:pt x="13814" y="12388"/>
                </a:cubicBezTo>
                <a:cubicBezTo>
                  <a:pt x="14223" y="12388"/>
                  <a:pt x="14643" y="12305"/>
                  <a:pt x="15050" y="12128"/>
                </a:cubicBezTo>
                <a:cubicBezTo>
                  <a:pt x="16562" y="11491"/>
                  <a:pt x="17297" y="9829"/>
                  <a:pt x="16696" y="8428"/>
                </a:cubicBezTo>
                <a:cubicBezTo>
                  <a:pt x="16601" y="8196"/>
                  <a:pt x="16464" y="7981"/>
                  <a:pt x="16317" y="7788"/>
                </a:cubicBezTo>
                <a:cubicBezTo>
                  <a:pt x="16983" y="7096"/>
                  <a:pt x="17173" y="5897"/>
                  <a:pt x="16709" y="4797"/>
                </a:cubicBezTo>
                <a:cubicBezTo>
                  <a:pt x="16288" y="3801"/>
                  <a:pt x="15432" y="3134"/>
                  <a:pt x="14560" y="3027"/>
                </a:cubicBezTo>
                <a:cubicBezTo>
                  <a:pt x="14736" y="1789"/>
                  <a:pt x="13391" y="509"/>
                  <a:pt x="11500" y="113"/>
                </a:cubicBezTo>
                <a:cubicBezTo>
                  <a:pt x="11130" y="37"/>
                  <a:pt x="10763" y="0"/>
                  <a:pt x="10412" y="0"/>
                </a:cubicBezTo>
                <a:close/>
              </a:path>
            </a:pathLst>
          </a:custGeom>
          <a:gradFill>
            <a:gsLst>
              <a:gs pos="0">
                <a:srgbClr val="8FEDD8"/>
              </a:gs>
              <a:gs pos="100000">
                <a:srgbClr val="52766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5"/>
          <p:cNvSpPr/>
          <p:nvPr/>
        </p:nvSpPr>
        <p:spPr>
          <a:xfrm>
            <a:off x="5137509" y="2559813"/>
            <a:ext cx="123" cy="1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5"/>
          <p:cNvSpPr/>
          <p:nvPr/>
        </p:nvSpPr>
        <p:spPr>
          <a:xfrm>
            <a:off x="3979064" y="2042443"/>
            <a:ext cx="1706986" cy="1174585"/>
          </a:xfrm>
          <a:custGeom>
            <a:avLst/>
            <a:gdLst/>
            <a:ahLst/>
            <a:cxnLst/>
            <a:rect l="l" t="t" r="r" b="b"/>
            <a:pathLst>
              <a:path w="13854" h="9533" extrusionOk="0">
                <a:moveTo>
                  <a:pt x="10365" y="0"/>
                </a:moveTo>
                <a:cubicBezTo>
                  <a:pt x="9396" y="0"/>
                  <a:pt x="8509" y="338"/>
                  <a:pt x="7894" y="1028"/>
                </a:cubicBezTo>
                <a:cubicBezTo>
                  <a:pt x="7374" y="1600"/>
                  <a:pt x="7129" y="2335"/>
                  <a:pt x="7129" y="3122"/>
                </a:cubicBezTo>
                <a:cubicBezTo>
                  <a:pt x="7035" y="3095"/>
                  <a:pt x="6953" y="3069"/>
                  <a:pt x="6871" y="3056"/>
                </a:cubicBezTo>
                <a:cubicBezTo>
                  <a:pt x="6220" y="2898"/>
                  <a:pt x="5573" y="2823"/>
                  <a:pt x="4949" y="2823"/>
                </a:cubicBezTo>
                <a:cubicBezTo>
                  <a:pt x="2821" y="2823"/>
                  <a:pt x="947" y="3695"/>
                  <a:pt x="0" y="5137"/>
                </a:cubicBezTo>
                <a:cubicBezTo>
                  <a:pt x="301" y="5110"/>
                  <a:pt x="598" y="5029"/>
                  <a:pt x="898" y="4905"/>
                </a:cubicBezTo>
                <a:cubicBezTo>
                  <a:pt x="1006" y="4852"/>
                  <a:pt x="1130" y="4797"/>
                  <a:pt x="1238" y="4728"/>
                </a:cubicBezTo>
                <a:cubicBezTo>
                  <a:pt x="1251" y="4797"/>
                  <a:pt x="1280" y="4866"/>
                  <a:pt x="1306" y="4934"/>
                </a:cubicBezTo>
                <a:cubicBezTo>
                  <a:pt x="1743" y="5958"/>
                  <a:pt x="2776" y="6560"/>
                  <a:pt x="3886" y="6560"/>
                </a:cubicBezTo>
                <a:cubicBezTo>
                  <a:pt x="4295" y="6560"/>
                  <a:pt x="4714" y="6478"/>
                  <a:pt x="5118" y="6306"/>
                </a:cubicBezTo>
                <a:cubicBezTo>
                  <a:pt x="5170" y="6293"/>
                  <a:pt x="5225" y="6267"/>
                  <a:pt x="5281" y="6240"/>
                </a:cubicBezTo>
                <a:cubicBezTo>
                  <a:pt x="5579" y="6567"/>
                  <a:pt x="6020" y="6756"/>
                  <a:pt x="6486" y="6756"/>
                </a:cubicBezTo>
                <a:cubicBezTo>
                  <a:pt x="6659" y="6756"/>
                  <a:pt x="6835" y="6730"/>
                  <a:pt x="7009" y="6675"/>
                </a:cubicBezTo>
                <a:cubicBezTo>
                  <a:pt x="7077" y="6920"/>
                  <a:pt x="7185" y="7165"/>
                  <a:pt x="7306" y="7410"/>
                </a:cubicBezTo>
                <a:cubicBezTo>
                  <a:pt x="7946" y="8621"/>
                  <a:pt x="9050" y="9382"/>
                  <a:pt x="10163" y="9532"/>
                </a:cubicBezTo>
                <a:lnTo>
                  <a:pt x="10670" y="9069"/>
                </a:lnTo>
                <a:cubicBezTo>
                  <a:pt x="10653" y="9069"/>
                  <a:pt x="10653" y="9056"/>
                  <a:pt x="10640" y="9056"/>
                </a:cubicBezTo>
                <a:cubicBezTo>
                  <a:pt x="9634" y="8742"/>
                  <a:pt x="8886" y="7792"/>
                  <a:pt x="8886" y="6675"/>
                </a:cubicBezTo>
                <a:lnTo>
                  <a:pt x="8886" y="6567"/>
                </a:lnTo>
                <a:cubicBezTo>
                  <a:pt x="9325" y="6828"/>
                  <a:pt x="9839" y="6967"/>
                  <a:pt x="10372" y="6967"/>
                </a:cubicBezTo>
                <a:cubicBezTo>
                  <a:pt x="10780" y="6967"/>
                  <a:pt x="11200" y="6885"/>
                  <a:pt x="11607" y="6714"/>
                </a:cubicBezTo>
                <a:cubicBezTo>
                  <a:pt x="13119" y="6077"/>
                  <a:pt x="13854" y="4415"/>
                  <a:pt x="13253" y="3001"/>
                </a:cubicBezTo>
                <a:cubicBezTo>
                  <a:pt x="13158" y="2769"/>
                  <a:pt x="13021" y="2550"/>
                  <a:pt x="12874" y="2374"/>
                </a:cubicBezTo>
                <a:cubicBezTo>
                  <a:pt x="13184" y="2034"/>
                  <a:pt x="13403" y="1600"/>
                  <a:pt x="13485" y="1110"/>
                </a:cubicBezTo>
                <a:cubicBezTo>
                  <a:pt x="12501" y="376"/>
                  <a:pt x="11387" y="0"/>
                  <a:pt x="10365" y="0"/>
                </a:cubicBezTo>
                <a:close/>
              </a:path>
            </a:pathLst>
          </a:custGeom>
          <a:gradFill>
            <a:gsLst>
              <a:gs pos="0">
                <a:srgbClr val="63AED5"/>
              </a:gs>
              <a:gs pos="100000">
                <a:srgbClr val="253C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5"/>
          <p:cNvSpPr/>
          <p:nvPr/>
        </p:nvSpPr>
        <p:spPr>
          <a:xfrm>
            <a:off x="4409938" y="1373938"/>
            <a:ext cx="1260834" cy="1283628"/>
          </a:xfrm>
          <a:custGeom>
            <a:avLst/>
            <a:gdLst/>
            <a:ahLst/>
            <a:cxnLst/>
            <a:rect l="l" t="t" r="r" b="b"/>
            <a:pathLst>
              <a:path w="10233" h="10418" extrusionOk="0">
                <a:moveTo>
                  <a:pt x="3470" y="1"/>
                </a:moveTo>
                <a:cubicBezTo>
                  <a:pt x="2582" y="1"/>
                  <a:pt x="1787" y="232"/>
                  <a:pt x="1252" y="630"/>
                </a:cubicBezTo>
                <a:cubicBezTo>
                  <a:pt x="1239" y="630"/>
                  <a:pt x="625" y="1352"/>
                  <a:pt x="491" y="1829"/>
                </a:cubicBezTo>
                <a:cubicBezTo>
                  <a:pt x="1" y="3556"/>
                  <a:pt x="1196" y="5408"/>
                  <a:pt x="3172" y="5966"/>
                </a:cubicBezTo>
                <a:cubicBezTo>
                  <a:pt x="3554" y="6071"/>
                  <a:pt x="3936" y="6119"/>
                  <a:pt x="4307" y="6119"/>
                </a:cubicBezTo>
                <a:cubicBezTo>
                  <a:pt x="4517" y="6119"/>
                  <a:pt x="4724" y="6104"/>
                  <a:pt x="4926" y="6074"/>
                </a:cubicBezTo>
                <a:lnTo>
                  <a:pt x="4926" y="6074"/>
                </a:lnTo>
                <a:cubicBezTo>
                  <a:pt x="4818" y="6851"/>
                  <a:pt x="5007" y="7612"/>
                  <a:pt x="5510" y="8184"/>
                </a:cubicBezTo>
                <a:cubicBezTo>
                  <a:pt x="5824" y="8537"/>
                  <a:pt x="6219" y="8781"/>
                  <a:pt x="6640" y="8919"/>
                </a:cubicBezTo>
                <a:cubicBezTo>
                  <a:pt x="6533" y="9774"/>
                  <a:pt x="7130" y="10375"/>
                  <a:pt x="8015" y="10414"/>
                </a:cubicBezTo>
                <a:cubicBezTo>
                  <a:pt x="8056" y="10416"/>
                  <a:pt x="8096" y="10417"/>
                  <a:pt x="8135" y="10417"/>
                </a:cubicBezTo>
                <a:cubicBezTo>
                  <a:pt x="9572" y="10417"/>
                  <a:pt x="9920" y="9219"/>
                  <a:pt x="9962" y="9203"/>
                </a:cubicBezTo>
                <a:cubicBezTo>
                  <a:pt x="9932" y="8945"/>
                  <a:pt x="9867" y="8687"/>
                  <a:pt x="9756" y="8429"/>
                </a:cubicBezTo>
                <a:cubicBezTo>
                  <a:pt x="9661" y="8197"/>
                  <a:pt x="9524" y="7978"/>
                  <a:pt x="9377" y="7802"/>
                </a:cubicBezTo>
                <a:cubicBezTo>
                  <a:pt x="10043" y="7096"/>
                  <a:pt x="10233" y="5911"/>
                  <a:pt x="9769" y="4794"/>
                </a:cubicBezTo>
                <a:cubicBezTo>
                  <a:pt x="9348" y="3801"/>
                  <a:pt x="8492" y="3148"/>
                  <a:pt x="7620" y="3027"/>
                </a:cubicBezTo>
                <a:cubicBezTo>
                  <a:pt x="7796" y="1802"/>
                  <a:pt x="6451" y="509"/>
                  <a:pt x="4560" y="114"/>
                </a:cubicBezTo>
                <a:cubicBezTo>
                  <a:pt x="4189" y="37"/>
                  <a:pt x="3823" y="1"/>
                  <a:pt x="3470" y="1"/>
                </a:cubicBezTo>
                <a:close/>
              </a:path>
            </a:pathLst>
          </a:custGeom>
          <a:gradFill>
            <a:gsLst>
              <a:gs pos="0">
                <a:srgbClr val="A7BACE"/>
              </a:gs>
              <a:gs pos="100000">
                <a:srgbClr val="3F50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5"/>
          <p:cNvSpPr/>
          <p:nvPr/>
        </p:nvSpPr>
        <p:spPr>
          <a:xfrm>
            <a:off x="3554842" y="1878940"/>
            <a:ext cx="694302" cy="799156"/>
          </a:xfrm>
          <a:custGeom>
            <a:avLst/>
            <a:gdLst/>
            <a:ahLst/>
            <a:cxnLst/>
            <a:rect l="l" t="t" r="r" b="b"/>
            <a:pathLst>
              <a:path w="5635" h="6486" extrusionOk="0">
                <a:moveTo>
                  <a:pt x="1797" y="1"/>
                </a:moveTo>
                <a:cubicBezTo>
                  <a:pt x="1686" y="1"/>
                  <a:pt x="1458" y="40"/>
                  <a:pt x="1458" y="56"/>
                </a:cubicBezTo>
                <a:cubicBezTo>
                  <a:pt x="736" y="245"/>
                  <a:pt x="164" y="843"/>
                  <a:pt x="53" y="1620"/>
                </a:cubicBezTo>
                <a:cubicBezTo>
                  <a:pt x="1" y="2136"/>
                  <a:pt x="151" y="2626"/>
                  <a:pt x="448" y="3008"/>
                </a:cubicBezTo>
                <a:cubicBezTo>
                  <a:pt x="259" y="3606"/>
                  <a:pt x="259" y="4246"/>
                  <a:pt x="517" y="4844"/>
                </a:cubicBezTo>
                <a:cubicBezTo>
                  <a:pt x="954" y="5880"/>
                  <a:pt x="1988" y="6485"/>
                  <a:pt x="3104" y="6485"/>
                </a:cubicBezTo>
                <a:cubicBezTo>
                  <a:pt x="3514" y="6485"/>
                  <a:pt x="3935" y="6404"/>
                  <a:pt x="4341" y="6232"/>
                </a:cubicBezTo>
                <a:cubicBezTo>
                  <a:pt x="4449" y="6179"/>
                  <a:pt x="4573" y="6124"/>
                  <a:pt x="4681" y="6055"/>
                </a:cubicBezTo>
                <a:cubicBezTo>
                  <a:pt x="4681" y="6055"/>
                  <a:pt x="4681" y="6056"/>
                  <a:pt x="4681" y="6056"/>
                </a:cubicBezTo>
                <a:cubicBezTo>
                  <a:pt x="4695" y="6056"/>
                  <a:pt x="5497" y="5311"/>
                  <a:pt x="5416" y="4178"/>
                </a:cubicBezTo>
                <a:cubicBezTo>
                  <a:pt x="5390" y="3730"/>
                  <a:pt x="5308" y="3292"/>
                  <a:pt x="5132" y="2914"/>
                </a:cubicBezTo>
                <a:cubicBezTo>
                  <a:pt x="5635" y="2368"/>
                  <a:pt x="5621" y="1496"/>
                  <a:pt x="5089" y="954"/>
                </a:cubicBezTo>
                <a:cubicBezTo>
                  <a:pt x="4799" y="656"/>
                  <a:pt x="4419" y="507"/>
                  <a:pt x="4039" y="507"/>
                </a:cubicBezTo>
                <a:cubicBezTo>
                  <a:pt x="3812" y="507"/>
                  <a:pt x="3584" y="560"/>
                  <a:pt x="3375" y="667"/>
                </a:cubicBezTo>
                <a:cubicBezTo>
                  <a:pt x="2966" y="259"/>
                  <a:pt x="2408" y="1"/>
                  <a:pt x="1797" y="1"/>
                </a:cubicBezTo>
                <a:close/>
              </a:path>
            </a:pathLst>
          </a:custGeom>
          <a:gradFill>
            <a:gsLst>
              <a:gs pos="0">
                <a:srgbClr val="469583"/>
              </a:gs>
              <a:gs pos="100000">
                <a:srgbClr val="2039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5"/>
          <p:cNvSpPr/>
          <p:nvPr/>
        </p:nvSpPr>
        <p:spPr>
          <a:xfrm>
            <a:off x="455125" y="20016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45"/>
          <p:cNvSpPr/>
          <p:nvPr/>
        </p:nvSpPr>
        <p:spPr>
          <a:xfrm>
            <a:off x="455125" y="37619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45"/>
          <p:cNvSpPr/>
          <p:nvPr/>
        </p:nvSpPr>
        <p:spPr>
          <a:xfrm>
            <a:off x="6768000" y="200167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45"/>
          <p:cNvSpPr/>
          <p:nvPr/>
        </p:nvSpPr>
        <p:spPr>
          <a:xfrm>
            <a:off x="6768000" y="37619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45"/>
          <p:cNvSpPr txBox="1"/>
          <p:nvPr/>
        </p:nvSpPr>
        <p:spPr>
          <a:xfrm>
            <a:off x="6768000" y="15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1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3" name="Google Shape;1143;p45"/>
          <p:cNvSpPr txBox="1"/>
          <p:nvPr/>
        </p:nvSpPr>
        <p:spPr>
          <a:xfrm>
            <a:off x="455125" y="15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4" name="Google Shape;1144;p45"/>
          <p:cNvSpPr txBox="1"/>
          <p:nvPr/>
        </p:nvSpPr>
        <p:spPr>
          <a:xfrm>
            <a:off x="6768000" y="330373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45"/>
          <p:cNvSpPr txBox="1"/>
          <p:nvPr/>
        </p:nvSpPr>
        <p:spPr>
          <a:xfrm>
            <a:off x="455125" y="33037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46" name="Google Shape;1146;p45"/>
          <p:cNvCxnSpPr>
            <a:stCxn id="1141" idx="1"/>
          </p:cNvCxnSpPr>
          <p:nvPr/>
        </p:nvCxnSpPr>
        <p:spPr>
          <a:xfrm rot="10800000">
            <a:off x="4971900" y="2765763"/>
            <a:ext cx="1796100" cy="1247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47" name="Google Shape;1147;p45"/>
          <p:cNvCxnSpPr>
            <a:stCxn id="1139" idx="3"/>
          </p:cNvCxnSpPr>
          <p:nvPr/>
        </p:nvCxnSpPr>
        <p:spPr>
          <a:xfrm rot="10800000" flipH="1">
            <a:off x="2376025" y="2465762"/>
            <a:ext cx="1535100" cy="1547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48" name="Google Shape;1148;p45"/>
          <p:cNvCxnSpPr>
            <a:stCxn id="1142" idx="1"/>
          </p:cNvCxnSpPr>
          <p:nvPr/>
        </p:nvCxnSpPr>
        <p:spPr>
          <a:xfrm rot="10800000">
            <a:off x="5100600" y="1758313"/>
            <a:ext cx="166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49" name="Google Shape;1149;p45"/>
          <p:cNvCxnSpPr>
            <a:stCxn id="1143" idx="3"/>
          </p:cNvCxnSpPr>
          <p:nvPr/>
        </p:nvCxnSpPr>
        <p:spPr>
          <a:xfrm>
            <a:off x="2376025" y="1758313"/>
            <a:ext cx="178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6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Medical Infographics</a:t>
            </a:r>
            <a:endParaRPr/>
          </a:p>
        </p:txBody>
      </p:sp>
      <p:grpSp>
        <p:nvGrpSpPr>
          <p:cNvPr id="1155" name="Google Shape;1155;p46"/>
          <p:cNvGrpSpPr/>
          <p:nvPr/>
        </p:nvGrpSpPr>
        <p:grpSpPr>
          <a:xfrm>
            <a:off x="5443430" y="1340614"/>
            <a:ext cx="3243300" cy="1134600"/>
            <a:chOff x="5443430" y="1340614"/>
            <a:chExt cx="3243300" cy="1134600"/>
          </a:xfrm>
        </p:grpSpPr>
        <p:sp>
          <p:nvSpPr>
            <p:cNvPr id="1156" name="Google Shape;1156;p46"/>
            <p:cNvSpPr/>
            <p:nvPr/>
          </p:nvSpPr>
          <p:spPr>
            <a:xfrm>
              <a:off x="5443430" y="1340614"/>
              <a:ext cx="3243300" cy="11346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6365075" y="1788400"/>
              <a:ext cx="2212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274300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ringed planet. It is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46"/>
            <p:cNvSpPr txBox="1"/>
            <p:nvPr/>
          </p:nvSpPr>
          <p:spPr>
            <a:xfrm>
              <a:off x="6637789" y="1354544"/>
              <a:ext cx="19398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46"/>
          <p:cNvGrpSpPr/>
          <p:nvPr/>
        </p:nvGrpSpPr>
        <p:grpSpPr>
          <a:xfrm>
            <a:off x="457270" y="3409255"/>
            <a:ext cx="3243300" cy="1134600"/>
            <a:chOff x="457270" y="3409255"/>
            <a:chExt cx="3243300" cy="1134600"/>
          </a:xfrm>
        </p:grpSpPr>
        <p:sp>
          <p:nvSpPr>
            <p:cNvPr id="1160" name="Google Shape;1160;p46"/>
            <p:cNvSpPr/>
            <p:nvPr/>
          </p:nvSpPr>
          <p:spPr>
            <a:xfrm flipH="1">
              <a:off x="457270" y="3409255"/>
              <a:ext cx="3243300" cy="11346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 flipH="1">
              <a:off x="566324" y="3871700"/>
              <a:ext cx="2212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actually a very cold place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46"/>
            <p:cNvSpPr txBox="1"/>
            <p:nvPr/>
          </p:nvSpPr>
          <p:spPr>
            <a:xfrm flipH="1">
              <a:off x="566335" y="3437828"/>
              <a:ext cx="19398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46"/>
          <p:cNvGrpSpPr/>
          <p:nvPr/>
        </p:nvGrpSpPr>
        <p:grpSpPr>
          <a:xfrm>
            <a:off x="5443354" y="3409255"/>
            <a:ext cx="3243300" cy="1134600"/>
            <a:chOff x="5443354" y="3409255"/>
            <a:chExt cx="3243300" cy="1134600"/>
          </a:xfrm>
        </p:grpSpPr>
        <p:sp>
          <p:nvSpPr>
            <p:cNvPr id="1164" name="Google Shape;1164;p46"/>
            <p:cNvSpPr/>
            <p:nvPr/>
          </p:nvSpPr>
          <p:spPr>
            <a:xfrm>
              <a:off x="5443354" y="3409255"/>
              <a:ext cx="3243300" cy="11346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 flipH="1">
              <a:off x="6361550" y="3871700"/>
              <a:ext cx="2212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object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46"/>
            <p:cNvSpPr txBox="1"/>
            <p:nvPr/>
          </p:nvSpPr>
          <p:spPr>
            <a:xfrm flipH="1">
              <a:off x="6634253" y="3437831"/>
              <a:ext cx="19398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7" name="Google Shape;1167;p46"/>
          <p:cNvGrpSpPr/>
          <p:nvPr/>
        </p:nvGrpSpPr>
        <p:grpSpPr>
          <a:xfrm>
            <a:off x="457270" y="1340614"/>
            <a:ext cx="3243300" cy="1134600"/>
            <a:chOff x="457270" y="1340614"/>
            <a:chExt cx="3243300" cy="1134600"/>
          </a:xfrm>
        </p:grpSpPr>
        <p:sp>
          <p:nvSpPr>
            <p:cNvPr id="1168" name="Google Shape;1168;p46"/>
            <p:cNvSpPr/>
            <p:nvPr/>
          </p:nvSpPr>
          <p:spPr>
            <a:xfrm flipH="1">
              <a:off x="457270" y="1340614"/>
              <a:ext cx="3243300" cy="11346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569875" y="1788400"/>
              <a:ext cx="2212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46"/>
            <p:cNvSpPr txBox="1"/>
            <p:nvPr/>
          </p:nvSpPr>
          <p:spPr>
            <a:xfrm>
              <a:off x="569872" y="1354544"/>
              <a:ext cx="19398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71" name="Google Shape;1171;p46"/>
          <p:cNvSpPr/>
          <p:nvPr/>
        </p:nvSpPr>
        <p:spPr>
          <a:xfrm>
            <a:off x="3927172" y="1096002"/>
            <a:ext cx="1289644" cy="3640905"/>
          </a:xfrm>
          <a:custGeom>
            <a:avLst/>
            <a:gdLst/>
            <a:ahLst/>
            <a:cxnLst/>
            <a:rect l="l" t="t" r="r" b="b"/>
            <a:pathLst>
              <a:path w="15923" h="44955" extrusionOk="0">
                <a:moveTo>
                  <a:pt x="7907" y="1"/>
                </a:moveTo>
                <a:lnTo>
                  <a:pt x="7907" y="17"/>
                </a:lnTo>
                <a:cubicBezTo>
                  <a:pt x="7586" y="61"/>
                  <a:pt x="6670" y="235"/>
                  <a:pt x="6262" y="764"/>
                </a:cubicBezTo>
                <a:cubicBezTo>
                  <a:pt x="5760" y="1412"/>
                  <a:pt x="5973" y="2818"/>
                  <a:pt x="5973" y="2818"/>
                </a:cubicBezTo>
                <a:cubicBezTo>
                  <a:pt x="5499" y="2976"/>
                  <a:pt x="5646" y="3597"/>
                  <a:pt x="5859" y="3848"/>
                </a:cubicBezTo>
                <a:cubicBezTo>
                  <a:pt x="6071" y="4098"/>
                  <a:pt x="6060" y="4420"/>
                  <a:pt x="6164" y="4523"/>
                </a:cubicBezTo>
                <a:cubicBezTo>
                  <a:pt x="6203" y="4570"/>
                  <a:pt x="6256" y="4595"/>
                  <a:pt x="6311" y="4595"/>
                </a:cubicBezTo>
                <a:cubicBezTo>
                  <a:pt x="6333" y="4595"/>
                  <a:pt x="6355" y="4591"/>
                  <a:pt x="6376" y="4583"/>
                </a:cubicBezTo>
                <a:cubicBezTo>
                  <a:pt x="6474" y="4812"/>
                  <a:pt x="6534" y="5057"/>
                  <a:pt x="6551" y="5308"/>
                </a:cubicBezTo>
                <a:cubicBezTo>
                  <a:pt x="6551" y="6540"/>
                  <a:pt x="5608" y="7177"/>
                  <a:pt x="3695" y="7624"/>
                </a:cubicBezTo>
                <a:cubicBezTo>
                  <a:pt x="1788" y="8071"/>
                  <a:pt x="1848" y="10610"/>
                  <a:pt x="1963" y="11618"/>
                </a:cubicBezTo>
                <a:cubicBezTo>
                  <a:pt x="2077" y="12621"/>
                  <a:pt x="1690" y="14419"/>
                  <a:pt x="1243" y="15743"/>
                </a:cubicBezTo>
                <a:cubicBezTo>
                  <a:pt x="791" y="17067"/>
                  <a:pt x="600" y="18827"/>
                  <a:pt x="508" y="20053"/>
                </a:cubicBezTo>
                <a:cubicBezTo>
                  <a:pt x="415" y="21274"/>
                  <a:pt x="388" y="22696"/>
                  <a:pt x="339" y="23110"/>
                </a:cubicBezTo>
                <a:cubicBezTo>
                  <a:pt x="295" y="23524"/>
                  <a:pt x="159" y="24151"/>
                  <a:pt x="83" y="24625"/>
                </a:cubicBezTo>
                <a:cubicBezTo>
                  <a:pt x="1" y="25099"/>
                  <a:pt x="219" y="25213"/>
                  <a:pt x="611" y="25655"/>
                </a:cubicBezTo>
                <a:cubicBezTo>
                  <a:pt x="886" y="25963"/>
                  <a:pt x="1153" y="26166"/>
                  <a:pt x="1418" y="26166"/>
                </a:cubicBezTo>
                <a:cubicBezTo>
                  <a:pt x="1536" y="26166"/>
                  <a:pt x="1654" y="26125"/>
                  <a:pt x="1772" y="26036"/>
                </a:cubicBezTo>
                <a:cubicBezTo>
                  <a:pt x="2148" y="25742"/>
                  <a:pt x="2262" y="25290"/>
                  <a:pt x="2137" y="25104"/>
                </a:cubicBezTo>
                <a:cubicBezTo>
                  <a:pt x="2079" y="25021"/>
                  <a:pt x="2020" y="24998"/>
                  <a:pt x="1975" y="24998"/>
                </a:cubicBezTo>
                <a:cubicBezTo>
                  <a:pt x="1922" y="24998"/>
                  <a:pt x="1886" y="25028"/>
                  <a:pt x="1886" y="25028"/>
                </a:cubicBezTo>
                <a:cubicBezTo>
                  <a:pt x="1875" y="24843"/>
                  <a:pt x="1897" y="24652"/>
                  <a:pt x="1952" y="24472"/>
                </a:cubicBezTo>
                <a:cubicBezTo>
                  <a:pt x="2050" y="24129"/>
                  <a:pt x="1935" y="23655"/>
                  <a:pt x="1783" y="23290"/>
                </a:cubicBezTo>
                <a:cubicBezTo>
                  <a:pt x="1630" y="22930"/>
                  <a:pt x="1423" y="22058"/>
                  <a:pt x="1935" y="20974"/>
                </a:cubicBezTo>
                <a:cubicBezTo>
                  <a:pt x="2453" y="19895"/>
                  <a:pt x="3249" y="16604"/>
                  <a:pt x="3221" y="15885"/>
                </a:cubicBezTo>
                <a:cubicBezTo>
                  <a:pt x="3199" y="15165"/>
                  <a:pt x="3739" y="13672"/>
                  <a:pt x="3739" y="13672"/>
                </a:cubicBezTo>
                <a:cubicBezTo>
                  <a:pt x="3739" y="13672"/>
                  <a:pt x="4148" y="14958"/>
                  <a:pt x="4562" y="16190"/>
                </a:cubicBezTo>
                <a:cubicBezTo>
                  <a:pt x="4976" y="17427"/>
                  <a:pt x="4044" y="19819"/>
                  <a:pt x="3635" y="22521"/>
                </a:cubicBezTo>
                <a:cubicBezTo>
                  <a:pt x="3221" y="25219"/>
                  <a:pt x="3559" y="27714"/>
                  <a:pt x="3608" y="29028"/>
                </a:cubicBezTo>
                <a:cubicBezTo>
                  <a:pt x="3663" y="30335"/>
                  <a:pt x="3891" y="30695"/>
                  <a:pt x="3532" y="31572"/>
                </a:cubicBezTo>
                <a:cubicBezTo>
                  <a:pt x="3172" y="32444"/>
                  <a:pt x="3276" y="33605"/>
                  <a:pt x="3276" y="33605"/>
                </a:cubicBezTo>
                <a:cubicBezTo>
                  <a:pt x="2480" y="34580"/>
                  <a:pt x="2170" y="36585"/>
                  <a:pt x="2398" y="39233"/>
                </a:cubicBezTo>
                <a:cubicBezTo>
                  <a:pt x="2633" y="41882"/>
                  <a:pt x="2660" y="42269"/>
                  <a:pt x="2606" y="43195"/>
                </a:cubicBezTo>
                <a:cubicBezTo>
                  <a:pt x="2551" y="44121"/>
                  <a:pt x="1728" y="44072"/>
                  <a:pt x="1576" y="44454"/>
                </a:cubicBezTo>
                <a:cubicBezTo>
                  <a:pt x="1423" y="44840"/>
                  <a:pt x="2426" y="44791"/>
                  <a:pt x="3249" y="44917"/>
                </a:cubicBezTo>
                <a:cubicBezTo>
                  <a:pt x="3409" y="44942"/>
                  <a:pt x="3542" y="44955"/>
                  <a:pt x="3651" y="44955"/>
                </a:cubicBezTo>
                <a:cubicBezTo>
                  <a:pt x="4099" y="44955"/>
                  <a:pt x="4153" y="44740"/>
                  <a:pt x="4175" y="44328"/>
                </a:cubicBezTo>
                <a:cubicBezTo>
                  <a:pt x="4202" y="43811"/>
                  <a:pt x="4044" y="42732"/>
                  <a:pt x="4071" y="41293"/>
                </a:cubicBezTo>
                <a:cubicBezTo>
                  <a:pt x="4099" y="39855"/>
                  <a:pt x="5047" y="37206"/>
                  <a:pt x="5101" y="36149"/>
                </a:cubicBezTo>
                <a:cubicBezTo>
                  <a:pt x="5150" y="35092"/>
                  <a:pt x="5047" y="34400"/>
                  <a:pt x="5641" y="33626"/>
                </a:cubicBezTo>
                <a:cubicBezTo>
                  <a:pt x="6229" y="32858"/>
                  <a:pt x="6567" y="29769"/>
                  <a:pt x="7183" y="28281"/>
                </a:cubicBezTo>
                <a:cubicBezTo>
                  <a:pt x="7629" y="27202"/>
                  <a:pt x="7864" y="25693"/>
                  <a:pt x="7962" y="24924"/>
                </a:cubicBezTo>
                <a:cubicBezTo>
                  <a:pt x="8060" y="25693"/>
                  <a:pt x="8300" y="27202"/>
                  <a:pt x="8741" y="28281"/>
                </a:cubicBezTo>
                <a:cubicBezTo>
                  <a:pt x="9357" y="29769"/>
                  <a:pt x="9695" y="32858"/>
                  <a:pt x="10283" y="33626"/>
                </a:cubicBezTo>
                <a:cubicBezTo>
                  <a:pt x="10877" y="34400"/>
                  <a:pt x="10774" y="35092"/>
                  <a:pt x="10823" y="36149"/>
                </a:cubicBezTo>
                <a:cubicBezTo>
                  <a:pt x="10877" y="37201"/>
                  <a:pt x="11825" y="39849"/>
                  <a:pt x="11852" y="41293"/>
                </a:cubicBezTo>
                <a:cubicBezTo>
                  <a:pt x="11880" y="42732"/>
                  <a:pt x="11727" y="43811"/>
                  <a:pt x="11749" y="44328"/>
                </a:cubicBezTo>
                <a:cubicBezTo>
                  <a:pt x="11771" y="44740"/>
                  <a:pt x="11825" y="44955"/>
                  <a:pt x="12273" y="44955"/>
                </a:cubicBezTo>
                <a:cubicBezTo>
                  <a:pt x="12382" y="44955"/>
                  <a:pt x="12514" y="44942"/>
                  <a:pt x="12675" y="44917"/>
                </a:cubicBezTo>
                <a:cubicBezTo>
                  <a:pt x="13498" y="44791"/>
                  <a:pt x="14501" y="44840"/>
                  <a:pt x="14348" y="44454"/>
                </a:cubicBezTo>
                <a:cubicBezTo>
                  <a:pt x="14196" y="44067"/>
                  <a:pt x="13373" y="44121"/>
                  <a:pt x="13318" y="43195"/>
                </a:cubicBezTo>
                <a:cubicBezTo>
                  <a:pt x="13269" y="42269"/>
                  <a:pt x="13291" y="41882"/>
                  <a:pt x="13525" y="39233"/>
                </a:cubicBezTo>
                <a:cubicBezTo>
                  <a:pt x="13754" y="36585"/>
                  <a:pt x="13449" y="34580"/>
                  <a:pt x="12648" y="33605"/>
                </a:cubicBezTo>
                <a:cubicBezTo>
                  <a:pt x="12648" y="33605"/>
                  <a:pt x="12752" y="32444"/>
                  <a:pt x="12392" y="31572"/>
                </a:cubicBezTo>
                <a:cubicBezTo>
                  <a:pt x="12032" y="30695"/>
                  <a:pt x="12261" y="30335"/>
                  <a:pt x="12316" y="29028"/>
                </a:cubicBezTo>
                <a:cubicBezTo>
                  <a:pt x="12365" y="27714"/>
                  <a:pt x="12702" y="25219"/>
                  <a:pt x="12288" y="22521"/>
                </a:cubicBezTo>
                <a:cubicBezTo>
                  <a:pt x="11880" y="19819"/>
                  <a:pt x="10953" y="17427"/>
                  <a:pt x="11362" y="16190"/>
                </a:cubicBezTo>
                <a:cubicBezTo>
                  <a:pt x="11776" y="14958"/>
                  <a:pt x="12185" y="13672"/>
                  <a:pt x="12185" y="13672"/>
                </a:cubicBezTo>
                <a:cubicBezTo>
                  <a:pt x="12185" y="13672"/>
                  <a:pt x="12724" y="15165"/>
                  <a:pt x="12702" y="15885"/>
                </a:cubicBezTo>
                <a:cubicBezTo>
                  <a:pt x="12675" y="16604"/>
                  <a:pt x="13471" y="19895"/>
                  <a:pt x="13988" y="20974"/>
                </a:cubicBezTo>
                <a:cubicBezTo>
                  <a:pt x="14501" y="22058"/>
                  <a:pt x="14294" y="22930"/>
                  <a:pt x="14141" y="23290"/>
                </a:cubicBezTo>
                <a:cubicBezTo>
                  <a:pt x="13988" y="23655"/>
                  <a:pt x="13874" y="24134"/>
                  <a:pt x="13972" y="24472"/>
                </a:cubicBezTo>
                <a:cubicBezTo>
                  <a:pt x="14027" y="24652"/>
                  <a:pt x="14048" y="24843"/>
                  <a:pt x="14037" y="25028"/>
                </a:cubicBezTo>
                <a:cubicBezTo>
                  <a:pt x="14037" y="25028"/>
                  <a:pt x="14003" y="24999"/>
                  <a:pt x="13951" y="24999"/>
                </a:cubicBezTo>
                <a:cubicBezTo>
                  <a:pt x="13905" y="24999"/>
                  <a:pt x="13846" y="25022"/>
                  <a:pt x="13787" y="25110"/>
                </a:cubicBezTo>
                <a:cubicBezTo>
                  <a:pt x="13662" y="25290"/>
                  <a:pt x="13776" y="25742"/>
                  <a:pt x="14152" y="26036"/>
                </a:cubicBezTo>
                <a:cubicBezTo>
                  <a:pt x="14268" y="26125"/>
                  <a:pt x="14385" y="26166"/>
                  <a:pt x="14503" y="26166"/>
                </a:cubicBezTo>
                <a:cubicBezTo>
                  <a:pt x="14768" y="26166"/>
                  <a:pt x="15038" y="25963"/>
                  <a:pt x="15313" y="25655"/>
                </a:cubicBezTo>
                <a:cubicBezTo>
                  <a:pt x="15710" y="25213"/>
                  <a:pt x="15923" y="25093"/>
                  <a:pt x="15841" y="24625"/>
                </a:cubicBezTo>
                <a:cubicBezTo>
                  <a:pt x="15765" y="24151"/>
                  <a:pt x="15629" y="23524"/>
                  <a:pt x="15580" y="23110"/>
                </a:cubicBezTo>
                <a:cubicBezTo>
                  <a:pt x="15531" y="22696"/>
                  <a:pt x="15503" y="21268"/>
                  <a:pt x="15416" y="20048"/>
                </a:cubicBezTo>
                <a:cubicBezTo>
                  <a:pt x="15323" y="18827"/>
                  <a:pt x="15133" y="17067"/>
                  <a:pt x="14680" y="15737"/>
                </a:cubicBezTo>
                <a:cubicBezTo>
                  <a:pt x="14228" y="14413"/>
                  <a:pt x="13847" y="12615"/>
                  <a:pt x="13961" y="11613"/>
                </a:cubicBezTo>
                <a:cubicBezTo>
                  <a:pt x="14076" y="10610"/>
                  <a:pt x="14136" y="8065"/>
                  <a:pt x="12223" y="7619"/>
                </a:cubicBezTo>
                <a:cubicBezTo>
                  <a:pt x="10316" y="7177"/>
                  <a:pt x="9368" y="6540"/>
                  <a:pt x="9368" y="5303"/>
                </a:cubicBezTo>
                <a:cubicBezTo>
                  <a:pt x="9390" y="5057"/>
                  <a:pt x="9449" y="4812"/>
                  <a:pt x="9542" y="4578"/>
                </a:cubicBezTo>
                <a:cubicBezTo>
                  <a:pt x="9564" y="4586"/>
                  <a:pt x="9587" y="4590"/>
                  <a:pt x="9609" y="4590"/>
                </a:cubicBezTo>
                <a:cubicBezTo>
                  <a:pt x="9665" y="4590"/>
                  <a:pt x="9720" y="4566"/>
                  <a:pt x="9755" y="4523"/>
                </a:cubicBezTo>
                <a:cubicBezTo>
                  <a:pt x="9864" y="4415"/>
                  <a:pt x="9853" y="4098"/>
                  <a:pt x="10065" y="3848"/>
                </a:cubicBezTo>
                <a:cubicBezTo>
                  <a:pt x="10278" y="3597"/>
                  <a:pt x="10419" y="2971"/>
                  <a:pt x="9951" y="2818"/>
                </a:cubicBezTo>
                <a:cubicBezTo>
                  <a:pt x="9951" y="2818"/>
                  <a:pt x="10163" y="1407"/>
                  <a:pt x="9662" y="764"/>
                </a:cubicBezTo>
                <a:cubicBezTo>
                  <a:pt x="9253" y="230"/>
                  <a:pt x="8332" y="61"/>
                  <a:pt x="8016" y="12"/>
                </a:cubicBezTo>
                <a:lnTo>
                  <a:pt x="8016" y="1"/>
                </a:lnTo>
                <a:lnTo>
                  <a:pt x="7962" y="6"/>
                </a:lnTo>
                <a:lnTo>
                  <a:pt x="79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6"/>
          <p:cNvGrpSpPr/>
          <p:nvPr/>
        </p:nvGrpSpPr>
        <p:grpSpPr>
          <a:xfrm>
            <a:off x="4852475" y="1759841"/>
            <a:ext cx="942300" cy="942300"/>
            <a:chOff x="4852475" y="1759841"/>
            <a:chExt cx="942300" cy="942300"/>
          </a:xfrm>
        </p:grpSpPr>
        <p:sp>
          <p:nvSpPr>
            <p:cNvPr id="1173" name="Google Shape;1173;p46"/>
            <p:cNvSpPr/>
            <p:nvPr/>
          </p:nvSpPr>
          <p:spPr>
            <a:xfrm>
              <a:off x="4852475" y="1759841"/>
              <a:ext cx="942300" cy="942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5033186" y="1967018"/>
              <a:ext cx="600571" cy="519737"/>
            </a:xfrm>
            <a:custGeom>
              <a:avLst/>
              <a:gdLst/>
              <a:ahLst/>
              <a:cxnLst/>
              <a:rect l="l" t="t" r="r" b="b"/>
              <a:pathLst>
                <a:path w="5015" h="4340" extrusionOk="0">
                  <a:moveTo>
                    <a:pt x="2224" y="1"/>
                  </a:moveTo>
                  <a:cubicBezTo>
                    <a:pt x="2200" y="1"/>
                    <a:pt x="2176" y="3"/>
                    <a:pt x="2153" y="7"/>
                  </a:cubicBezTo>
                  <a:cubicBezTo>
                    <a:pt x="1929" y="7"/>
                    <a:pt x="1767" y="107"/>
                    <a:pt x="1644" y="300"/>
                  </a:cubicBezTo>
                  <a:cubicBezTo>
                    <a:pt x="1613" y="296"/>
                    <a:pt x="1584" y="294"/>
                    <a:pt x="1555" y="294"/>
                  </a:cubicBezTo>
                  <a:cubicBezTo>
                    <a:pt x="1362" y="294"/>
                    <a:pt x="1194" y="379"/>
                    <a:pt x="1026" y="493"/>
                  </a:cubicBezTo>
                  <a:cubicBezTo>
                    <a:pt x="872" y="624"/>
                    <a:pt x="772" y="817"/>
                    <a:pt x="741" y="1040"/>
                  </a:cubicBezTo>
                  <a:cubicBezTo>
                    <a:pt x="548" y="1040"/>
                    <a:pt x="355" y="1164"/>
                    <a:pt x="255" y="1326"/>
                  </a:cubicBezTo>
                  <a:cubicBezTo>
                    <a:pt x="162" y="1488"/>
                    <a:pt x="131" y="1742"/>
                    <a:pt x="224" y="1904"/>
                  </a:cubicBezTo>
                  <a:cubicBezTo>
                    <a:pt x="101" y="2005"/>
                    <a:pt x="0" y="2167"/>
                    <a:pt x="31" y="2321"/>
                  </a:cubicBezTo>
                  <a:cubicBezTo>
                    <a:pt x="31" y="2514"/>
                    <a:pt x="131" y="2645"/>
                    <a:pt x="224" y="2776"/>
                  </a:cubicBezTo>
                  <a:cubicBezTo>
                    <a:pt x="355" y="2900"/>
                    <a:pt x="517" y="2969"/>
                    <a:pt x="679" y="3062"/>
                  </a:cubicBezTo>
                  <a:cubicBezTo>
                    <a:pt x="772" y="3092"/>
                    <a:pt x="903" y="3162"/>
                    <a:pt x="995" y="3254"/>
                  </a:cubicBezTo>
                  <a:cubicBezTo>
                    <a:pt x="1065" y="3355"/>
                    <a:pt x="1096" y="3478"/>
                    <a:pt x="1096" y="3609"/>
                  </a:cubicBezTo>
                  <a:cubicBezTo>
                    <a:pt x="1096" y="3740"/>
                    <a:pt x="1096" y="3864"/>
                    <a:pt x="1127" y="3995"/>
                  </a:cubicBezTo>
                  <a:cubicBezTo>
                    <a:pt x="1127" y="4126"/>
                    <a:pt x="1188" y="4250"/>
                    <a:pt x="1289" y="4319"/>
                  </a:cubicBezTo>
                  <a:cubicBezTo>
                    <a:pt x="1314" y="4332"/>
                    <a:pt x="1352" y="4339"/>
                    <a:pt x="1389" y="4339"/>
                  </a:cubicBezTo>
                  <a:cubicBezTo>
                    <a:pt x="1442" y="4339"/>
                    <a:pt x="1494" y="4324"/>
                    <a:pt x="1512" y="4288"/>
                  </a:cubicBezTo>
                  <a:cubicBezTo>
                    <a:pt x="1574" y="4250"/>
                    <a:pt x="1605" y="4188"/>
                    <a:pt x="1644" y="4126"/>
                  </a:cubicBezTo>
                  <a:cubicBezTo>
                    <a:pt x="1736" y="3864"/>
                    <a:pt x="1767" y="3640"/>
                    <a:pt x="1867" y="3416"/>
                  </a:cubicBezTo>
                  <a:cubicBezTo>
                    <a:pt x="1929" y="3162"/>
                    <a:pt x="2122" y="2938"/>
                    <a:pt x="2346" y="2838"/>
                  </a:cubicBezTo>
                  <a:cubicBezTo>
                    <a:pt x="2415" y="2938"/>
                    <a:pt x="2477" y="3000"/>
                    <a:pt x="2569" y="3031"/>
                  </a:cubicBezTo>
                  <a:cubicBezTo>
                    <a:pt x="2670" y="3062"/>
                    <a:pt x="2762" y="3092"/>
                    <a:pt x="2862" y="3092"/>
                  </a:cubicBezTo>
                  <a:cubicBezTo>
                    <a:pt x="2955" y="3062"/>
                    <a:pt x="3055" y="3000"/>
                    <a:pt x="3086" y="2900"/>
                  </a:cubicBezTo>
                  <a:cubicBezTo>
                    <a:pt x="3186" y="3031"/>
                    <a:pt x="3379" y="3092"/>
                    <a:pt x="3534" y="3092"/>
                  </a:cubicBezTo>
                  <a:cubicBezTo>
                    <a:pt x="3696" y="3092"/>
                    <a:pt x="3858" y="3031"/>
                    <a:pt x="3958" y="2900"/>
                  </a:cubicBezTo>
                  <a:cubicBezTo>
                    <a:pt x="4051" y="2975"/>
                    <a:pt x="4184" y="3011"/>
                    <a:pt x="4299" y="3011"/>
                  </a:cubicBezTo>
                  <a:cubicBezTo>
                    <a:pt x="4337" y="3011"/>
                    <a:pt x="4373" y="3007"/>
                    <a:pt x="4405" y="3000"/>
                  </a:cubicBezTo>
                  <a:cubicBezTo>
                    <a:pt x="4498" y="2969"/>
                    <a:pt x="4567" y="2900"/>
                    <a:pt x="4598" y="2838"/>
                  </a:cubicBezTo>
                  <a:cubicBezTo>
                    <a:pt x="4691" y="2838"/>
                    <a:pt x="4822" y="2807"/>
                    <a:pt x="4884" y="2707"/>
                  </a:cubicBezTo>
                  <a:cubicBezTo>
                    <a:pt x="4953" y="2645"/>
                    <a:pt x="4984" y="2514"/>
                    <a:pt x="4984" y="2390"/>
                  </a:cubicBezTo>
                  <a:cubicBezTo>
                    <a:pt x="4984" y="2290"/>
                    <a:pt x="4953" y="2198"/>
                    <a:pt x="4884" y="2066"/>
                  </a:cubicBezTo>
                  <a:cubicBezTo>
                    <a:pt x="4984" y="1904"/>
                    <a:pt x="5015" y="1711"/>
                    <a:pt x="4922" y="1519"/>
                  </a:cubicBezTo>
                  <a:cubicBezTo>
                    <a:pt x="4853" y="1357"/>
                    <a:pt x="4691" y="1202"/>
                    <a:pt x="4498" y="1164"/>
                  </a:cubicBezTo>
                  <a:cubicBezTo>
                    <a:pt x="4467" y="971"/>
                    <a:pt x="4375" y="778"/>
                    <a:pt x="4213" y="685"/>
                  </a:cubicBezTo>
                  <a:cubicBezTo>
                    <a:pt x="4104" y="597"/>
                    <a:pt x="3981" y="555"/>
                    <a:pt x="3854" y="555"/>
                  </a:cubicBezTo>
                  <a:cubicBezTo>
                    <a:pt x="3792" y="555"/>
                    <a:pt x="3728" y="565"/>
                    <a:pt x="3665" y="585"/>
                  </a:cubicBezTo>
                  <a:cubicBezTo>
                    <a:pt x="3603" y="392"/>
                    <a:pt x="3441" y="269"/>
                    <a:pt x="3248" y="199"/>
                  </a:cubicBezTo>
                  <a:cubicBezTo>
                    <a:pt x="3181" y="161"/>
                    <a:pt x="3104" y="144"/>
                    <a:pt x="3025" y="144"/>
                  </a:cubicBezTo>
                  <a:cubicBezTo>
                    <a:pt x="2912" y="144"/>
                    <a:pt x="2796" y="179"/>
                    <a:pt x="2700" y="238"/>
                  </a:cubicBezTo>
                  <a:cubicBezTo>
                    <a:pt x="2585" y="96"/>
                    <a:pt x="2399" y="1"/>
                    <a:pt x="2224" y="1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6"/>
          <p:cNvGrpSpPr/>
          <p:nvPr/>
        </p:nvGrpSpPr>
        <p:grpSpPr>
          <a:xfrm>
            <a:off x="3349225" y="1759841"/>
            <a:ext cx="942300" cy="942300"/>
            <a:chOff x="3349225" y="1759841"/>
            <a:chExt cx="942300" cy="942300"/>
          </a:xfrm>
        </p:grpSpPr>
        <p:sp>
          <p:nvSpPr>
            <p:cNvPr id="1176" name="Google Shape;1176;p46"/>
            <p:cNvSpPr/>
            <p:nvPr/>
          </p:nvSpPr>
          <p:spPr>
            <a:xfrm>
              <a:off x="3349225" y="1759841"/>
              <a:ext cx="942300" cy="942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613650" y="1911878"/>
              <a:ext cx="404755" cy="597552"/>
            </a:xfrm>
            <a:custGeom>
              <a:avLst/>
              <a:gdLst/>
              <a:ahLst/>
              <a:cxnLst/>
              <a:rect l="l" t="t" r="r" b="b"/>
              <a:pathLst>
                <a:path w="3380" h="4990" extrusionOk="0">
                  <a:moveTo>
                    <a:pt x="1867" y="0"/>
                  </a:moveTo>
                  <a:lnTo>
                    <a:pt x="1705" y="31"/>
                  </a:lnTo>
                  <a:cubicBezTo>
                    <a:pt x="1613" y="31"/>
                    <a:pt x="1543" y="131"/>
                    <a:pt x="1543" y="224"/>
                  </a:cubicBezTo>
                  <a:cubicBezTo>
                    <a:pt x="1582" y="486"/>
                    <a:pt x="1582" y="741"/>
                    <a:pt x="1582" y="1026"/>
                  </a:cubicBezTo>
                  <a:cubicBezTo>
                    <a:pt x="1482" y="1065"/>
                    <a:pt x="1351" y="1065"/>
                    <a:pt x="1258" y="1096"/>
                  </a:cubicBezTo>
                  <a:cubicBezTo>
                    <a:pt x="1127" y="833"/>
                    <a:pt x="1034" y="579"/>
                    <a:pt x="872" y="355"/>
                  </a:cubicBezTo>
                  <a:cubicBezTo>
                    <a:pt x="853" y="293"/>
                    <a:pt x="796" y="269"/>
                    <a:pt x="740" y="269"/>
                  </a:cubicBezTo>
                  <a:cubicBezTo>
                    <a:pt x="706" y="269"/>
                    <a:pt x="672" y="278"/>
                    <a:pt x="649" y="293"/>
                  </a:cubicBezTo>
                  <a:lnTo>
                    <a:pt x="355" y="486"/>
                  </a:lnTo>
                  <a:cubicBezTo>
                    <a:pt x="263" y="517"/>
                    <a:pt x="263" y="640"/>
                    <a:pt x="294" y="710"/>
                  </a:cubicBezTo>
                  <a:cubicBezTo>
                    <a:pt x="425" y="934"/>
                    <a:pt x="517" y="1126"/>
                    <a:pt x="618" y="1350"/>
                  </a:cubicBezTo>
                  <a:cubicBezTo>
                    <a:pt x="579" y="1381"/>
                    <a:pt x="548" y="1381"/>
                    <a:pt x="548" y="1412"/>
                  </a:cubicBezTo>
                  <a:cubicBezTo>
                    <a:pt x="193" y="1674"/>
                    <a:pt x="0" y="2183"/>
                    <a:pt x="162" y="2569"/>
                  </a:cubicBezTo>
                  <a:cubicBezTo>
                    <a:pt x="294" y="2924"/>
                    <a:pt x="618" y="3148"/>
                    <a:pt x="811" y="3441"/>
                  </a:cubicBezTo>
                  <a:cubicBezTo>
                    <a:pt x="965" y="3726"/>
                    <a:pt x="1034" y="4050"/>
                    <a:pt x="1127" y="4374"/>
                  </a:cubicBezTo>
                  <a:cubicBezTo>
                    <a:pt x="1258" y="4660"/>
                    <a:pt x="1513" y="4984"/>
                    <a:pt x="1837" y="4984"/>
                  </a:cubicBezTo>
                  <a:cubicBezTo>
                    <a:pt x="1862" y="4988"/>
                    <a:pt x="1887" y="4990"/>
                    <a:pt x="1912" y="4990"/>
                  </a:cubicBezTo>
                  <a:cubicBezTo>
                    <a:pt x="2079" y="4990"/>
                    <a:pt x="2244" y="4905"/>
                    <a:pt x="2384" y="4791"/>
                  </a:cubicBezTo>
                  <a:cubicBezTo>
                    <a:pt x="3025" y="4344"/>
                    <a:pt x="3380" y="3533"/>
                    <a:pt x="3380" y="2762"/>
                  </a:cubicBezTo>
                  <a:cubicBezTo>
                    <a:pt x="3380" y="2315"/>
                    <a:pt x="3279" y="1836"/>
                    <a:pt x="2994" y="1481"/>
                  </a:cubicBezTo>
                  <a:lnTo>
                    <a:pt x="2963" y="1450"/>
                  </a:lnTo>
                  <a:cubicBezTo>
                    <a:pt x="3056" y="1258"/>
                    <a:pt x="3156" y="1065"/>
                    <a:pt x="3279" y="872"/>
                  </a:cubicBezTo>
                  <a:cubicBezTo>
                    <a:pt x="3349" y="802"/>
                    <a:pt x="3318" y="679"/>
                    <a:pt x="3248" y="640"/>
                  </a:cubicBezTo>
                  <a:lnTo>
                    <a:pt x="3125" y="517"/>
                  </a:lnTo>
                  <a:cubicBezTo>
                    <a:pt x="3099" y="491"/>
                    <a:pt x="3065" y="480"/>
                    <a:pt x="3029" y="480"/>
                  </a:cubicBezTo>
                  <a:cubicBezTo>
                    <a:pt x="2970" y="480"/>
                    <a:pt x="2906" y="509"/>
                    <a:pt x="2863" y="548"/>
                  </a:cubicBezTo>
                  <a:cubicBezTo>
                    <a:pt x="2739" y="741"/>
                    <a:pt x="2639" y="903"/>
                    <a:pt x="2546" y="1096"/>
                  </a:cubicBezTo>
                  <a:cubicBezTo>
                    <a:pt x="2415" y="1026"/>
                    <a:pt x="2253" y="964"/>
                    <a:pt x="2091" y="934"/>
                  </a:cubicBezTo>
                  <a:cubicBezTo>
                    <a:pt x="2091" y="679"/>
                    <a:pt x="2091" y="417"/>
                    <a:pt x="2060" y="162"/>
                  </a:cubicBezTo>
                  <a:cubicBezTo>
                    <a:pt x="2060" y="62"/>
                    <a:pt x="1968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5C8BA"/>
                </a:gs>
                <a:gs pos="100000">
                  <a:srgbClr val="4585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6"/>
          <p:cNvGrpSpPr/>
          <p:nvPr/>
        </p:nvGrpSpPr>
        <p:grpSpPr>
          <a:xfrm>
            <a:off x="4852475" y="3182498"/>
            <a:ext cx="942300" cy="942300"/>
            <a:chOff x="4852475" y="3182498"/>
            <a:chExt cx="942300" cy="942300"/>
          </a:xfrm>
        </p:grpSpPr>
        <p:sp>
          <p:nvSpPr>
            <p:cNvPr id="1179" name="Google Shape;1179;p46"/>
            <p:cNvSpPr/>
            <p:nvPr/>
          </p:nvSpPr>
          <p:spPr>
            <a:xfrm flipH="1">
              <a:off x="4852475" y="3182498"/>
              <a:ext cx="942300" cy="9423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 flipH="1">
              <a:off x="5052478" y="3356444"/>
              <a:ext cx="538755" cy="566537"/>
            </a:xfrm>
            <a:custGeom>
              <a:avLst/>
              <a:gdLst/>
              <a:ahLst/>
              <a:cxnLst/>
              <a:rect l="l" t="t" r="r" b="b"/>
              <a:pathLst>
                <a:path w="4499" h="4731" extrusionOk="0">
                  <a:moveTo>
                    <a:pt x="2122" y="1"/>
                  </a:moveTo>
                  <a:cubicBezTo>
                    <a:pt x="2091" y="32"/>
                    <a:pt x="2091" y="63"/>
                    <a:pt x="2091" y="124"/>
                  </a:cubicBezTo>
                  <a:lnTo>
                    <a:pt x="2091" y="317"/>
                  </a:lnTo>
                  <a:cubicBezTo>
                    <a:pt x="2091" y="348"/>
                    <a:pt x="2091" y="387"/>
                    <a:pt x="2122" y="417"/>
                  </a:cubicBezTo>
                  <a:cubicBezTo>
                    <a:pt x="2091" y="448"/>
                    <a:pt x="2091" y="479"/>
                    <a:pt x="2091" y="510"/>
                  </a:cubicBezTo>
                  <a:lnTo>
                    <a:pt x="2091" y="703"/>
                  </a:lnTo>
                  <a:cubicBezTo>
                    <a:pt x="2091" y="734"/>
                    <a:pt x="2091" y="772"/>
                    <a:pt x="2122" y="803"/>
                  </a:cubicBezTo>
                  <a:cubicBezTo>
                    <a:pt x="2091" y="834"/>
                    <a:pt x="2091" y="865"/>
                    <a:pt x="2091" y="896"/>
                  </a:cubicBezTo>
                  <a:lnTo>
                    <a:pt x="2091" y="1120"/>
                  </a:lnTo>
                  <a:cubicBezTo>
                    <a:pt x="2091" y="1158"/>
                    <a:pt x="2091" y="1189"/>
                    <a:pt x="2122" y="1220"/>
                  </a:cubicBezTo>
                  <a:cubicBezTo>
                    <a:pt x="2091" y="1251"/>
                    <a:pt x="2091" y="1282"/>
                    <a:pt x="2091" y="1312"/>
                  </a:cubicBezTo>
                  <a:lnTo>
                    <a:pt x="2091" y="1505"/>
                  </a:lnTo>
                  <a:cubicBezTo>
                    <a:pt x="2091" y="1544"/>
                    <a:pt x="2091" y="1575"/>
                    <a:pt x="2122" y="1606"/>
                  </a:cubicBezTo>
                  <a:cubicBezTo>
                    <a:pt x="1929" y="1575"/>
                    <a:pt x="1798" y="1444"/>
                    <a:pt x="1767" y="1251"/>
                  </a:cubicBezTo>
                  <a:cubicBezTo>
                    <a:pt x="1736" y="1089"/>
                    <a:pt x="1798" y="865"/>
                    <a:pt x="1705" y="703"/>
                  </a:cubicBezTo>
                  <a:cubicBezTo>
                    <a:pt x="1638" y="621"/>
                    <a:pt x="1530" y="576"/>
                    <a:pt x="1427" y="576"/>
                  </a:cubicBezTo>
                  <a:cubicBezTo>
                    <a:pt x="1375" y="576"/>
                    <a:pt x="1325" y="587"/>
                    <a:pt x="1281" y="610"/>
                  </a:cubicBezTo>
                  <a:cubicBezTo>
                    <a:pt x="1127" y="672"/>
                    <a:pt x="1026" y="772"/>
                    <a:pt x="934" y="896"/>
                  </a:cubicBezTo>
                  <a:cubicBezTo>
                    <a:pt x="479" y="1413"/>
                    <a:pt x="224" y="2084"/>
                    <a:pt x="93" y="2763"/>
                  </a:cubicBezTo>
                  <a:cubicBezTo>
                    <a:pt x="0" y="3341"/>
                    <a:pt x="31" y="3951"/>
                    <a:pt x="124" y="4529"/>
                  </a:cubicBezTo>
                  <a:cubicBezTo>
                    <a:pt x="124" y="4665"/>
                    <a:pt x="237" y="4730"/>
                    <a:pt x="350" y="4730"/>
                  </a:cubicBezTo>
                  <a:cubicBezTo>
                    <a:pt x="373" y="4730"/>
                    <a:pt x="395" y="4727"/>
                    <a:pt x="417" y="4722"/>
                  </a:cubicBezTo>
                  <a:cubicBezTo>
                    <a:pt x="772" y="4591"/>
                    <a:pt x="1088" y="4398"/>
                    <a:pt x="1350" y="4113"/>
                  </a:cubicBezTo>
                  <a:cubicBezTo>
                    <a:pt x="1667" y="3789"/>
                    <a:pt x="1898" y="3341"/>
                    <a:pt x="1960" y="2894"/>
                  </a:cubicBezTo>
                  <a:cubicBezTo>
                    <a:pt x="1991" y="2763"/>
                    <a:pt x="1991" y="2601"/>
                    <a:pt x="2022" y="2470"/>
                  </a:cubicBezTo>
                  <a:cubicBezTo>
                    <a:pt x="2052" y="2346"/>
                    <a:pt x="2122" y="2184"/>
                    <a:pt x="2245" y="2122"/>
                  </a:cubicBezTo>
                  <a:cubicBezTo>
                    <a:pt x="2376" y="2184"/>
                    <a:pt x="2438" y="2346"/>
                    <a:pt x="2477" y="2470"/>
                  </a:cubicBezTo>
                  <a:cubicBezTo>
                    <a:pt x="2508" y="2601"/>
                    <a:pt x="2538" y="2763"/>
                    <a:pt x="2538" y="2894"/>
                  </a:cubicBezTo>
                  <a:cubicBezTo>
                    <a:pt x="2600" y="3341"/>
                    <a:pt x="2824" y="3789"/>
                    <a:pt x="3148" y="4113"/>
                  </a:cubicBezTo>
                  <a:cubicBezTo>
                    <a:pt x="3403" y="4398"/>
                    <a:pt x="3727" y="4591"/>
                    <a:pt x="4112" y="4722"/>
                  </a:cubicBezTo>
                  <a:cubicBezTo>
                    <a:pt x="4134" y="4727"/>
                    <a:pt x="4155" y="4730"/>
                    <a:pt x="4176" y="4730"/>
                  </a:cubicBezTo>
                  <a:cubicBezTo>
                    <a:pt x="4282" y="4730"/>
                    <a:pt x="4373" y="4665"/>
                    <a:pt x="4405" y="4529"/>
                  </a:cubicBezTo>
                  <a:cubicBezTo>
                    <a:pt x="4498" y="3951"/>
                    <a:pt x="4498" y="3341"/>
                    <a:pt x="4405" y="2763"/>
                  </a:cubicBezTo>
                  <a:cubicBezTo>
                    <a:pt x="4305" y="2084"/>
                    <a:pt x="4020" y="1413"/>
                    <a:pt x="3595" y="896"/>
                  </a:cubicBezTo>
                  <a:cubicBezTo>
                    <a:pt x="3503" y="772"/>
                    <a:pt x="3372" y="672"/>
                    <a:pt x="3248" y="610"/>
                  </a:cubicBezTo>
                  <a:cubicBezTo>
                    <a:pt x="3194" y="587"/>
                    <a:pt x="3137" y="576"/>
                    <a:pt x="3082" y="576"/>
                  </a:cubicBezTo>
                  <a:cubicBezTo>
                    <a:pt x="2971" y="576"/>
                    <a:pt x="2870" y="621"/>
                    <a:pt x="2824" y="703"/>
                  </a:cubicBezTo>
                  <a:cubicBezTo>
                    <a:pt x="2700" y="865"/>
                    <a:pt x="2793" y="1089"/>
                    <a:pt x="2762" y="1251"/>
                  </a:cubicBezTo>
                  <a:cubicBezTo>
                    <a:pt x="2731" y="1413"/>
                    <a:pt x="2600" y="1544"/>
                    <a:pt x="2438" y="1606"/>
                  </a:cubicBezTo>
                  <a:cubicBezTo>
                    <a:pt x="2477" y="1575"/>
                    <a:pt x="2477" y="1544"/>
                    <a:pt x="2477" y="1505"/>
                  </a:cubicBezTo>
                  <a:lnTo>
                    <a:pt x="2477" y="1312"/>
                  </a:lnTo>
                  <a:cubicBezTo>
                    <a:pt x="2477" y="1282"/>
                    <a:pt x="2477" y="1251"/>
                    <a:pt x="2438" y="1220"/>
                  </a:cubicBezTo>
                  <a:cubicBezTo>
                    <a:pt x="2477" y="1189"/>
                    <a:pt x="2477" y="1158"/>
                    <a:pt x="2477" y="1120"/>
                  </a:cubicBezTo>
                  <a:lnTo>
                    <a:pt x="2477" y="896"/>
                  </a:lnTo>
                  <a:cubicBezTo>
                    <a:pt x="2477" y="865"/>
                    <a:pt x="2477" y="834"/>
                    <a:pt x="2438" y="803"/>
                  </a:cubicBezTo>
                  <a:cubicBezTo>
                    <a:pt x="2477" y="772"/>
                    <a:pt x="2477" y="734"/>
                    <a:pt x="2477" y="703"/>
                  </a:cubicBezTo>
                  <a:lnTo>
                    <a:pt x="2477" y="510"/>
                  </a:lnTo>
                  <a:cubicBezTo>
                    <a:pt x="2477" y="479"/>
                    <a:pt x="2477" y="448"/>
                    <a:pt x="2438" y="417"/>
                  </a:cubicBezTo>
                  <a:cubicBezTo>
                    <a:pt x="2477" y="387"/>
                    <a:pt x="2477" y="348"/>
                    <a:pt x="2477" y="317"/>
                  </a:cubicBezTo>
                  <a:lnTo>
                    <a:pt x="2477" y="124"/>
                  </a:lnTo>
                  <a:cubicBezTo>
                    <a:pt x="2477" y="63"/>
                    <a:pt x="2477" y="32"/>
                    <a:pt x="2438" y="1"/>
                  </a:cubicBezTo>
                  <a:close/>
                </a:path>
              </a:pathLst>
            </a:cu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6"/>
          <p:cNvSpPr/>
          <p:nvPr/>
        </p:nvSpPr>
        <p:spPr>
          <a:xfrm flipH="1">
            <a:off x="3349225" y="3182498"/>
            <a:ext cx="942300" cy="942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6"/>
          <p:cNvSpPr/>
          <p:nvPr/>
        </p:nvSpPr>
        <p:spPr>
          <a:xfrm flipH="1">
            <a:off x="3531961" y="3380989"/>
            <a:ext cx="576847" cy="545332"/>
          </a:xfrm>
          <a:custGeom>
            <a:avLst/>
            <a:gdLst/>
            <a:ahLst/>
            <a:cxnLst/>
            <a:rect l="l" t="t" r="r" b="b"/>
            <a:pathLst>
              <a:path w="14625" h="13826" extrusionOk="0">
                <a:moveTo>
                  <a:pt x="10701" y="1"/>
                </a:moveTo>
                <a:cubicBezTo>
                  <a:pt x="10676" y="1"/>
                  <a:pt x="10652" y="1"/>
                  <a:pt x="10627" y="2"/>
                </a:cubicBezTo>
                <a:cubicBezTo>
                  <a:pt x="9515" y="60"/>
                  <a:pt x="8758" y="1152"/>
                  <a:pt x="9113" y="2207"/>
                </a:cubicBezTo>
                <a:cubicBezTo>
                  <a:pt x="9218" y="2571"/>
                  <a:pt x="9122" y="2964"/>
                  <a:pt x="8854" y="3232"/>
                </a:cubicBezTo>
                <a:lnTo>
                  <a:pt x="3860" y="8226"/>
                </a:lnTo>
                <a:cubicBezTo>
                  <a:pt x="3666" y="8420"/>
                  <a:pt x="3409" y="8523"/>
                  <a:pt x="3147" y="8523"/>
                </a:cubicBezTo>
                <a:cubicBezTo>
                  <a:pt x="3045" y="8523"/>
                  <a:pt x="2943" y="8508"/>
                  <a:pt x="2844" y="8475"/>
                </a:cubicBezTo>
                <a:cubicBezTo>
                  <a:pt x="2657" y="8417"/>
                  <a:pt x="2476" y="8389"/>
                  <a:pt x="2303" y="8389"/>
                </a:cubicBezTo>
                <a:cubicBezTo>
                  <a:pt x="896" y="8389"/>
                  <a:pt x="1" y="10176"/>
                  <a:pt x="1118" y="11294"/>
                </a:cubicBezTo>
                <a:cubicBezTo>
                  <a:pt x="1438" y="11621"/>
                  <a:pt x="1868" y="11798"/>
                  <a:pt x="2314" y="11798"/>
                </a:cubicBezTo>
                <a:cubicBezTo>
                  <a:pt x="2442" y="11798"/>
                  <a:pt x="2571" y="11784"/>
                  <a:pt x="2700" y="11754"/>
                </a:cubicBezTo>
                <a:lnTo>
                  <a:pt x="2700" y="11754"/>
                </a:lnTo>
                <a:cubicBezTo>
                  <a:pt x="2456" y="12822"/>
                  <a:pt x="3275" y="13826"/>
                  <a:pt x="4350" y="13826"/>
                </a:cubicBezTo>
                <a:cubicBezTo>
                  <a:pt x="4375" y="13826"/>
                  <a:pt x="4400" y="13825"/>
                  <a:pt x="4425" y="13824"/>
                </a:cubicBezTo>
                <a:cubicBezTo>
                  <a:pt x="5547" y="13776"/>
                  <a:pt x="6314" y="12683"/>
                  <a:pt x="5978" y="11619"/>
                </a:cubicBezTo>
                <a:cubicBezTo>
                  <a:pt x="5863" y="11255"/>
                  <a:pt x="5959" y="10862"/>
                  <a:pt x="6227" y="10594"/>
                </a:cubicBezTo>
                <a:lnTo>
                  <a:pt x="7311" y="9511"/>
                </a:lnTo>
                <a:lnTo>
                  <a:pt x="11221" y="5600"/>
                </a:lnTo>
                <a:cubicBezTo>
                  <a:pt x="11415" y="5407"/>
                  <a:pt x="11673" y="5303"/>
                  <a:pt x="11938" y="5303"/>
                </a:cubicBezTo>
                <a:cubicBezTo>
                  <a:pt x="12041" y="5303"/>
                  <a:pt x="12145" y="5318"/>
                  <a:pt x="12247" y="5351"/>
                </a:cubicBezTo>
                <a:cubicBezTo>
                  <a:pt x="12413" y="5402"/>
                  <a:pt x="12585" y="5428"/>
                  <a:pt x="12756" y="5428"/>
                </a:cubicBezTo>
                <a:cubicBezTo>
                  <a:pt x="13186" y="5428"/>
                  <a:pt x="13612" y="5266"/>
                  <a:pt x="13934" y="4958"/>
                </a:cubicBezTo>
                <a:cubicBezTo>
                  <a:pt x="14615" y="4296"/>
                  <a:pt x="14624" y="3204"/>
                  <a:pt x="13963" y="2523"/>
                </a:cubicBezTo>
                <a:cubicBezTo>
                  <a:pt x="13639" y="2199"/>
                  <a:pt x="13202" y="2023"/>
                  <a:pt x="12756" y="2023"/>
                </a:cubicBezTo>
                <a:cubicBezTo>
                  <a:pt x="12634" y="2023"/>
                  <a:pt x="12512" y="2036"/>
                  <a:pt x="12391" y="2063"/>
                </a:cubicBezTo>
                <a:cubicBezTo>
                  <a:pt x="12515" y="1497"/>
                  <a:pt x="12343" y="903"/>
                  <a:pt x="11931" y="491"/>
                </a:cubicBezTo>
                <a:cubicBezTo>
                  <a:pt x="11768" y="328"/>
                  <a:pt x="11576" y="203"/>
                  <a:pt x="11365" y="127"/>
                </a:cubicBezTo>
                <a:cubicBezTo>
                  <a:pt x="11149" y="40"/>
                  <a:pt x="10926" y="1"/>
                  <a:pt x="10701" y="1"/>
                </a:cubicBezTo>
                <a:close/>
              </a:path>
            </a:pathLst>
          </a:custGeom>
          <a:gradFill>
            <a:gsLst>
              <a:gs pos="0">
                <a:srgbClr val="4887A8"/>
              </a:gs>
              <a:gs pos="100000">
                <a:srgbClr val="253C4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9549" y="299213"/>
            <a:ext cx="370501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Premissas da análise</a:t>
            </a:r>
            <a:endParaRPr dirty="0"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3697972" y="613758"/>
            <a:ext cx="4876615" cy="848366"/>
            <a:chOff x="5171492" y="785676"/>
            <a:chExt cx="3492911" cy="848366"/>
          </a:xfrm>
        </p:grpSpPr>
        <p:sp>
          <p:nvSpPr>
            <p:cNvPr id="171" name="Google Shape;171;p20"/>
            <p:cNvSpPr txBox="1"/>
            <p:nvPr/>
          </p:nvSpPr>
          <p:spPr>
            <a:xfrm>
              <a:off x="5171492" y="785676"/>
              <a:ext cx="124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Dataset</a:t>
              </a:r>
              <a:endParaRPr sz="19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5171492" y="1183442"/>
              <a:ext cx="3492911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dirty="0">
                  <a:hlinkClick r:id="rId3"/>
                </a:rPr>
                <a:t>Diabetes </a:t>
              </a:r>
              <a:r>
                <a:rPr lang="pt-BR" sz="1300" dirty="0" err="1">
                  <a:hlinkClick r:id="rId3"/>
                </a:rPr>
                <a:t>prediction</a:t>
              </a:r>
              <a:r>
                <a:rPr lang="pt-BR" sz="1300" dirty="0">
                  <a:hlinkClick r:id="rId3"/>
                </a:rPr>
                <a:t> </a:t>
              </a:r>
              <a:r>
                <a:rPr lang="pt-BR" sz="1300" dirty="0" err="1">
                  <a:hlinkClick r:id="rId3"/>
                </a:rPr>
                <a:t>dataset</a:t>
              </a:r>
              <a:r>
                <a:rPr lang="pt-BR" sz="1300" dirty="0">
                  <a:hlinkClick r:id="rId3"/>
                </a:rPr>
                <a:t> | </a:t>
              </a:r>
              <a:r>
                <a:rPr lang="pt-BR" sz="1300" dirty="0" err="1">
                  <a:hlinkClick r:id="rId3"/>
                </a:rPr>
                <a:t>Kaggle</a:t>
              </a:r>
              <a:endParaRPr lang="pt-BR" sz="1300" dirty="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Possui 1000 linhas e 9 colunas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Não foi realizada a exclusão de linhas </a:t>
              </a:r>
              <a:r>
                <a:rPr lang="en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3059684" y="1658320"/>
            <a:ext cx="5727478" cy="842070"/>
            <a:chOff x="3710837" y="1502920"/>
            <a:chExt cx="5142059" cy="842070"/>
          </a:xfrm>
        </p:grpSpPr>
        <p:sp>
          <p:nvSpPr>
            <p:cNvPr id="174" name="Google Shape;174;p20"/>
            <p:cNvSpPr txBox="1"/>
            <p:nvPr/>
          </p:nvSpPr>
          <p:spPr>
            <a:xfrm>
              <a:off x="3710837" y="1502920"/>
              <a:ext cx="124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Dados</a:t>
              </a:r>
              <a:endParaRPr sz="19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4283886" y="1894390"/>
              <a:ext cx="4569010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Dados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disponíveis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Idade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Gênero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Índice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Massa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Corpórea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(IMC),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Hipertensão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Doenças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do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coração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Histórico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Tabagismo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,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Hemoglobina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Glicada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Nível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Açúcar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no </a:t>
              </a:r>
              <a:r>
                <a:rPr lang="en-US" sz="13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sangue</a:t>
              </a:r>
              <a:r>
                <a:rPr lang="en-US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3676314" y="2749864"/>
            <a:ext cx="4929844" cy="856557"/>
            <a:chOff x="5517718" y="2439064"/>
            <a:chExt cx="3169276" cy="856557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5517718" y="2439064"/>
              <a:ext cx="1171386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Dados Duplicados</a:t>
              </a:r>
              <a:endParaRPr sz="19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5517718" y="2845021"/>
              <a:ext cx="3169276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Encontramos no conjunto a quantidade de 3854 dados duplicados, mas como não temos dados de ID neste dataset, preferimos não excluir, pois poderiam ser dados diferentes </a:t>
              </a:r>
              <a:endParaRPr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3296029" y="3841408"/>
            <a:ext cx="5007912" cy="864447"/>
            <a:chOff x="3377004" y="3375208"/>
            <a:chExt cx="5007912" cy="864447"/>
          </a:xfrm>
        </p:grpSpPr>
        <p:sp>
          <p:nvSpPr>
            <p:cNvPr id="180" name="Google Shape;180;p20"/>
            <p:cNvSpPr txBox="1"/>
            <p:nvPr/>
          </p:nvSpPr>
          <p:spPr>
            <a:xfrm>
              <a:off x="3377004" y="3375208"/>
              <a:ext cx="1182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3835534" y="3789055"/>
              <a:ext cx="4549382" cy="4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9CA972-AA26-CBB9-84B3-F15560FA1619}"/>
              </a:ext>
            </a:extLst>
          </p:cNvPr>
          <p:cNvGrpSpPr/>
          <p:nvPr/>
        </p:nvGrpSpPr>
        <p:grpSpPr>
          <a:xfrm>
            <a:off x="226377" y="976087"/>
            <a:ext cx="3321245" cy="3332643"/>
            <a:chOff x="566589" y="691432"/>
            <a:chExt cx="4427339" cy="4425136"/>
          </a:xfrm>
        </p:grpSpPr>
        <p:sp>
          <p:nvSpPr>
            <p:cNvPr id="162" name="Google Shape;162;p20"/>
            <p:cNvSpPr/>
            <p:nvPr/>
          </p:nvSpPr>
          <p:spPr>
            <a:xfrm rot="-2670333">
              <a:off x="1976472" y="2682117"/>
              <a:ext cx="612327" cy="1421452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7327" y="0"/>
                  </a:moveTo>
                  <a:cubicBezTo>
                    <a:pt x="2762" y="4679"/>
                    <a:pt x="0" y="10956"/>
                    <a:pt x="0" y="17895"/>
                  </a:cubicBezTo>
                  <a:cubicBezTo>
                    <a:pt x="0" y="24834"/>
                    <a:pt x="2762" y="31202"/>
                    <a:pt x="7327" y="35767"/>
                  </a:cubicBezTo>
                  <a:lnTo>
                    <a:pt x="15407" y="27687"/>
                  </a:lnTo>
                  <a:cubicBezTo>
                    <a:pt x="12919" y="25222"/>
                    <a:pt x="11413" y="21684"/>
                    <a:pt x="11413" y="17895"/>
                  </a:cubicBezTo>
                  <a:cubicBezTo>
                    <a:pt x="11413" y="14083"/>
                    <a:pt x="12919" y="10660"/>
                    <a:pt x="15407" y="8103"/>
                  </a:cubicBezTo>
                  <a:lnTo>
                    <a:pt x="7327" y="0"/>
                  </a:lnTo>
                  <a:close/>
                </a:path>
              </a:pathLst>
            </a:cu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 rot="-2670333">
              <a:off x="1581189" y="2103731"/>
              <a:ext cx="1420538" cy="612327"/>
            </a:xfrm>
            <a:custGeom>
              <a:avLst/>
              <a:gdLst/>
              <a:ahLst/>
              <a:cxnLst/>
              <a:rect l="l" t="t" r="r" b="b"/>
              <a:pathLst>
                <a:path w="35745" h="15408" extrusionOk="0">
                  <a:moveTo>
                    <a:pt x="17872" y="0"/>
                  </a:moveTo>
                  <a:cubicBezTo>
                    <a:pt x="10934" y="0"/>
                    <a:pt x="4565" y="2739"/>
                    <a:pt x="0" y="7304"/>
                  </a:cubicBezTo>
                  <a:lnTo>
                    <a:pt x="8080" y="15407"/>
                  </a:lnTo>
                  <a:cubicBezTo>
                    <a:pt x="10637" y="12919"/>
                    <a:pt x="14061" y="11413"/>
                    <a:pt x="17872" y="11413"/>
                  </a:cubicBezTo>
                  <a:cubicBezTo>
                    <a:pt x="21684" y="11413"/>
                    <a:pt x="25108" y="12919"/>
                    <a:pt x="27665" y="15407"/>
                  </a:cubicBezTo>
                  <a:lnTo>
                    <a:pt x="35745" y="7304"/>
                  </a:lnTo>
                  <a:cubicBezTo>
                    <a:pt x="31180" y="2739"/>
                    <a:pt x="24811" y="0"/>
                    <a:pt x="17872" y="0"/>
                  </a:cubicBezTo>
                  <a:close/>
                </a:path>
              </a:pathLst>
            </a:custGeom>
            <a:gradFill>
              <a:gsLst>
                <a:gs pos="0">
                  <a:srgbClr val="3CEDC8"/>
                </a:gs>
                <a:gs pos="100000">
                  <a:schemeClr val="accent2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 rot="-2670333">
              <a:off x="2968301" y="1707327"/>
              <a:ext cx="612327" cy="1421452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8081" y="0"/>
                  </a:moveTo>
                  <a:lnTo>
                    <a:pt x="1" y="8103"/>
                  </a:lnTo>
                  <a:cubicBezTo>
                    <a:pt x="2466" y="10660"/>
                    <a:pt x="3995" y="14083"/>
                    <a:pt x="3995" y="17895"/>
                  </a:cubicBezTo>
                  <a:cubicBezTo>
                    <a:pt x="3995" y="21684"/>
                    <a:pt x="2466" y="25222"/>
                    <a:pt x="1" y="27687"/>
                  </a:cubicBezTo>
                  <a:lnTo>
                    <a:pt x="8081" y="35767"/>
                  </a:lnTo>
                  <a:cubicBezTo>
                    <a:pt x="12646" y="31202"/>
                    <a:pt x="15408" y="24834"/>
                    <a:pt x="15408" y="17895"/>
                  </a:cubicBezTo>
                  <a:cubicBezTo>
                    <a:pt x="15408" y="10956"/>
                    <a:pt x="12646" y="4679"/>
                    <a:pt x="8081" y="0"/>
                  </a:cubicBezTo>
                  <a:close/>
                </a:path>
              </a:pathLst>
            </a:custGeom>
            <a:gradFill>
              <a:gsLst>
                <a:gs pos="0">
                  <a:srgbClr val="CAE1F0"/>
                </a:gs>
                <a:gs pos="100000">
                  <a:srgbClr val="6AA6CE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 rot="-2670333">
              <a:off x="2557235" y="3095043"/>
              <a:ext cx="1420538" cy="615944"/>
            </a:xfrm>
            <a:custGeom>
              <a:avLst/>
              <a:gdLst/>
              <a:ahLst/>
              <a:cxnLst/>
              <a:rect l="l" t="t" r="r" b="b"/>
              <a:pathLst>
                <a:path w="35745" h="15499" extrusionOk="0">
                  <a:moveTo>
                    <a:pt x="8080" y="0"/>
                  </a:moveTo>
                  <a:lnTo>
                    <a:pt x="0" y="8080"/>
                  </a:lnTo>
                  <a:cubicBezTo>
                    <a:pt x="4565" y="12645"/>
                    <a:pt x="10934" y="15499"/>
                    <a:pt x="17872" y="15499"/>
                  </a:cubicBezTo>
                  <a:cubicBezTo>
                    <a:pt x="24811" y="15499"/>
                    <a:pt x="31180" y="12645"/>
                    <a:pt x="35745" y="8080"/>
                  </a:cubicBezTo>
                  <a:lnTo>
                    <a:pt x="27665" y="0"/>
                  </a:lnTo>
                  <a:cubicBezTo>
                    <a:pt x="25108" y="2465"/>
                    <a:pt x="21684" y="3995"/>
                    <a:pt x="17872" y="3995"/>
                  </a:cubicBezTo>
                  <a:cubicBezTo>
                    <a:pt x="14061" y="3995"/>
                    <a:pt x="10637" y="2465"/>
                    <a:pt x="8080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rot="-2668953">
              <a:off x="1296666" y="2491191"/>
              <a:ext cx="1130985" cy="2625377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7327" y="0"/>
                  </a:moveTo>
                  <a:cubicBezTo>
                    <a:pt x="2762" y="4679"/>
                    <a:pt x="0" y="10956"/>
                    <a:pt x="0" y="17895"/>
                  </a:cubicBezTo>
                  <a:cubicBezTo>
                    <a:pt x="0" y="24834"/>
                    <a:pt x="2762" y="31202"/>
                    <a:pt x="7327" y="35767"/>
                  </a:cubicBezTo>
                  <a:lnTo>
                    <a:pt x="15407" y="27687"/>
                  </a:lnTo>
                  <a:cubicBezTo>
                    <a:pt x="12919" y="25222"/>
                    <a:pt x="11413" y="21684"/>
                    <a:pt x="11413" y="17895"/>
                  </a:cubicBezTo>
                  <a:cubicBezTo>
                    <a:pt x="11413" y="14083"/>
                    <a:pt x="12919" y="10660"/>
                    <a:pt x="15407" y="8103"/>
                  </a:cubicBezTo>
                  <a:lnTo>
                    <a:pt x="7327" y="0"/>
                  </a:lnTo>
                  <a:close/>
                </a:path>
              </a:pathLst>
            </a:custGeom>
            <a:gradFill>
              <a:gsLst>
                <a:gs pos="0">
                  <a:srgbClr val="4887A8"/>
                </a:gs>
                <a:gs pos="100000">
                  <a:srgbClr val="253C49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rot="-2668953">
              <a:off x="566589" y="1423608"/>
              <a:ext cx="2623770" cy="1130950"/>
            </a:xfrm>
            <a:custGeom>
              <a:avLst/>
              <a:gdLst/>
              <a:ahLst/>
              <a:cxnLst/>
              <a:rect l="l" t="t" r="r" b="b"/>
              <a:pathLst>
                <a:path w="35745" h="15408" extrusionOk="0">
                  <a:moveTo>
                    <a:pt x="17872" y="0"/>
                  </a:moveTo>
                  <a:cubicBezTo>
                    <a:pt x="10934" y="0"/>
                    <a:pt x="4565" y="2739"/>
                    <a:pt x="0" y="7304"/>
                  </a:cubicBezTo>
                  <a:lnTo>
                    <a:pt x="8080" y="15407"/>
                  </a:lnTo>
                  <a:cubicBezTo>
                    <a:pt x="10637" y="12919"/>
                    <a:pt x="14061" y="11413"/>
                    <a:pt x="17872" y="11413"/>
                  </a:cubicBezTo>
                  <a:cubicBezTo>
                    <a:pt x="21684" y="11413"/>
                    <a:pt x="25108" y="12919"/>
                    <a:pt x="27665" y="15407"/>
                  </a:cubicBezTo>
                  <a:lnTo>
                    <a:pt x="35745" y="7304"/>
                  </a:lnTo>
                  <a:cubicBezTo>
                    <a:pt x="31180" y="2739"/>
                    <a:pt x="24811" y="0"/>
                    <a:pt x="17872" y="0"/>
                  </a:cubicBezTo>
                  <a:close/>
                </a:path>
              </a:pathLst>
            </a:custGeom>
            <a:gradFill>
              <a:gsLst>
                <a:gs pos="0">
                  <a:srgbClr val="3CEDC8"/>
                </a:gs>
                <a:gs pos="100000">
                  <a:schemeClr val="accent2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 rot="-2668953">
              <a:off x="3129400" y="691432"/>
              <a:ext cx="1130985" cy="2625377"/>
            </a:xfrm>
            <a:custGeom>
              <a:avLst/>
              <a:gdLst/>
              <a:ahLst/>
              <a:cxnLst/>
              <a:rect l="l" t="t" r="r" b="b"/>
              <a:pathLst>
                <a:path w="15408" h="35768" extrusionOk="0">
                  <a:moveTo>
                    <a:pt x="8081" y="0"/>
                  </a:moveTo>
                  <a:lnTo>
                    <a:pt x="1" y="8103"/>
                  </a:lnTo>
                  <a:cubicBezTo>
                    <a:pt x="2466" y="10660"/>
                    <a:pt x="3995" y="14083"/>
                    <a:pt x="3995" y="17895"/>
                  </a:cubicBezTo>
                  <a:cubicBezTo>
                    <a:pt x="3995" y="21684"/>
                    <a:pt x="2466" y="25222"/>
                    <a:pt x="1" y="27687"/>
                  </a:cubicBezTo>
                  <a:lnTo>
                    <a:pt x="8081" y="35767"/>
                  </a:lnTo>
                  <a:cubicBezTo>
                    <a:pt x="12646" y="31202"/>
                    <a:pt x="15408" y="24834"/>
                    <a:pt x="15408" y="17895"/>
                  </a:cubicBezTo>
                  <a:cubicBezTo>
                    <a:pt x="15408" y="10956"/>
                    <a:pt x="12646" y="4679"/>
                    <a:pt x="8081" y="0"/>
                  </a:cubicBezTo>
                  <a:close/>
                </a:path>
              </a:pathLst>
            </a:custGeom>
            <a:gradFill>
              <a:gsLst>
                <a:gs pos="0">
                  <a:srgbClr val="CAE1F0"/>
                </a:gs>
                <a:gs pos="100000">
                  <a:srgbClr val="6AA6CE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 rot="-2668953">
              <a:off x="2370158" y="3253872"/>
              <a:ext cx="2623770" cy="1137629"/>
            </a:xfrm>
            <a:custGeom>
              <a:avLst/>
              <a:gdLst/>
              <a:ahLst/>
              <a:cxnLst/>
              <a:rect l="l" t="t" r="r" b="b"/>
              <a:pathLst>
                <a:path w="35745" h="15499" extrusionOk="0">
                  <a:moveTo>
                    <a:pt x="8080" y="0"/>
                  </a:moveTo>
                  <a:lnTo>
                    <a:pt x="0" y="8080"/>
                  </a:lnTo>
                  <a:cubicBezTo>
                    <a:pt x="4565" y="12645"/>
                    <a:pt x="10934" y="15499"/>
                    <a:pt x="17872" y="15499"/>
                  </a:cubicBezTo>
                  <a:cubicBezTo>
                    <a:pt x="24811" y="15499"/>
                    <a:pt x="31180" y="12645"/>
                    <a:pt x="35745" y="8080"/>
                  </a:cubicBezTo>
                  <a:lnTo>
                    <a:pt x="27665" y="0"/>
                  </a:lnTo>
                  <a:cubicBezTo>
                    <a:pt x="25108" y="2465"/>
                    <a:pt x="21684" y="3995"/>
                    <a:pt x="17872" y="3995"/>
                  </a:cubicBezTo>
                  <a:cubicBezTo>
                    <a:pt x="14061" y="3995"/>
                    <a:pt x="10637" y="2465"/>
                    <a:pt x="8080" y="0"/>
                  </a:cubicBez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0"/>
            <p:cNvGrpSpPr/>
            <p:nvPr/>
          </p:nvGrpSpPr>
          <p:grpSpPr>
            <a:xfrm>
              <a:off x="1606040" y="1726344"/>
              <a:ext cx="290107" cy="354107"/>
              <a:chOff x="-24683100" y="2340425"/>
              <a:chExt cx="242625" cy="296150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0"/>
            <p:cNvGrpSpPr/>
            <p:nvPr/>
          </p:nvGrpSpPr>
          <p:grpSpPr>
            <a:xfrm>
              <a:off x="1584853" y="3752195"/>
              <a:ext cx="332464" cy="353180"/>
              <a:chOff x="-24330250" y="2340425"/>
              <a:chExt cx="278050" cy="295375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-24330250" y="2340425"/>
                <a:ext cx="27805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1815" extrusionOk="0">
                    <a:moveTo>
                      <a:pt x="5577" y="693"/>
                    </a:moveTo>
                    <a:cubicBezTo>
                      <a:pt x="6711" y="693"/>
                      <a:pt x="7656" y="1638"/>
                      <a:pt x="7656" y="2804"/>
                    </a:cubicBezTo>
                    <a:lnTo>
                      <a:pt x="7656" y="3151"/>
                    </a:lnTo>
                    <a:cubicBezTo>
                      <a:pt x="7656" y="3340"/>
                      <a:pt x="7499" y="3497"/>
                      <a:pt x="7310" y="3497"/>
                    </a:cubicBezTo>
                    <a:lnTo>
                      <a:pt x="5924" y="3497"/>
                    </a:lnTo>
                    <a:lnTo>
                      <a:pt x="5924" y="3151"/>
                    </a:lnTo>
                    <a:cubicBezTo>
                      <a:pt x="5924" y="2962"/>
                      <a:pt x="5766" y="2804"/>
                      <a:pt x="5577" y="2804"/>
                    </a:cubicBezTo>
                    <a:cubicBezTo>
                      <a:pt x="5357" y="2804"/>
                      <a:pt x="5199" y="2962"/>
                      <a:pt x="5199" y="3151"/>
                    </a:cubicBezTo>
                    <a:lnTo>
                      <a:pt x="5199" y="3497"/>
                    </a:lnTo>
                    <a:lnTo>
                      <a:pt x="3844" y="3497"/>
                    </a:lnTo>
                    <a:cubicBezTo>
                      <a:pt x="3624" y="3497"/>
                      <a:pt x="3466" y="3340"/>
                      <a:pt x="3466" y="3151"/>
                    </a:cubicBezTo>
                    <a:lnTo>
                      <a:pt x="3466" y="2804"/>
                    </a:lnTo>
                    <a:cubicBezTo>
                      <a:pt x="3466" y="1638"/>
                      <a:pt x="4411" y="693"/>
                      <a:pt x="5577" y="693"/>
                    </a:cubicBezTo>
                    <a:close/>
                    <a:moveTo>
                      <a:pt x="8318" y="2867"/>
                    </a:moveTo>
                    <a:cubicBezTo>
                      <a:pt x="8728" y="2993"/>
                      <a:pt x="9043" y="3371"/>
                      <a:pt x="9043" y="3844"/>
                    </a:cubicBezTo>
                    <a:lnTo>
                      <a:pt x="9043" y="8727"/>
                    </a:lnTo>
                    <a:cubicBezTo>
                      <a:pt x="9043" y="9326"/>
                      <a:pt x="8570" y="9767"/>
                      <a:pt x="8003" y="9767"/>
                    </a:cubicBezTo>
                    <a:lnTo>
                      <a:pt x="5924" y="9767"/>
                    </a:lnTo>
                    <a:lnTo>
                      <a:pt x="5924" y="7309"/>
                    </a:lnTo>
                    <a:cubicBezTo>
                      <a:pt x="5924" y="7120"/>
                      <a:pt x="5766" y="6963"/>
                      <a:pt x="5577" y="6963"/>
                    </a:cubicBezTo>
                    <a:cubicBezTo>
                      <a:pt x="5357" y="6963"/>
                      <a:pt x="5199" y="7120"/>
                      <a:pt x="5199" y="7309"/>
                    </a:cubicBezTo>
                    <a:lnTo>
                      <a:pt x="5199" y="9767"/>
                    </a:lnTo>
                    <a:lnTo>
                      <a:pt x="3120" y="9767"/>
                    </a:lnTo>
                    <a:cubicBezTo>
                      <a:pt x="2521" y="9767"/>
                      <a:pt x="2112" y="9294"/>
                      <a:pt x="2112" y="8727"/>
                    </a:cubicBezTo>
                    <a:lnTo>
                      <a:pt x="2112" y="3844"/>
                    </a:lnTo>
                    <a:cubicBezTo>
                      <a:pt x="2112" y="3434"/>
                      <a:pt x="2364" y="3025"/>
                      <a:pt x="2805" y="2867"/>
                    </a:cubicBezTo>
                    <a:lnTo>
                      <a:pt x="2805" y="3151"/>
                    </a:lnTo>
                    <a:cubicBezTo>
                      <a:pt x="2805" y="3749"/>
                      <a:pt x="3277" y="4159"/>
                      <a:pt x="3844" y="4159"/>
                    </a:cubicBezTo>
                    <a:lnTo>
                      <a:pt x="7310" y="4159"/>
                    </a:lnTo>
                    <a:cubicBezTo>
                      <a:pt x="7877" y="4159"/>
                      <a:pt x="8318" y="3686"/>
                      <a:pt x="8318" y="3151"/>
                    </a:cubicBezTo>
                    <a:lnTo>
                      <a:pt x="8318" y="2867"/>
                    </a:lnTo>
                    <a:close/>
                    <a:moveTo>
                      <a:pt x="7972" y="693"/>
                    </a:moveTo>
                    <a:cubicBezTo>
                      <a:pt x="9326" y="693"/>
                      <a:pt x="10429" y="1796"/>
                      <a:pt x="10429" y="3151"/>
                    </a:cubicBezTo>
                    <a:lnTo>
                      <a:pt x="10429" y="8727"/>
                    </a:lnTo>
                    <a:lnTo>
                      <a:pt x="10397" y="8727"/>
                    </a:lnTo>
                    <a:cubicBezTo>
                      <a:pt x="10397" y="10082"/>
                      <a:pt x="9295" y="11184"/>
                      <a:pt x="7972" y="11184"/>
                    </a:cubicBezTo>
                    <a:lnTo>
                      <a:pt x="3120" y="11184"/>
                    </a:lnTo>
                    <a:cubicBezTo>
                      <a:pt x="1797" y="11184"/>
                      <a:pt x="694" y="10082"/>
                      <a:pt x="694" y="8727"/>
                    </a:cubicBezTo>
                    <a:lnTo>
                      <a:pt x="694" y="3151"/>
                    </a:lnTo>
                    <a:cubicBezTo>
                      <a:pt x="694" y="1796"/>
                      <a:pt x="1797" y="693"/>
                      <a:pt x="3120" y="693"/>
                    </a:cubicBezTo>
                    <a:lnTo>
                      <a:pt x="3718" y="693"/>
                    </a:lnTo>
                    <a:cubicBezTo>
                      <a:pt x="3277" y="1071"/>
                      <a:pt x="2994" y="1575"/>
                      <a:pt x="2868" y="2111"/>
                    </a:cubicBezTo>
                    <a:cubicBezTo>
                      <a:pt x="2017" y="2237"/>
                      <a:pt x="1387" y="2993"/>
                      <a:pt x="1387" y="3844"/>
                    </a:cubicBezTo>
                    <a:lnTo>
                      <a:pt x="1387" y="8727"/>
                    </a:lnTo>
                    <a:cubicBezTo>
                      <a:pt x="1387" y="9672"/>
                      <a:pt x="2175" y="10460"/>
                      <a:pt x="3120" y="10460"/>
                    </a:cubicBezTo>
                    <a:lnTo>
                      <a:pt x="7972" y="10460"/>
                    </a:lnTo>
                    <a:cubicBezTo>
                      <a:pt x="8917" y="10460"/>
                      <a:pt x="9704" y="9672"/>
                      <a:pt x="9704" y="8727"/>
                    </a:cubicBezTo>
                    <a:lnTo>
                      <a:pt x="9704" y="3844"/>
                    </a:lnTo>
                    <a:cubicBezTo>
                      <a:pt x="9704" y="2993"/>
                      <a:pt x="9074" y="2237"/>
                      <a:pt x="8255" y="2111"/>
                    </a:cubicBezTo>
                    <a:cubicBezTo>
                      <a:pt x="8098" y="1575"/>
                      <a:pt x="7814" y="1071"/>
                      <a:pt x="7373" y="693"/>
                    </a:cubicBezTo>
                    <a:close/>
                    <a:moveTo>
                      <a:pt x="3120" y="0"/>
                    </a:moveTo>
                    <a:cubicBezTo>
                      <a:pt x="1387" y="0"/>
                      <a:pt x="1" y="1418"/>
                      <a:pt x="1" y="3119"/>
                    </a:cubicBezTo>
                    <a:lnTo>
                      <a:pt x="1" y="8695"/>
                    </a:lnTo>
                    <a:cubicBezTo>
                      <a:pt x="1" y="10428"/>
                      <a:pt x="1418" y="11814"/>
                      <a:pt x="3120" y="11814"/>
                    </a:cubicBezTo>
                    <a:lnTo>
                      <a:pt x="7972" y="11814"/>
                    </a:lnTo>
                    <a:cubicBezTo>
                      <a:pt x="9704" y="11814"/>
                      <a:pt x="11091" y="10397"/>
                      <a:pt x="11091" y="8695"/>
                    </a:cubicBezTo>
                    <a:lnTo>
                      <a:pt x="11091" y="3119"/>
                    </a:lnTo>
                    <a:cubicBezTo>
                      <a:pt x="11122" y="1418"/>
                      <a:pt x="9704" y="0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-24225500" y="2375850"/>
                <a:ext cx="685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388" extrusionOk="0">
                    <a:moveTo>
                      <a:pt x="1387" y="1"/>
                    </a:moveTo>
                    <a:cubicBezTo>
                      <a:pt x="789" y="1"/>
                      <a:pt x="284" y="347"/>
                      <a:pt x="64" y="914"/>
                    </a:cubicBezTo>
                    <a:cubicBezTo>
                      <a:pt x="1" y="1103"/>
                      <a:pt x="64" y="1293"/>
                      <a:pt x="284" y="1324"/>
                    </a:cubicBezTo>
                    <a:cubicBezTo>
                      <a:pt x="330" y="1347"/>
                      <a:pt x="375" y="1357"/>
                      <a:pt x="418" y="1357"/>
                    </a:cubicBezTo>
                    <a:cubicBezTo>
                      <a:pt x="555" y="1357"/>
                      <a:pt x="670" y="1255"/>
                      <a:pt x="694" y="1135"/>
                    </a:cubicBezTo>
                    <a:cubicBezTo>
                      <a:pt x="789" y="851"/>
                      <a:pt x="1072" y="662"/>
                      <a:pt x="1387" y="662"/>
                    </a:cubicBezTo>
                    <a:cubicBezTo>
                      <a:pt x="1639" y="662"/>
                      <a:pt x="1923" y="851"/>
                      <a:pt x="2049" y="1135"/>
                    </a:cubicBezTo>
                    <a:cubicBezTo>
                      <a:pt x="2080" y="1293"/>
                      <a:pt x="2238" y="1387"/>
                      <a:pt x="2364" y="1387"/>
                    </a:cubicBezTo>
                    <a:cubicBezTo>
                      <a:pt x="2395" y="1387"/>
                      <a:pt x="2427" y="1387"/>
                      <a:pt x="2490" y="1324"/>
                    </a:cubicBezTo>
                    <a:cubicBezTo>
                      <a:pt x="2679" y="1261"/>
                      <a:pt x="2742" y="1072"/>
                      <a:pt x="2679" y="914"/>
                    </a:cubicBezTo>
                    <a:cubicBezTo>
                      <a:pt x="2490" y="347"/>
                      <a:pt x="1954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-24260925" y="2462500"/>
                <a:ext cx="1386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5199" y="693"/>
                    </a:lnTo>
                    <a:cubicBezTo>
                      <a:pt x="5388" y="693"/>
                      <a:pt x="5545" y="536"/>
                      <a:pt x="5545" y="347"/>
                    </a:cubicBezTo>
                    <a:cubicBezTo>
                      <a:pt x="5545" y="158"/>
                      <a:pt x="5388" y="0"/>
                      <a:pt x="5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-24260150" y="2515275"/>
                <a:ext cx="43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387" y="725"/>
                    </a:lnTo>
                    <a:cubicBezTo>
                      <a:pt x="1576" y="725"/>
                      <a:pt x="1733" y="567"/>
                      <a:pt x="1733" y="378"/>
                    </a:cubicBezTo>
                    <a:cubicBezTo>
                      <a:pt x="1702" y="158"/>
                      <a:pt x="1544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-24260925" y="25499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-24165625" y="2515275"/>
                <a:ext cx="43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25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78" y="725"/>
                    </a:cubicBezTo>
                    <a:lnTo>
                      <a:pt x="1387" y="725"/>
                    </a:lnTo>
                    <a:cubicBezTo>
                      <a:pt x="1576" y="725"/>
                      <a:pt x="1733" y="567"/>
                      <a:pt x="1733" y="378"/>
                    </a:cubicBezTo>
                    <a:cubicBezTo>
                      <a:pt x="1733" y="158"/>
                      <a:pt x="1576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-24157750" y="2549925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47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0"/>
            <p:cNvGrpSpPr/>
            <p:nvPr/>
          </p:nvGrpSpPr>
          <p:grpSpPr>
            <a:xfrm>
              <a:off x="3642406" y="1736940"/>
              <a:ext cx="356946" cy="332464"/>
              <a:chOff x="-25477800" y="2357750"/>
              <a:chExt cx="298525" cy="278050"/>
            </a:xfrm>
          </p:grpSpPr>
          <p:sp>
            <p:nvSpPr>
              <p:cNvPr id="196" name="Google Shape;196;p20"/>
              <p:cNvSpPr/>
              <p:nvPr/>
            </p:nvSpPr>
            <p:spPr>
              <a:xfrm>
                <a:off x="-25477800" y="2357750"/>
                <a:ext cx="298525" cy="27805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1122" extrusionOk="0">
                    <a:moveTo>
                      <a:pt x="7057" y="1229"/>
                    </a:moveTo>
                    <a:lnTo>
                      <a:pt x="7971" y="2143"/>
                    </a:lnTo>
                    <a:lnTo>
                      <a:pt x="7057" y="2143"/>
                    </a:lnTo>
                    <a:lnTo>
                      <a:pt x="7057" y="1229"/>
                    </a:lnTo>
                    <a:close/>
                    <a:moveTo>
                      <a:pt x="6333" y="756"/>
                    </a:moveTo>
                    <a:lnTo>
                      <a:pt x="6333" y="2489"/>
                    </a:lnTo>
                    <a:cubicBezTo>
                      <a:pt x="6333" y="2678"/>
                      <a:pt x="6490" y="2836"/>
                      <a:pt x="6679" y="2836"/>
                    </a:cubicBezTo>
                    <a:lnTo>
                      <a:pt x="8412" y="2836"/>
                    </a:lnTo>
                    <a:lnTo>
                      <a:pt x="8412" y="4946"/>
                    </a:lnTo>
                    <a:lnTo>
                      <a:pt x="7593" y="4946"/>
                    </a:lnTo>
                    <a:lnTo>
                      <a:pt x="7215" y="4096"/>
                    </a:lnTo>
                    <a:cubicBezTo>
                      <a:pt x="7026" y="3749"/>
                      <a:pt x="6648" y="3529"/>
                      <a:pt x="6270" y="3529"/>
                    </a:cubicBezTo>
                    <a:lnTo>
                      <a:pt x="3245" y="3529"/>
                    </a:lnTo>
                    <a:cubicBezTo>
                      <a:pt x="3119" y="3529"/>
                      <a:pt x="2993" y="3560"/>
                      <a:pt x="2867" y="3592"/>
                    </a:cubicBezTo>
                    <a:lnTo>
                      <a:pt x="2867" y="756"/>
                    </a:lnTo>
                    <a:close/>
                    <a:moveTo>
                      <a:pt x="10901" y="6994"/>
                    </a:moveTo>
                    <a:cubicBezTo>
                      <a:pt x="11027" y="6994"/>
                      <a:pt x="11090" y="7026"/>
                      <a:pt x="11184" y="7089"/>
                    </a:cubicBezTo>
                    <a:cubicBezTo>
                      <a:pt x="11247" y="7183"/>
                      <a:pt x="11247" y="7246"/>
                      <a:pt x="11247" y="7372"/>
                    </a:cubicBezTo>
                    <a:lnTo>
                      <a:pt x="10995" y="9105"/>
                    </a:lnTo>
                    <a:lnTo>
                      <a:pt x="10428" y="6994"/>
                    </a:lnTo>
                    <a:close/>
                    <a:moveTo>
                      <a:pt x="6270" y="4190"/>
                    </a:moveTo>
                    <a:cubicBezTo>
                      <a:pt x="6364" y="4190"/>
                      <a:pt x="6490" y="4253"/>
                      <a:pt x="6585" y="4379"/>
                    </a:cubicBezTo>
                    <a:lnTo>
                      <a:pt x="7089" y="5356"/>
                    </a:lnTo>
                    <a:cubicBezTo>
                      <a:pt x="7120" y="5482"/>
                      <a:pt x="7278" y="5577"/>
                      <a:pt x="7404" y="5577"/>
                    </a:cubicBezTo>
                    <a:lnTo>
                      <a:pt x="9105" y="5577"/>
                    </a:lnTo>
                    <a:cubicBezTo>
                      <a:pt x="9262" y="5577"/>
                      <a:pt x="9420" y="5671"/>
                      <a:pt x="9452" y="5829"/>
                    </a:cubicBezTo>
                    <a:lnTo>
                      <a:pt x="10586" y="10397"/>
                    </a:lnTo>
                    <a:lnTo>
                      <a:pt x="2205" y="10397"/>
                    </a:lnTo>
                    <a:lnTo>
                      <a:pt x="2205" y="10460"/>
                    </a:lnTo>
                    <a:cubicBezTo>
                      <a:pt x="2048" y="10460"/>
                      <a:pt x="1890" y="10334"/>
                      <a:pt x="1859" y="10176"/>
                    </a:cubicBezTo>
                    <a:lnTo>
                      <a:pt x="788" y="5986"/>
                    </a:lnTo>
                    <a:cubicBezTo>
                      <a:pt x="756" y="5892"/>
                      <a:pt x="788" y="5797"/>
                      <a:pt x="851" y="5734"/>
                    </a:cubicBezTo>
                    <a:cubicBezTo>
                      <a:pt x="945" y="5640"/>
                      <a:pt x="1008" y="5608"/>
                      <a:pt x="1134" y="5608"/>
                    </a:cubicBezTo>
                    <a:lnTo>
                      <a:pt x="2520" y="5608"/>
                    </a:lnTo>
                    <a:cubicBezTo>
                      <a:pt x="2709" y="5608"/>
                      <a:pt x="2867" y="5451"/>
                      <a:pt x="2867" y="5262"/>
                    </a:cubicBezTo>
                    <a:lnTo>
                      <a:pt x="2867" y="4537"/>
                    </a:lnTo>
                    <a:cubicBezTo>
                      <a:pt x="2867" y="4348"/>
                      <a:pt x="3025" y="4190"/>
                      <a:pt x="3214" y="4190"/>
                    </a:cubicBezTo>
                    <a:close/>
                    <a:moveTo>
                      <a:pt x="2489" y="0"/>
                    </a:moveTo>
                    <a:cubicBezTo>
                      <a:pt x="2268" y="0"/>
                      <a:pt x="2111" y="158"/>
                      <a:pt x="2111" y="378"/>
                    </a:cubicBezTo>
                    <a:lnTo>
                      <a:pt x="2111" y="4537"/>
                    </a:lnTo>
                    <a:lnTo>
                      <a:pt x="2111" y="4883"/>
                    </a:lnTo>
                    <a:lnTo>
                      <a:pt x="1103" y="4883"/>
                    </a:lnTo>
                    <a:cubicBezTo>
                      <a:pt x="788" y="4883"/>
                      <a:pt x="473" y="5041"/>
                      <a:pt x="284" y="5293"/>
                    </a:cubicBezTo>
                    <a:cubicBezTo>
                      <a:pt x="63" y="5514"/>
                      <a:pt x="0" y="5829"/>
                      <a:pt x="63" y="6144"/>
                    </a:cubicBezTo>
                    <a:lnTo>
                      <a:pt x="1134" y="10334"/>
                    </a:lnTo>
                    <a:cubicBezTo>
                      <a:pt x="1260" y="10806"/>
                      <a:pt x="1701" y="11121"/>
                      <a:pt x="2174" y="11121"/>
                    </a:cubicBezTo>
                    <a:lnTo>
                      <a:pt x="10995" y="11121"/>
                    </a:lnTo>
                    <a:cubicBezTo>
                      <a:pt x="11153" y="11121"/>
                      <a:pt x="11310" y="10995"/>
                      <a:pt x="11342" y="10838"/>
                    </a:cubicBezTo>
                    <a:lnTo>
                      <a:pt x="11877" y="7467"/>
                    </a:lnTo>
                    <a:cubicBezTo>
                      <a:pt x="11940" y="7152"/>
                      <a:pt x="11846" y="6868"/>
                      <a:pt x="11657" y="6616"/>
                    </a:cubicBezTo>
                    <a:cubicBezTo>
                      <a:pt x="11499" y="6427"/>
                      <a:pt x="11216" y="6301"/>
                      <a:pt x="10901" y="6301"/>
                    </a:cubicBezTo>
                    <a:lnTo>
                      <a:pt x="10239" y="6301"/>
                    </a:lnTo>
                    <a:lnTo>
                      <a:pt x="10082" y="5734"/>
                    </a:lnTo>
                    <a:cubicBezTo>
                      <a:pt x="9956" y="5262"/>
                      <a:pt x="9578" y="4946"/>
                      <a:pt x="9105" y="4883"/>
                    </a:cubicBezTo>
                    <a:lnTo>
                      <a:pt x="9105" y="2458"/>
                    </a:lnTo>
                    <a:cubicBezTo>
                      <a:pt x="9105" y="2363"/>
                      <a:pt x="9042" y="2269"/>
                      <a:pt x="8979" y="2206"/>
                    </a:cubicBezTo>
                    <a:lnTo>
                      <a:pt x="6900" y="126"/>
                    </a:lnTo>
                    <a:cubicBezTo>
                      <a:pt x="6805" y="63"/>
                      <a:pt x="67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-25388025" y="2514850"/>
                <a:ext cx="10400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3546" extrusionOk="0">
                    <a:moveTo>
                      <a:pt x="1752" y="1"/>
                    </a:moveTo>
                    <a:cubicBezTo>
                      <a:pt x="1716" y="1"/>
                      <a:pt x="1678" y="6"/>
                      <a:pt x="1639" y="17"/>
                    </a:cubicBezTo>
                    <a:cubicBezTo>
                      <a:pt x="1450" y="80"/>
                      <a:pt x="1324" y="269"/>
                      <a:pt x="1418" y="458"/>
                    </a:cubicBezTo>
                    <a:lnTo>
                      <a:pt x="1639" y="1403"/>
                    </a:lnTo>
                    <a:lnTo>
                      <a:pt x="347" y="1403"/>
                    </a:lnTo>
                    <a:cubicBezTo>
                      <a:pt x="158" y="1403"/>
                      <a:pt x="1" y="1561"/>
                      <a:pt x="1" y="1750"/>
                    </a:cubicBezTo>
                    <a:cubicBezTo>
                      <a:pt x="1" y="1970"/>
                      <a:pt x="158" y="2128"/>
                      <a:pt x="347" y="2128"/>
                    </a:cubicBezTo>
                    <a:lnTo>
                      <a:pt x="1796" y="2128"/>
                    </a:lnTo>
                    <a:lnTo>
                      <a:pt x="2080" y="3262"/>
                    </a:lnTo>
                    <a:cubicBezTo>
                      <a:pt x="2111" y="3420"/>
                      <a:pt x="2269" y="3546"/>
                      <a:pt x="2426" y="3546"/>
                    </a:cubicBezTo>
                    <a:lnTo>
                      <a:pt x="2521" y="3546"/>
                    </a:lnTo>
                    <a:cubicBezTo>
                      <a:pt x="2710" y="3483"/>
                      <a:pt x="2836" y="3294"/>
                      <a:pt x="2742" y="3105"/>
                    </a:cubicBezTo>
                    <a:lnTo>
                      <a:pt x="2521" y="2159"/>
                    </a:lnTo>
                    <a:lnTo>
                      <a:pt x="3813" y="2159"/>
                    </a:lnTo>
                    <a:cubicBezTo>
                      <a:pt x="4002" y="2159"/>
                      <a:pt x="4159" y="2002"/>
                      <a:pt x="4159" y="1813"/>
                    </a:cubicBezTo>
                    <a:cubicBezTo>
                      <a:pt x="4159" y="1561"/>
                      <a:pt x="4002" y="1403"/>
                      <a:pt x="3813" y="1403"/>
                    </a:cubicBezTo>
                    <a:lnTo>
                      <a:pt x="2363" y="1403"/>
                    </a:lnTo>
                    <a:lnTo>
                      <a:pt x="2080" y="269"/>
                    </a:lnTo>
                    <a:cubicBezTo>
                      <a:pt x="2054" y="114"/>
                      <a:pt x="1921" y="1"/>
                      <a:pt x="1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3629177" y="3760581"/>
              <a:ext cx="353180" cy="354107"/>
              <a:chOff x="-25104475" y="2340425"/>
              <a:chExt cx="295375" cy="296150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-25104475" y="2340425"/>
                <a:ext cx="225275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11846" extrusionOk="0">
                    <a:moveTo>
                      <a:pt x="4474" y="693"/>
                    </a:moveTo>
                    <a:cubicBezTo>
                      <a:pt x="5041" y="693"/>
                      <a:pt x="5514" y="1166"/>
                      <a:pt x="5514" y="1733"/>
                    </a:cubicBezTo>
                    <a:cubicBezTo>
                      <a:pt x="5514" y="1922"/>
                      <a:pt x="5671" y="2079"/>
                      <a:pt x="5860" y="2079"/>
                    </a:cubicBezTo>
                    <a:lnTo>
                      <a:pt x="6585" y="2079"/>
                    </a:lnTo>
                    <a:cubicBezTo>
                      <a:pt x="6774" y="2079"/>
                      <a:pt x="6931" y="2237"/>
                      <a:pt x="6931" y="2426"/>
                    </a:cubicBezTo>
                    <a:lnTo>
                      <a:pt x="6931" y="2804"/>
                    </a:lnTo>
                    <a:lnTo>
                      <a:pt x="2080" y="2804"/>
                    </a:lnTo>
                    <a:lnTo>
                      <a:pt x="2080" y="2426"/>
                    </a:lnTo>
                    <a:cubicBezTo>
                      <a:pt x="2048" y="2237"/>
                      <a:pt x="2206" y="2079"/>
                      <a:pt x="2395" y="2079"/>
                    </a:cubicBezTo>
                    <a:lnTo>
                      <a:pt x="3119" y="2079"/>
                    </a:lnTo>
                    <a:cubicBezTo>
                      <a:pt x="3308" y="2079"/>
                      <a:pt x="3466" y="1922"/>
                      <a:pt x="3466" y="1733"/>
                    </a:cubicBezTo>
                    <a:cubicBezTo>
                      <a:pt x="3466" y="1134"/>
                      <a:pt x="3939" y="693"/>
                      <a:pt x="4474" y="693"/>
                    </a:cubicBezTo>
                    <a:close/>
                    <a:moveTo>
                      <a:pt x="8003" y="2804"/>
                    </a:moveTo>
                    <a:cubicBezTo>
                      <a:pt x="8192" y="2804"/>
                      <a:pt x="8349" y="2962"/>
                      <a:pt x="8349" y="3151"/>
                    </a:cubicBezTo>
                    <a:lnTo>
                      <a:pt x="8349" y="10838"/>
                    </a:lnTo>
                    <a:lnTo>
                      <a:pt x="8286" y="10838"/>
                    </a:lnTo>
                    <a:cubicBezTo>
                      <a:pt x="8286" y="11027"/>
                      <a:pt x="8129" y="11184"/>
                      <a:pt x="7940" y="11184"/>
                    </a:cubicBezTo>
                    <a:lnTo>
                      <a:pt x="1009" y="11184"/>
                    </a:lnTo>
                    <a:cubicBezTo>
                      <a:pt x="820" y="11184"/>
                      <a:pt x="662" y="11027"/>
                      <a:pt x="662" y="10838"/>
                    </a:cubicBezTo>
                    <a:lnTo>
                      <a:pt x="662" y="3151"/>
                    </a:lnTo>
                    <a:cubicBezTo>
                      <a:pt x="662" y="2962"/>
                      <a:pt x="820" y="2804"/>
                      <a:pt x="1009" y="2804"/>
                    </a:cubicBezTo>
                    <a:lnTo>
                      <a:pt x="1355" y="2804"/>
                    </a:lnTo>
                    <a:lnTo>
                      <a:pt x="1355" y="3151"/>
                    </a:lnTo>
                    <a:cubicBezTo>
                      <a:pt x="1355" y="3340"/>
                      <a:pt x="1544" y="3497"/>
                      <a:pt x="1733" y="3497"/>
                    </a:cubicBezTo>
                    <a:lnTo>
                      <a:pt x="7278" y="3497"/>
                    </a:lnTo>
                    <a:cubicBezTo>
                      <a:pt x="7467" y="3497"/>
                      <a:pt x="7625" y="3340"/>
                      <a:pt x="7625" y="3151"/>
                    </a:cubicBezTo>
                    <a:lnTo>
                      <a:pt x="7625" y="2804"/>
                    </a:lnTo>
                    <a:close/>
                    <a:moveTo>
                      <a:pt x="4474" y="0"/>
                    </a:moveTo>
                    <a:cubicBezTo>
                      <a:pt x="3655" y="0"/>
                      <a:pt x="2930" y="599"/>
                      <a:pt x="2773" y="1386"/>
                    </a:cubicBezTo>
                    <a:lnTo>
                      <a:pt x="2395" y="1386"/>
                    </a:lnTo>
                    <a:cubicBezTo>
                      <a:pt x="1954" y="1386"/>
                      <a:pt x="1576" y="1638"/>
                      <a:pt x="1418" y="2079"/>
                    </a:cubicBezTo>
                    <a:lnTo>
                      <a:pt x="1009" y="2079"/>
                    </a:lnTo>
                    <a:cubicBezTo>
                      <a:pt x="410" y="2079"/>
                      <a:pt x="0" y="2552"/>
                      <a:pt x="0" y="3119"/>
                    </a:cubicBezTo>
                    <a:lnTo>
                      <a:pt x="0" y="10838"/>
                    </a:lnTo>
                    <a:cubicBezTo>
                      <a:pt x="0" y="11405"/>
                      <a:pt x="473" y="11846"/>
                      <a:pt x="1009" y="11846"/>
                    </a:cubicBezTo>
                    <a:lnTo>
                      <a:pt x="7940" y="11846"/>
                    </a:lnTo>
                    <a:cubicBezTo>
                      <a:pt x="8538" y="11846"/>
                      <a:pt x="8979" y="11373"/>
                      <a:pt x="8979" y="10838"/>
                    </a:cubicBezTo>
                    <a:lnTo>
                      <a:pt x="8979" y="3151"/>
                    </a:lnTo>
                    <a:cubicBezTo>
                      <a:pt x="9011" y="2552"/>
                      <a:pt x="8538" y="2079"/>
                      <a:pt x="7940" y="2079"/>
                    </a:cubicBezTo>
                    <a:lnTo>
                      <a:pt x="7562" y="2079"/>
                    </a:lnTo>
                    <a:cubicBezTo>
                      <a:pt x="7404" y="1701"/>
                      <a:pt x="7026" y="1386"/>
                      <a:pt x="6553" y="1386"/>
                    </a:cubicBezTo>
                    <a:lnTo>
                      <a:pt x="6175" y="1386"/>
                    </a:lnTo>
                    <a:cubicBezTo>
                      <a:pt x="6018" y="599"/>
                      <a:pt x="5293" y="0"/>
                      <a:pt x="44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-25001300" y="23750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68" y="693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-25070600" y="2444375"/>
                <a:ext cx="874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3467" extrusionOk="0">
                    <a:moveTo>
                      <a:pt x="2773" y="725"/>
                    </a:moveTo>
                    <a:lnTo>
                      <a:pt x="2773" y="2805"/>
                    </a:lnTo>
                    <a:lnTo>
                      <a:pt x="693" y="2805"/>
                    </a:lnTo>
                    <a:lnTo>
                      <a:pt x="693" y="725"/>
                    </a:lnTo>
                    <a:close/>
                    <a:moveTo>
                      <a:pt x="378" y="1"/>
                    </a:moveTo>
                    <a:cubicBezTo>
                      <a:pt x="189" y="1"/>
                      <a:pt x="0" y="158"/>
                      <a:pt x="0" y="379"/>
                    </a:cubicBezTo>
                    <a:lnTo>
                      <a:pt x="0" y="3120"/>
                    </a:lnTo>
                    <a:cubicBezTo>
                      <a:pt x="0" y="3309"/>
                      <a:pt x="189" y="3466"/>
                      <a:pt x="378" y="3466"/>
                    </a:cubicBezTo>
                    <a:lnTo>
                      <a:pt x="3119" y="3466"/>
                    </a:lnTo>
                    <a:cubicBezTo>
                      <a:pt x="3340" y="3466"/>
                      <a:pt x="3497" y="3309"/>
                      <a:pt x="3497" y="3120"/>
                    </a:cubicBezTo>
                    <a:lnTo>
                      <a:pt x="3497" y="379"/>
                    </a:lnTo>
                    <a:cubicBezTo>
                      <a:pt x="3497" y="158"/>
                      <a:pt x="3340" y="1"/>
                      <a:pt x="3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-24966650" y="24790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1734" y="726"/>
                    </a:lnTo>
                    <a:cubicBezTo>
                      <a:pt x="1923" y="726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-24966650" y="244437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-24966650" y="2513700"/>
                <a:ext cx="520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1734" y="693"/>
                    </a:lnTo>
                    <a:cubicBezTo>
                      <a:pt x="1923" y="693"/>
                      <a:pt x="2080" y="536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-25071400" y="2549125"/>
                <a:ext cx="156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94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5924" y="694"/>
                    </a:lnTo>
                    <a:cubicBezTo>
                      <a:pt x="6113" y="694"/>
                      <a:pt x="6270" y="536"/>
                      <a:pt x="6270" y="347"/>
                    </a:cubicBezTo>
                    <a:cubicBezTo>
                      <a:pt x="6270" y="158"/>
                      <a:pt x="6113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-25071400" y="2583800"/>
                <a:ext cx="156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5924" y="693"/>
                    </a:lnTo>
                    <a:cubicBezTo>
                      <a:pt x="6113" y="693"/>
                      <a:pt x="6270" y="536"/>
                      <a:pt x="6270" y="347"/>
                    </a:cubicBezTo>
                    <a:cubicBezTo>
                      <a:pt x="6270" y="158"/>
                      <a:pt x="6113" y="0"/>
                      <a:pt x="5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-24862675" y="2375850"/>
                <a:ext cx="53575" cy="2607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0429" extrusionOk="0">
                    <a:moveTo>
                      <a:pt x="1103" y="1103"/>
                    </a:moveTo>
                    <a:lnTo>
                      <a:pt x="1481" y="1797"/>
                    </a:lnTo>
                    <a:lnTo>
                      <a:pt x="1481" y="7625"/>
                    </a:lnTo>
                    <a:lnTo>
                      <a:pt x="757" y="7625"/>
                    </a:lnTo>
                    <a:lnTo>
                      <a:pt x="757" y="1797"/>
                    </a:lnTo>
                    <a:lnTo>
                      <a:pt x="1103" y="1103"/>
                    </a:lnTo>
                    <a:close/>
                    <a:moveTo>
                      <a:pt x="1481" y="8255"/>
                    </a:moveTo>
                    <a:lnTo>
                      <a:pt x="1481" y="9358"/>
                    </a:lnTo>
                    <a:cubicBezTo>
                      <a:pt x="1450" y="9578"/>
                      <a:pt x="1324" y="9736"/>
                      <a:pt x="1103" y="9736"/>
                    </a:cubicBezTo>
                    <a:cubicBezTo>
                      <a:pt x="914" y="9736"/>
                      <a:pt x="757" y="9578"/>
                      <a:pt x="757" y="9358"/>
                    </a:cubicBezTo>
                    <a:lnTo>
                      <a:pt x="757" y="8255"/>
                    </a:lnTo>
                    <a:close/>
                    <a:moveTo>
                      <a:pt x="1072" y="1"/>
                    </a:moveTo>
                    <a:cubicBezTo>
                      <a:pt x="946" y="1"/>
                      <a:pt x="820" y="64"/>
                      <a:pt x="757" y="190"/>
                    </a:cubicBezTo>
                    <a:lnTo>
                      <a:pt x="32" y="1576"/>
                    </a:lnTo>
                    <a:cubicBezTo>
                      <a:pt x="0" y="1608"/>
                      <a:pt x="0" y="1702"/>
                      <a:pt x="0" y="1734"/>
                    </a:cubicBezTo>
                    <a:lnTo>
                      <a:pt x="0" y="9421"/>
                    </a:lnTo>
                    <a:cubicBezTo>
                      <a:pt x="0" y="9988"/>
                      <a:pt x="473" y="10429"/>
                      <a:pt x="1040" y="10429"/>
                    </a:cubicBezTo>
                    <a:cubicBezTo>
                      <a:pt x="1607" y="10429"/>
                      <a:pt x="2048" y="9956"/>
                      <a:pt x="2048" y="9421"/>
                    </a:cubicBezTo>
                    <a:lnTo>
                      <a:pt x="2048" y="1734"/>
                    </a:lnTo>
                    <a:cubicBezTo>
                      <a:pt x="2143" y="1639"/>
                      <a:pt x="2143" y="1608"/>
                      <a:pt x="2111" y="1576"/>
                    </a:cubicBezTo>
                    <a:lnTo>
                      <a:pt x="1387" y="190"/>
                    </a:lnTo>
                    <a:cubicBezTo>
                      <a:pt x="1355" y="64"/>
                      <a:pt x="1198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72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8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9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205" name="Google Shape;120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206" name="Google Shape;120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207" name="Google Shape;120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9" name="Google Shape;120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11" name="Google Shape;121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12" name="Google Shape;121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4" name="Google Shape;121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15" name="Google Shape;121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19" name="Google Shape;121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20" name="Google Shape;122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21" name="Google Shape;122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3" name="Google Shape;122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24" name="Google Shape;122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29" name="Google Shape;122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30" name="Google Shape;123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2" name="Google Shape;123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33" name="Google Shape;123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5" name="Google Shape;123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36" name="Google Shape;123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37" name="Google Shape;123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9" name="Google Shape;123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40" name="Google Shape;124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6B2F3-0FED-45EE-82D5-E6C9A992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7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Distribuição de Gênero</a:t>
            </a:r>
            <a:endParaRPr dirty="0"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960785" y="1774522"/>
            <a:ext cx="879685" cy="1877159"/>
            <a:chOff x="4024982" y="1185273"/>
            <a:chExt cx="1086030" cy="2317194"/>
          </a:xfrm>
        </p:grpSpPr>
        <p:sp>
          <p:nvSpPr>
            <p:cNvPr id="214" name="Google Shape;214;p21"/>
            <p:cNvSpPr/>
            <p:nvPr/>
          </p:nvSpPr>
          <p:spPr>
            <a:xfrm>
              <a:off x="4024982" y="1185273"/>
              <a:ext cx="1086030" cy="2317194"/>
            </a:xfrm>
            <a:custGeom>
              <a:avLst/>
              <a:gdLst/>
              <a:ahLst/>
              <a:cxnLst/>
              <a:rect l="l" t="t" r="r" b="b"/>
              <a:pathLst>
                <a:path w="21529" h="21600" extrusionOk="0">
                  <a:moveTo>
                    <a:pt x="10761" y="0"/>
                  </a:moveTo>
                  <a:cubicBezTo>
                    <a:pt x="8477" y="0"/>
                    <a:pt x="6630" y="882"/>
                    <a:pt x="6630" y="1969"/>
                  </a:cubicBezTo>
                  <a:cubicBezTo>
                    <a:pt x="6630" y="3057"/>
                    <a:pt x="8476" y="3939"/>
                    <a:pt x="10761" y="3939"/>
                  </a:cubicBezTo>
                  <a:cubicBezTo>
                    <a:pt x="13046" y="3939"/>
                    <a:pt x="14898" y="3057"/>
                    <a:pt x="14898" y="1969"/>
                  </a:cubicBezTo>
                  <a:cubicBezTo>
                    <a:pt x="14898" y="882"/>
                    <a:pt x="13046" y="0"/>
                    <a:pt x="10761" y="0"/>
                  </a:cubicBezTo>
                  <a:close/>
                  <a:moveTo>
                    <a:pt x="7903" y="4220"/>
                  </a:moveTo>
                  <a:cubicBezTo>
                    <a:pt x="6099" y="4224"/>
                    <a:pt x="4472" y="4720"/>
                    <a:pt x="3651" y="5477"/>
                  </a:cubicBezTo>
                  <a:cubicBezTo>
                    <a:pt x="3518" y="5600"/>
                    <a:pt x="3409" y="5728"/>
                    <a:pt x="3305" y="5856"/>
                  </a:cubicBezTo>
                  <a:cubicBezTo>
                    <a:pt x="2652" y="6667"/>
                    <a:pt x="2123" y="7499"/>
                    <a:pt x="1599" y="8330"/>
                  </a:cubicBezTo>
                  <a:cubicBezTo>
                    <a:pt x="1079" y="9155"/>
                    <a:pt x="562" y="9979"/>
                    <a:pt x="49" y="10805"/>
                  </a:cubicBezTo>
                  <a:cubicBezTo>
                    <a:pt x="-36" y="10943"/>
                    <a:pt x="-8" y="11085"/>
                    <a:pt x="107" y="11212"/>
                  </a:cubicBezTo>
                  <a:cubicBezTo>
                    <a:pt x="591" y="11748"/>
                    <a:pt x="2055" y="11821"/>
                    <a:pt x="2821" y="11420"/>
                  </a:cubicBezTo>
                  <a:cubicBezTo>
                    <a:pt x="2867" y="11396"/>
                    <a:pt x="2909" y="11371"/>
                    <a:pt x="2948" y="11344"/>
                  </a:cubicBezTo>
                  <a:cubicBezTo>
                    <a:pt x="2986" y="11318"/>
                    <a:pt x="3021" y="11289"/>
                    <a:pt x="3051" y="11260"/>
                  </a:cubicBezTo>
                  <a:cubicBezTo>
                    <a:pt x="3140" y="11178"/>
                    <a:pt x="3200" y="11089"/>
                    <a:pt x="3259" y="11000"/>
                  </a:cubicBezTo>
                  <a:cubicBezTo>
                    <a:pt x="4238" y="9542"/>
                    <a:pt x="5178" y="8079"/>
                    <a:pt x="6100" y="6612"/>
                  </a:cubicBezTo>
                  <a:lnTo>
                    <a:pt x="6157" y="6534"/>
                  </a:lnTo>
                  <a:lnTo>
                    <a:pt x="7027" y="6534"/>
                  </a:lnTo>
                  <a:lnTo>
                    <a:pt x="1738" y="14644"/>
                  </a:lnTo>
                  <a:lnTo>
                    <a:pt x="6647" y="14644"/>
                  </a:lnTo>
                  <a:lnTo>
                    <a:pt x="6647" y="20847"/>
                  </a:lnTo>
                  <a:lnTo>
                    <a:pt x="6653" y="20847"/>
                  </a:lnTo>
                  <a:cubicBezTo>
                    <a:pt x="6653" y="21263"/>
                    <a:pt x="7413" y="21600"/>
                    <a:pt x="8353" y="21600"/>
                  </a:cubicBezTo>
                  <a:cubicBezTo>
                    <a:pt x="9293" y="21600"/>
                    <a:pt x="10058" y="21263"/>
                    <a:pt x="10058" y="20847"/>
                  </a:cubicBezTo>
                  <a:lnTo>
                    <a:pt x="10058" y="14644"/>
                  </a:lnTo>
                  <a:lnTo>
                    <a:pt x="11326" y="14644"/>
                  </a:lnTo>
                  <a:lnTo>
                    <a:pt x="11470" y="14644"/>
                  </a:lnTo>
                  <a:lnTo>
                    <a:pt x="11470" y="20847"/>
                  </a:lnTo>
                  <a:cubicBezTo>
                    <a:pt x="11470" y="21263"/>
                    <a:pt x="12235" y="21600"/>
                    <a:pt x="13175" y="21600"/>
                  </a:cubicBezTo>
                  <a:cubicBezTo>
                    <a:pt x="14115" y="21600"/>
                    <a:pt x="14875" y="21263"/>
                    <a:pt x="14875" y="20847"/>
                  </a:cubicBezTo>
                  <a:lnTo>
                    <a:pt x="14881" y="20847"/>
                  </a:lnTo>
                  <a:lnTo>
                    <a:pt x="14881" y="14644"/>
                  </a:lnTo>
                  <a:lnTo>
                    <a:pt x="19790" y="14644"/>
                  </a:lnTo>
                  <a:lnTo>
                    <a:pt x="14501" y="6534"/>
                  </a:lnTo>
                  <a:lnTo>
                    <a:pt x="15371" y="6534"/>
                  </a:lnTo>
                  <a:lnTo>
                    <a:pt x="15428" y="6612"/>
                  </a:lnTo>
                  <a:cubicBezTo>
                    <a:pt x="16350" y="8079"/>
                    <a:pt x="17294" y="9541"/>
                    <a:pt x="18269" y="11000"/>
                  </a:cubicBezTo>
                  <a:cubicBezTo>
                    <a:pt x="18328" y="11089"/>
                    <a:pt x="18388" y="11178"/>
                    <a:pt x="18477" y="11260"/>
                  </a:cubicBezTo>
                  <a:cubicBezTo>
                    <a:pt x="18508" y="11289"/>
                    <a:pt x="18542" y="11318"/>
                    <a:pt x="18580" y="11344"/>
                  </a:cubicBezTo>
                  <a:cubicBezTo>
                    <a:pt x="18619" y="11371"/>
                    <a:pt x="18662" y="11396"/>
                    <a:pt x="18707" y="11420"/>
                  </a:cubicBezTo>
                  <a:cubicBezTo>
                    <a:pt x="19469" y="11823"/>
                    <a:pt x="20937" y="11748"/>
                    <a:pt x="21421" y="11212"/>
                  </a:cubicBezTo>
                  <a:cubicBezTo>
                    <a:pt x="21536" y="11085"/>
                    <a:pt x="21564" y="10943"/>
                    <a:pt x="21479" y="10805"/>
                  </a:cubicBezTo>
                  <a:cubicBezTo>
                    <a:pt x="20967" y="9979"/>
                    <a:pt x="20451" y="9155"/>
                    <a:pt x="19929" y="8330"/>
                  </a:cubicBezTo>
                  <a:cubicBezTo>
                    <a:pt x="19403" y="7499"/>
                    <a:pt x="18869" y="6668"/>
                    <a:pt x="18223" y="5856"/>
                  </a:cubicBezTo>
                  <a:cubicBezTo>
                    <a:pt x="18121" y="5728"/>
                    <a:pt x="18013" y="5599"/>
                    <a:pt x="17877" y="5477"/>
                  </a:cubicBezTo>
                  <a:cubicBezTo>
                    <a:pt x="16967" y="4657"/>
                    <a:pt x="15056" y="4223"/>
                    <a:pt x="13072" y="4220"/>
                  </a:cubicBezTo>
                  <a:cubicBezTo>
                    <a:pt x="13060" y="4220"/>
                    <a:pt x="13049" y="4220"/>
                    <a:pt x="13037" y="4220"/>
                  </a:cubicBezTo>
                  <a:lnTo>
                    <a:pt x="7938" y="4220"/>
                  </a:lnTo>
                  <a:cubicBezTo>
                    <a:pt x="7926" y="4220"/>
                    <a:pt x="7915" y="4220"/>
                    <a:pt x="7903" y="4220"/>
                  </a:cubicBezTo>
                  <a:close/>
                </a:path>
              </a:pathLst>
            </a:custGeom>
            <a:gradFill>
              <a:gsLst>
                <a:gs pos="0">
                  <a:srgbClr val="4CBCA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375122" y="1638019"/>
              <a:ext cx="385740" cy="428652"/>
            </a:xfrm>
            <a:custGeom>
              <a:avLst/>
              <a:gdLst/>
              <a:ahLst/>
              <a:cxnLst/>
              <a:rect l="l" t="t" r="r" b="b"/>
              <a:pathLst>
                <a:path w="21291" h="21600" extrusionOk="0">
                  <a:moveTo>
                    <a:pt x="5905" y="0"/>
                  </a:moveTo>
                  <a:cubicBezTo>
                    <a:pt x="6222" y="594"/>
                    <a:pt x="6434" y="1232"/>
                    <a:pt x="6563" y="1845"/>
                  </a:cubicBezTo>
                  <a:cubicBezTo>
                    <a:pt x="6839" y="3160"/>
                    <a:pt x="6727" y="4470"/>
                    <a:pt x="6322" y="5623"/>
                  </a:cubicBezTo>
                  <a:cubicBezTo>
                    <a:pt x="4970" y="5799"/>
                    <a:pt x="3933" y="6880"/>
                    <a:pt x="1012" y="12418"/>
                  </a:cubicBezTo>
                  <a:cubicBezTo>
                    <a:pt x="-143" y="14608"/>
                    <a:pt x="-309" y="16443"/>
                    <a:pt x="515" y="17880"/>
                  </a:cubicBezTo>
                  <a:cubicBezTo>
                    <a:pt x="1089" y="18884"/>
                    <a:pt x="2032" y="19497"/>
                    <a:pt x="2857" y="19857"/>
                  </a:cubicBezTo>
                  <a:cubicBezTo>
                    <a:pt x="2849" y="19901"/>
                    <a:pt x="2842" y="19945"/>
                    <a:pt x="2841" y="19989"/>
                  </a:cubicBezTo>
                  <a:cubicBezTo>
                    <a:pt x="2821" y="20878"/>
                    <a:pt x="3632" y="21600"/>
                    <a:pt x="4606" y="21600"/>
                  </a:cubicBezTo>
                  <a:cubicBezTo>
                    <a:pt x="5580" y="21600"/>
                    <a:pt x="6370" y="20874"/>
                    <a:pt x="6370" y="19989"/>
                  </a:cubicBezTo>
                  <a:cubicBezTo>
                    <a:pt x="6371" y="19103"/>
                    <a:pt x="5579" y="18378"/>
                    <a:pt x="4606" y="18378"/>
                  </a:cubicBezTo>
                  <a:cubicBezTo>
                    <a:pt x="4060" y="18378"/>
                    <a:pt x="3582" y="18608"/>
                    <a:pt x="3258" y="18964"/>
                  </a:cubicBezTo>
                  <a:cubicBezTo>
                    <a:pt x="2599" y="18670"/>
                    <a:pt x="1868" y="18207"/>
                    <a:pt x="1429" y="17441"/>
                  </a:cubicBezTo>
                  <a:cubicBezTo>
                    <a:pt x="765" y="16281"/>
                    <a:pt x="936" y="14736"/>
                    <a:pt x="1942" y="12828"/>
                  </a:cubicBezTo>
                  <a:cubicBezTo>
                    <a:pt x="5179" y="6692"/>
                    <a:pt x="5890" y="6546"/>
                    <a:pt x="6788" y="6546"/>
                  </a:cubicBezTo>
                  <a:cubicBezTo>
                    <a:pt x="7683" y="6546"/>
                    <a:pt x="8419" y="6705"/>
                    <a:pt x="11649" y="12828"/>
                  </a:cubicBezTo>
                  <a:cubicBezTo>
                    <a:pt x="12653" y="14733"/>
                    <a:pt x="12823" y="16282"/>
                    <a:pt x="12162" y="17441"/>
                  </a:cubicBezTo>
                  <a:cubicBezTo>
                    <a:pt x="11786" y="18101"/>
                    <a:pt x="11190" y="18517"/>
                    <a:pt x="10606" y="18818"/>
                  </a:cubicBezTo>
                  <a:cubicBezTo>
                    <a:pt x="10291" y="18553"/>
                    <a:pt x="9880" y="18378"/>
                    <a:pt x="9419" y="18378"/>
                  </a:cubicBezTo>
                  <a:cubicBezTo>
                    <a:pt x="8445" y="18378"/>
                    <a:pt x="7650" y="19102"/>
                    <a:pt x="7654" y="19989"/>
                  </a:cubicBezTo>
                  <a:cubicBezTo>
                    <a:pt x="7658" y="20878"/>
                    <a:pt x="8445" y="21600"/>
                    <a:pt x="9419" y="21600"/>
                  </a:cubicBezTo>
                  <a:cubicBezTo>
                    <a:pt x="10393" y="21600"/>
                    <a:pt x="11184" y="20878"/>
                    <a:pt x="11184" y="19989"/>
                  </a:cubicBezTo>
                  <a:cubicBezTo>
                    <a:pt x="11184" y="19875"/>
                    <a:pt x="11128" y="19775"/>
                    <a:pt x="11103" y="19667"/>
                  </a:cubicBezTo>
                  <a:cubicBezTo>
                    <a:pt x="11826" y="19295"/>
                    <a:pt x="12588" y="18733"/>
                    <a:pt x="13077" y="17880"/>
                  </a:cubicBezTo>
                  <a:cubicBezTo>
                    <a:pt x="13900" y="16442"/>
                    <a:pt x="13735" y="14608"/>
                    <a:pt x="12579" y="12418"/>
                  </a:cubicBezTo>
                  <a:cubicBezTo>
                    <a:pt x="9709" y="6975"/>
                    <a:pt x="8667" y="5842"/>
                    <a:pt x="7349" y="5638"/>
                  </a:cubicBezTo>
                  <a:cubicBezTo>
                    <a:pt x="7735" y="4520"/>
                    <a:pt x="7865" y="3236"/>
                    <a:pt x="7638" y="1933"/>
                  </a:cubicBezTo>
                  <a:cubicBezTo>
                    <a:pt x="7528" y="1301"/>
                    <a:pt x="7334" y="641"/>
                    <a:pt x="7028" y="0"/>
                  </a:cubicBezTo>
                  <a:lnTo>
                    <a:pt x="5905" y="0"/>
                  </a:lnTo>
                  <a:close/>
                  <a:moveTo>
                    <a:pt x="15900" y="0"/>
                  </a:moveTo>
                  <a:cubicBezTo>
                    <a:pt x="16137" y="610"/>
                    <a:pt x="16356" y="1225"/>
                    <a:pt x="16558" y="1845"/>
                  </a:cubicBezTo>
                  <a:cubicBezTo>
                    <a:pt x="18061" y="6445"/>
                    <a:pt x="18589" y="11257"/>
                    <a:pt x="18130" y="16035"/>
                  </a:cubicBezTo>
                  <a:cubicBezTo>
                    <a:pt x="16864" y="16179"/>
                    <a:pt x="15819" y="17052"/>
                    <a:pt x="15660" y="18232"/>
                  </a:cubicBezTo>
                  <a:cubicBezTo>
                    <a:pt x="15645" y="18339"/>
                    <a:pt x="15643" y="18446"/>
                    <a:pt x="15644" y="18554"/>
                  </a:cubicBezTo>
                  <a:cubicBezTo>
                    <a:pt x="15646" y="19976"/>
                    <a:pt x="16910" y="21131"/>
                    <a:pt x="18467" y="21131"/>
                  </a:cubicBezTo>
                  <a:cubicBezTo>
                    <a:pt x="20024" y="21131"/>
                    <a:pt x="21291" y="19976"/>
                    <a:pt x="21291" y="18554"/>
                  </a:cubicBezTo>
                  <a:cubicBezTo>
                    <a:pt x="21291" y="17349"/>
                    <a:pt x="20366" y="16390"/>
                    <a:pt x="19141" y="16108"/>
                  </a:cubicBezTo>
                  <a:cubicBezTo>
                    <a:pt x="19471" y="11337"/>
                    <a:pt x="18972" y="6556"/>
                    <a:pt x="17633" y="1933"/>
                  </a:cubicBezTo>
                  <a:cubicBezTo>
                    <a:pt x="17445" y="1285"/>
                    <a:pt x="17243" y="640"/>
                    <a:pt x="17023" y="0"/>
                  </a:cubicBezTo>
                  <a:lnTo>
                    <a:pt x="15900" y="0"/>
                  </a:lnTo>
                  <a:close/>
                  <a:moveTo>
                    <a:pt x="18467" y="16914"/>
                  </a:moveTo>
                  <a:cubicBezTo>
                    <a:pt x="19460" y="16913"/>
                    <a:pt x="20265" y="17648"/>
                    <a:pt x="20264" y="18554"/>
                  </a:cubicBezTo>
                  <a:cubicBezTo>
                    <a:pt x="20264" y="19460"/>
                    <a:pt x="19460" y="20193"/>
                    <a:pt x="18467" y="20194"/>
                  </a:cubicBezTo>
                  <a:cubicBezTo>
                    <a:pt x="17474" y="20195"/>
                    <a:pt x="16668" y="19460"/>
                    <a:pt x="16670" y="18554"/>
                  </a:cubicBezTo>
                  <a:cubicBezTo>
                    <a:pt x="16671" y="18485"/>
                    <a:pt x="16677" y="18417"/>
                    <a:pt x="16686" y="18349"/>
                  </a:cubicBezTo>
                  <a:cubicBezTo>
                    <a:pt x="16798" y="17532"/>
                    <a:pt x="17566" y="16915"/>
                    <a:pt x="18467" y="16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2555927" y="1774522"/>
            <a:ext cx="751803" cy="1877159"/>
            <a:chOff x="6565940" y="1185273"/>
            <a:chExt cx="928152" cy="2317194"/>
          </a:xfrm>
        </p:grpSpPr>
        <p:sp>
          <p:nvSpPr>
            <p:cNvPr id="217" name="Google Shape;217;p21"/>
            <p:cNvSpPr/>
            <p:nvPr/>
          </p:nvSpPr>
          <p:spPr>
            <a:xfrm>
              <a:off x="6565940" y="1185273"/>
              <a:ext cx="928152" cy="23171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8086" y="0"/>
                    <a:pt x="5890" y="881"/>
                    <a:pt x="5890" y="1966"/>
                  </a:cubicBezTo>
                  <a:cubicBezTo>
                    <a:pt x="5890" y="3052"/>
                    <a:pt x="8086" y="3930"/>
                    <a:pt x="10800" y="3930"/>
                  </a:cubicBezTo>
                  <a:cubicBezTo>
                    <a:pt x="13514" y="3930"/>
                    <a:pt x="15717" y="3052"/>
                    <a:pt x="15717" y="1966"/>
                  </a:cubicBezTo>
                  <a:cubicBezTo>
                    <a:pt x="15717" y="881"/>
                    <a:pt x="13514" y="0"/>
                    <a:pt x="10800" y="0"/>
                  </a:cubicBezTo>
                  <a:close/>
                  <a:moveTo>
                    <a:pt x="5707" y="4292"/>
                  </a:moveTo>
                  <a:cubicBezTo>
                    <a:pt x="4133" y="4294"/>
                    <a:pt x="2707" y="4534"/>
                    <a:pt x="1675" y="4920"/>
                  </a:cubicBezTo>
                  <a:cubicBezTo>
                    <a:pt x="643" y="5306"/>
                    <a:pt x="0" y="5840"/>
                    <a:pt x="0" y="6429"/>
                  </a:cubicBezTo>
                  <a:lnTo>
                    <a:pt x="0" y="11979"/>
                  </a:lnTo>
                  <a:cubicBezTo>
                    <a:pt x="1" y="12371"/>
                    <a:pt x="856" y="12688"/>
                    <a:pt x="1905" y="12688"/>
                  </a:cubicBezTo>
                  <a:cubicBezTo>
                    <a:pt x="2954" y="12688"/>
                    <a:pt x="3803" y="12369"/>
                    <a:pt x="3803" y="11977"/>
                  </a:cubicBezTo>
                  <a:lnTo>
                    <a:pt x="3803" y="9112"/>
                  </a:lnTo>
                  <a:lnTo>
                    <a:pt x="3796" y="9112"/>
                  </a:lnTo>
                  <a:lnTo>
                    <a:pt x="3796" y="7214"/>
                  </a:lnTo>
                  <a:cubicBezTo>
                    <a:pt x="3796" y="7082"/>
                    <a:pt x="4085" y="6973"/>
                    <a:pt x="4438" y="6973"/>
                  </a:cubicBezTo>
                  <a:cubicBezTo>
                    <a:pt x="4794" y="6973"/>
                    <a:pt x="5079" y="7082"/>
                    <a:pt x="5079" y="7214"/>
                  </a:cubicBezTo>
                  <a:lnTo>
                    <a:pt x="5079" y="12079"/>
                  </a:lnTo>
                  <a:lnTo>
                    <a:pt x="5079" y="20694"/>
                  </a:lnTo>
                  <a:cubicBezTo>
                    <a:pt x="5079" y="21193"/>
                    <a:pt x="6161" y="21600"/>
                    <a:pt x="7497" y="21600"/>
                  </a:cubicBezTo>
                  <a:cubicBezTo>
                    <a:pt x="8833" y="21600"/>
                    <a:pt x="9915" y="21193"/>
                    <a:pt x="9915" y="20694"/>
                  </a:cubicBezTo>
                  <a:lnTo>
                    <a:pt x="9915" y="12807"/>
                  </a:lnTo>
                  <a:cubicBezTo>
                    <a:pt x="9931" y="12719"/>
                    <a:pt x="10034" y="12640"/>
                    <a:pt x="10192" y="12582"/>
                  </a:cubicBezTo>
                  <a:cubicBezTo>
                    <a:pt x="10351" y="12525"/>
                    <a:pt x="10564" y="12489"/>
                    <a:pt x="10800" y="12485"/>
                  </a:cubicBezTo>
                  <a:cubicBezTo>
                    <a:pt x="11036" y="12489"/>
                    <a:pt x="11249" y="12525"/>
                    <a:pt x="11408" y="12582"/>
                  </a:cubicBezTo>
                  <a:cubicBezTo>
                    <a:pt x="11567" y="12640"/>
                    <a:pt x="11675" y="12719"/>
                    <a:pt x="11692" y="12807"/>
                  </a:cubicBezTo>
                  <a:lnTo>
                    <a:pt x="11692" y="20694"/>
                  </a:lnTo>
                  <a:cubicBezTo>
                    <a:pt x="11692" y="21193"/>
                    <a:pt x="12774" y="21600"/>
                    <a:pt x="14110" y="21600"/>
                  </a:cubicBezTo>
                  <a:cubicBezTo>
                    <a:pt x="15445" y="21600"/>
                    <a:pt x="16528" y="21193"/>
                    <a:pt x="16528" y="20694"/>
                  </a:cubicBezTo>
                  <a:lnTo>
                    <a:pt x="16528" y="12079"/>
                  </a:lnTo>
                  <a:lnTo>
                    <a:pt x="16528" y="7214"/>
                  </a:lnTo>
                  <a:cubicBezTo>
                    <a:pt x="16528" y="7082"/>
                    <a:pt x="16813" y="6973"/>
                    <a:pt x="17169" y="6973"/>
                  </a:cubicBezTo>
                  <a:cubicBezTo>
                    <a:pt x="17522" y="6973"/>
                    <a:pt x="17811" y="7082"/>
                    <a:pt x="17811" y="7214"/>
                  </a:cubicBezTo>
                  <a:lnTo>
                    <a:pt x="17811" y="9112"/>
                  </a:lnTo>
                  <a:lnTo>
                    <a:pt x="17804" y="9112"/>
                  </a:lnTo>
                  <a:lnTo>
                    <a:pt x="17804" y="11977"/>
                  </a:lnTo>
                  <a:cubicBezTo>
                    <a:pt x="17804" y="12369"/>
                    <a:pt x="18653" y="12688"/>
                    <a:pt x="19702" y="12688"/>
                  </a:cubicBezTo>
                  <a:cubicBezTo>
                    <a:pt x="20751" y="12688"/>
                    <a:pt x="21599" y="12371"/>
                    <a:pt x="21600" y="11979"/>
                  </a:cubicBezTo>
                  <a:lnTo>
                    <a:pt x="21600" y="6429"/>
                  </a:lnTo>
                  <a:cubicBezTo>
                    <a:pt x="21600" y="5840"/>
                    <a:pt x="20963" y="5306"/>
                    <a:pt x="19932" y="4920"/>
                  </a:cubicBezTo>
                  <a:cubicBezTo>
                    <a:pt x="18900" y="4534"/>
                    <a:pt x="17473" y="4294"/>
                    <a:pt x="15899" y="4292"/>
                  </a:cubicBezTo>
                  <a:lnTo>
                    <a:pt x="5707" y="4292"/>
                  </a:ln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 flipH="1">
              <a:off x="6832925" y="1640821"/>
              <a:ext cx="245842" cy="428004"/>
            </a:xfrm>
            <a:custGeom>
              <a:avLst/>
              <a:gdLst/>
              <a:ahLst/>
              <a:cxnLst/>
              <a:rect l="l" t="t" r="r" b="b"/>
              <a:pathLst>
                <a:path w="20659" h="21600" extrusionOk="0">
                  <a:moveTo>
                    <a:pt x="9976" y="0"/>
                  </a:moveTo>
                  <a:cubicBezTo>
                    <a:pt x="9512" y="641"/>
                    <a:pt x="9207" y="1306"/>
                    <a:pt x="9039" y="1939"/>
                  </a:cubicBezTo>
                  <a:cubicBezTo>
                    <a:pt x="8694" y="3241"/>
                    <a:pt x="8902" y="4520"/>
                    <a:pt x="9489" y="5638"/>
                  </a:cubicBezTo>
                  <a:cubicBezTo>
                    <a:pt x="7485" y="5842"/>
                    <a:pt x="5902" y="6975"/>
                    <a:pt x="1538" y="12418"/>
                  </a:cubicBezTo>
                  <a:cubicBezTo>
                    <a:pt x="-218" y="14608"/>
                    <a:pt x="-470" y="16442"/>
                    <a:pt x="782" y="17880"/>
                  </a:cubicBezTo>
                  <a:cubicBezTo>
                    <a:pt x="1524" y="18733"/>
                    <a:pt x="2683" y="19295"/>
                    <a:pt x="3782" y="19667"/>
                  </a:cubicBezTo>
                  <a:cubicBezTo>
                    <a:pt x="3744" y="19775"/>
                    <a:pt x="3660" y="19875"/>
                    <a:pt x="3660" y="19989"/>
                  </a:cubicBezTo>
                  <a:cubicBezTo>
                    <a:pt x="3660" y="20878"/>
                    <a:pt x="4862" y="21600"/>
                    <a:pt x="6343" y="21600"/>
                  </a:cubicBezTo>
                  <a:cubicBezTo>
                    <a:pt x="7823" y="21600"/>
                    <a:pt x="9020" y="20878"/>
                    <a:pt x="9025" y="19989"/>
                  </a:cubicBezTo>
                  <a:cubicBezTo>
                    <a:pt x="9031" y="19102"/>
                    <a:pt x="7823" y="18378"/>
                    <a:pt x="6343" y="18378"/>
                  </a:cubicBezTo>
                  <a:cubicBezTo>
                    <a:pt x="5642" y="18378"/>
                    <a:pt x="5016" y="18553"/>
                    <a:pt x="4538" y="18818"/>
                  </a:cubicBezTo>
                  <a:cubicBezTo>
                    <a:pt x="3650" y="18517"/>
                    <a:pt x="2744" y="18101"/>
                    <a:pt x="2172" y="17441"/>
                  </a:cubicBezTo>
                  <a:cubicBezTo>
                    <a:pt x="1168" y="16282"/>
                    <a:pt x="1425" y="14733"/>
                    <a:pt x="2953" y="12828"/>
                  </a:cubicBezTo>
                  <a:cubicBezTo>
                    <a:pt x="7862" y="6705"/>
                    <a:pt x="8981" y="6546"/>
                    <a:pt x="10342" y="6546"/>
                  </a:cubicBezTo>
                  <a:cubicBezTo>
                    <a:pt x="11707" y="6546"/>
                    <a:pt x="12788" y="6692"/>
                    <a:pt x="17707" y="12828"/>
                  </a:cubicBezTo>
                  <a:cubicBezTo>
                    <a:pt x="19237" y="14736"/>
                    <a:pt x="19498" y="16281"/>
                    <a:pt x="18488" y="17441"/>
                  </a:cubicBezTo>
                  <a:cubicBezTo>
                    <a:pt x="17821" y="18207"/>
                    <a:pt x="16709" y="18670"/>
                    <a:pt x="15708" y="18964"/>
                  </a:cubicBezTo>
                  <a:cubicBezTo>
                    <a:pt x="15215" y="18608"/>
                    <a:pt x="14488" y="18378"/>
                    <a:pt x="13659" y="18378"/>
                  </a:cubicBezTo>
                  <a:cubicBezTo>
                    <a:pt x="12179" y="18378"/>
                    <a:pt x="10975" y="19103"/>
                    <a:pt x="10976" y="19989"/>
                  </a:cubicBezTo>
                  <a:cubicBezTo>
                    <a:pt x="10978" y="20874"/>
                    <a:pt x="12179" y="21600"/>
                    <a:pt x="13659" y="21600"/>
                  </a:cubicBezTo>
                  <a:cubicBezTo>
                    <a:pt x="15139" y="21600"/>
                    <a:pt x="16370" y="20878"/>
                    <a:pt x="16342" y="19989"/>
                  </a:cubicBezTo>
                  <a:cubicBezTo>
                    <a:pt x="16340" y="19945"/>
                    <a:pt x="16329" y="19901"/>
                    <a:pt x="16317" y="19857"/>
                  </a:cubicBezTo>
                  <a:cubicBezTo>
                    <a:pt x="17571" y="19497"/>
                    <a:pt x="19004" y="18884"/>
                    <a:pt x="19878" y="17880"/>
                  </a:cubicBezTo>
                  <a:cubicBezTo>
                    <a:pt x="21130" y="16443"/>
                    <a:pt x="20878" y="14608"/>
                    <a:pt x="19122" y="12418"/>
                  </a:cubicBezTo>
                  <a:cubicBezTo>
                    <a:pt x="14681" y="6880"/>
                    <a:pt x="13105" y="5799"/>
                    <a:pt x="11049" y="5623"/>
                  </a:cubicBezTo>
                  <a:cubicBezTo>
                    <a:pt x="10435" y="4470"/>
                    <a:pt x="10257" y="3155"/>
                    <a:pt x="10676" y="1840"/>
                  </a:cubicBezTo>
                  <a:cubicBezTo>
                    <a:pt x="10872" y="1228"/>
                    <a:pt x="11202" y="594"/>
                    <a:pt x="11684" y="0"/>
                  </a:cubicBezTo>
                  <a:lnTo>
                    <a:pt x="9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125187" y="1640821"/>
              <a:ext cx="102168" cy="4187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82" y="0"/>
                  </a:moveTo>
                  <a:cubicBezTo>
                    <a:pt x="1886" y="621"/>
                    <a:pt x="2725" y="1254"/>
                    <a:pt x="3498" y="1886"/>
                  </a:cubicBezTo>
                  <a:cubicBezTo>
                    <a:pt x="9248" y="6588"/>
                    <a:pt x="11251" y="11505"/>
                    <a:pt x="9511" y="16391"/>
                  </a:cubicBezTo>
                  <a:cubicBezTo>
                    <a:pt x="4670" y="16538"/>
                    <a:pt x="674" y="17430"/>
                    <a:pt x="62" y="18636"/>
                  </a:cubicBezTo>
                  <a:cubicBezTo>
                    <a:pt x="7" y="18742"/>
                    <a:pt x="0" y="18855"/>
                    <a:pt x="0" y="18965"/>
                  </a:cubicBezTo>
                  <a:cubicBezTo>
                    <a:pt x="0" y="20418"/>
                    <a:pt x="4844" y="21600"/>
                    <a:pt x="10800" y="21600"/>
                  </a:cubicBezTo>
                  <a:cubicBezTo>
                    <a:pt x="16755" y="21600"/>
                    <a:pt x="21600" y="20418"/>
                    <a:pt x="21600" y="18965"/>
                  </a:cubicBezTo>
                  <a:cubicBezTo>
                    <a:pt x="21600" y="17734"/>
                    <a:pt x="18064" y="16753"/>
                    <a:pt x="13377" y="16466"/>
                  </a:cubicBezTo>
                  <a:cubicBezTo>
                    <a:pt x="14637" y="11589"/>
                    <a:pt x="12731" y="6701"/>
                    <a:pt x="7609" y="1976"/>
                  </a:cubicBezTo>
                  <a:cubicBezTo>
                    <a:pt x="6893" y="1315"/>
                    <a:pt x="6115" y="652"/>
                    <a:pt x="5277" y="0"/>
                  </a:cubicBezTo>
                  <a:lnTo>
                    <a:pt x="982" y="0"/>
                  </a:lnTo>
                  <a:close/>
                  <a:moveTo>
                    <a:pt x="10800" y="17289"/>
                  </a:moveTo>
                  <a:cubicBezTo>
                    <a:pt x="14580" y="17289"/>
                    <a:pt x="17673" y="18043"/>
                    <a:pt x="17673" y="18965"/>
                  </a:cubicBezTo>
                  <a:cubicBezTo>
                    <a:pt x="17673" y="19888"/>
                    <a:pt x="14580" y="20642"/>
                    <a:pt x="10800" y="20642"/>
                  </a:cubicBezTo>
                  <a:cubicBezTo>
                    <a:pt x="7020" y="20642"/>
                    <a:pt x="3928" y="19888"/>
                    <a:pt x="3927" y="18965"/>
                  </a:cubicBezTo>
                  <a:cubicBezTo>
                    <a:pt x="3927" y="18895"/>
                    <a:pt x="3954" y="18824"/>
                    <a:pt x="3989" y="18756"/>
                  </a:cubicBezTo>
                  <a:cubicBezTo>
                    <a:pt x="4413" y="17920"/>
                    <a:pt x="7346" y="17289"/>
                    <a:pt x="10800" y="17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245327" y="4181991"/>
            <a:ext cx="2310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869027" y="3841840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506727" y="4257531"/>
            <a:ext cx="2310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have rings and is composed mostly of hydrogen and helium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2400229" y="3841840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869027" y="1218304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58%</a:t>
            </a:r>
            <a:endParaRPr sz="24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400229" y="1218304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41%</a:t>
            </a:r>
            <a:endParaRPr sz="24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oogle Shape;213;p21">
            <a:extLst>
              <a:ext uri="{FF2B5EF4-FFF2-40B4-BE49-F238E27FC236}">
                <a16:creationId xmlns:a16="http://schemas.microsoft.com/office/drawing/2014/main" id="{AFD3D054-F294-7B0D-5048-0457CE393D72}"/>
              </a:ext>
            </a:extLst>
          </p:cNvPr>
          <p:cNvGrpSpPr/>
          <p:nvPr/>
        </p:nvGrpSpPr>
        <p:grpSpPr>
          <a:xfrm>
            <a:off x="5512902" y="1774522"/>
            <a:ext cx="879685" cy="1877159"/>
            <a:chOff x="4024982" y="1185273"/>
            <a:chExt cx="1086030" cy="2317194"/>
          </a:xfrm>
        </p:grpSpPr>
        <p:sp>
          <p:nvSpPr>
            <p:cNvPr id="3" name="Google Shape;214;p21">
              <a:extLst>
                <a:ext uri="{FF2B5EF4-FFF2-40B4-BE49-F238E27FC236}">
                  <a16:creationId xmlns:a16="http://schemas.microsoft.com/office/drawing/2014/main" id="{48B69829-3A5C-0549-C1A8-0BE57135D0D4}"/>
                </a:ext>
              </a:extLst>
            </p:cNvPr>
            <p:cNvSpPr/>
            <p:nvPr/>
          </p:nvSpPr>
          <p:spPr>
            <a:xfrm>
              <a:off x="4024982" y="1185273"/>
              <a:ext cx="1086030" cy="2317194"/>
            </a:xfrm>
            <a:custGeom>
              <a:avLst/>
              <a:gdLst/>
              <a:ahLst/>
              <a:cxnLst/>
              <a:rect l="l" t="t" r="r" b="b"/>
              <a:pathLst>
                <a:path w="21529" h="21600" extrusionOk="0">
                  <a:moveTo>
                    <a:pt x="10761" y="0"/>
                  </a:moveTo>
                  <a:cubicBezTo>
                    <a:pt x="8477" y="0"/>
                    <a:pt x="6630" y="882"/>
                    <a:pt x="6630" y="1969"/>
                  </a:cubicBezTo>
                  <a:cubicBezTo>
                    <a:pt x="6630" y="3057"/>
                    <a:pt x="8476" y="3939"/>
                    <a:pt x="10761" y="3939"/>
                  </a:cubicBezTo>
                  <a:cubicBezTo>
                    <a:pt x="13046" y="3939"/>
                    <a:pt x="14898" y="3057"/>
                    <a:pt x="14898" y="1969"/>
                  </a:cubicBezTo>
                  <a:cubicBezTo>
                    <a:pt x="14898" y="882"/>
                    <a:pt x="13046" y="0"/>
                    <a:pt x="10761" y="0"/>
                  </a:cubicBezTo>
                  <a:close/>
                  <a:moveTo>
                    <a:pt x="7903" y="4220"/>
                  </a:moveTo>
                  <a:cubicBezTo>
                    <a:pt x="6099" y="4224"/>
                    <a:pt x="4472" y="4720"/>
                    <a:pt x="3651" y="5477"/>
                  </a:cubicBezTo>
                  <a:cubicBezTo>
                    <a:pt x="3518" y="5600"/>
                    <a:pt x="3409" y="5728"/>
                    <a:pt x="3305" y="5856"/>
                  </a:cubicBezTo>
                  <a:cubicBezTo>
                    <a:pt x="2652" y="6667"/>
                    <a:pt x="2123" y="7499"/>
                    <a:pt x="1599" y="8330"/>
                  </a:cubicBezTo>
                  <a:cubicBezTo>
                    <a:pt x="1079" y="9155"/>
                    <a:pt x="562" y="9979"/>
                    <a:pt x="49" y="10805"/>
                  </a:cubicBezTo>
                  <a:cubicBezTo>
                    <a:pt x="-36" y="10943"/>
                    <a:pt x="-8" y="11085"/>
                    <a:pt x="107" y="11212"/>
                  </a:cubicBezTo>
                  <a:cubicBezTo>
                    <a:pt x="591" y="11748"/>
                    <a:pt x="2055" y="11821"/>
                    <a:pt x="2821" y="11420"/>
                  </a:cubicBezTo>
                  <a:cubicBezTo>
                    <a:pt x="2867" y="11396"/>
                    <a:pt x="2909" y="11371"/>
                    <a:pt x="2948" y="11344"/>
                  </a:cubicBezTo>
                  <a:cubicBezTo>
                    <a:pt x="2986" y="11318"/>
                    <a:pt x="3021" y="11289"/>
                    <a:pt x="3051" y="11260"/>
                  </a:cubicBezTo>
                  <a:cubicBezTo>
                    <a:pt x="3140" y="11178"/>
                    <a:pt x="3200" y="11089"/>
                    <a:pt x="3259" y="11000"/>
                  </a:cubicBezTo>
                  <a:cubicBezTo>
                    <a:pt x="4238" y="9542"/>
                    <a:pt x="5178" y="8079"/>
                    <a:pt x="6100" y="6612"/>
                  </a:cubicBezTo>
                  <a:lnTo>
                    <a:pt x="6157" y="6534"/>
                  </a:lnTo>
                  <a:lnTo>
                    <a:pt x="7027" y="6534"/>
                  </a:lnTo>
                  <a:lnTo>
                    <a:pt x="1738" y="14644"/>
                  </a:lnTo>
                  <a:lnTo>
                    <a:pt x="6647" y="14644"/>
                  </a:lnTo>
                  <a:lnTo>
                    <a:pt x="6647" y="20847"/>
                  </a:lnTo>
                  <a:lnTo>
                    <a:pt x="6653" y="20847"/>
                  </a:lnTo>
                  <a:cubicBezTo>
                    <a:pt x="6653" y="21263"/>
                    <a:pt x="7413" y="21600"/>
                    <a:pt x="8353" y="21600"/>
                  </a:cubicBezTo>
                  <a:cubicBezTo>
                    <a:pt x="9293" y="21600"/>
                    <a:pt x="10058" y="21263"/>
                    <a:pt x="10058" y="20847"/>
                  </a:cubicBezTo>
                  <a:lnTo>
                    <a:pt x="10058" y="14644"/>
                  </a:lnTo>
                  <a:lnTo>
                    <a:pt x="11326" y="14644"/>
                  </a:lnTo>
                  <a:lnTo>
                    <a:pt x="11470" y="14644"/>
                  </a:lnTo>
                  <a:lnTo>
                    <a:pt x="11470" y="20847"/>
                  </a:lnTo>
                  <a:cubicBezTo>
                    <a:pt x="11470" y="21263"/>
                    <a:pt x="12235" y="21600"/>
                    <a:pt x="13175" y="21600"/>
                  </a:cubicBezTo>
                  <a:cubicBezTo>
                    <a:pt x="14115" y="21600"/>
                    <a:pt x="14875" y="21263"/>
                    <a:pt x="14875" y="20847"/>
                  </a:cubicBezTo>
                  <a:lnTo>
                    <a:pt x="14881" y="20847"/>
                  </a:lnTo>
                  <a:lnTo>
                    <a:pt x="14881" y="14644"/>
                  </a:lnTo>
                  <a:lnTo>
                    <a:pt x="19790" y="14644"/>
                  </a:lnTo>
                  <a:lnTo>
                    <a:pt x="14501" y="6534"/>
                  </a:lnTo>
                  <a:lnTo>
                    <a:pt x="15371" y="6534"/>
                  </a:lnTo>
                  <a:lnTo>
                    <a:pt x="15428" y="6612"/>
                  </a:lnTo>
                  <a:cubicBezTo>
                    <a:pt x="16350" y="8079"/>
                    <a:pt x="17294" y="9541"/>
                    <a:pt x="18269" y="11000"/>
                  </a:cubicBezTo>
                  <a:cubicBezTo>
                    <a:pt x="18328" y="11089"/>
                    <a:pt x="18388" y="11178"/>
                    <a:pt x="18477" y="11260"/>
                  </a:cubicBezTo>
                  <a:cubicBezTo>
                    <a:pt x="18508" y="11289"/>
                    <a:pt x="18542" y="11318"/>
                    <a:pt x="18580" y="11344"/>
                  </a:cubicBezTo>
                  <a:cubicBezTo>
                    <a:pt x="18619" y="11371"/>
                    <a:pt x="18662" y="11396"/>
                    <a:pt x="18707" y="11420"/>
                  </a:cubicBezTo>
                  <a:cubicBezTo>
                    <a:pt x="19469" y="11823"/>
                    <a:pt x="20937" y="11748"/>
                    <a:pt x="21421" y="11212"/>
                  </a:cubicBezTo>
                  <a:cubicBezTo>
                    <a:pt x="21536" y="11085"/>
                    <a:pt x="21564" y="10943"/>
                    <a:pt x="21479" y="10805"/>
                  </a:cubicBezTo>
                  <a:cubicBezTo>
                    <a:pt x="20967" y="9979"/>
                    <a:pt x="20451" y="9155"/>
                    <a:pt x="19929" y="8330"/>
                  </a:cubicBezTo>
                  <a:cubicBezTo>
                    <a:pt x="19403" y="7499"/>
                    <a:pt x="18869" y="6668"/>
                    <a:pt x="18223" y="5856"/>
                  </a:cubicBezTo>
                  <a:cubicBezTo>
                    <a:pt x="18121" y="5728"/>
                    <a:pt x="18013" y="5599"/>
                    <a:pt x="17877" y="5477"/>
                  </a:cubicBezTo>
                  <a:cubicBezTo>
                    <a:pt x="16967" y="4657"/>
                    <a:pt x="15056" y="4223"/>
                    <a:pt x="13072" y="4220"/>
                  </a:cubicBezTo>
                  <a:cubicBezTo>
                    <a:pt x="13060" y="4220"/>
                    <a:pt x="13049" y="4220"/>
                    <a:pt x="13037" y="4220"/>
                  </a:cubicBezTo>
                  <a:lnTo>
                    <a:pt x="7938" y="4220"/>
                  </a:lnTo>
                  <a:cubicBezTo>
                    <a:pt x="7926" y="4220"/>
                    <a:pt x="7915" y="4220"/>
                    <a:pt x="7903" y="4220"/>
                  </a:cubicBezTo>
                  <a:close/>
                </a:path>
              </a:pathLst>
            </a:custGeom>
            <a:gradFill>
              <a:gsLst>
                <a:gs pos="0">
                  <a:srgbClr val="4CBCA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" name="Google Shape;215;p21">
              <a:extLst>
                <a:ext uri="{FF2B5EF4-FFF2-40B4-BE49-F238E27FC236}">
                  <a16:creationId xmlns:a16="http://schemas.microsoft.com/office/drawing/2014/main" id="{FF96FAFF-8462-9FF4-F69F-D983DCC63A3E}"/>
                </a:ext>
              </a:extLst>
            </p:cNvPr>
            <p:cNvSpPr/>
            <p:nvPr/>
          </p:nvSpPr>
          <p:spPr>
            <a:xfrm>
              <a:off x="4375122" y="1638019"/>
              <a:ext cx="385740" cy="428652"/>
            </a:xfrm>
            <a:custGeom>
              <a:avLst/>
              <a:gdLst/>
              <a:ahLst/>
              <a:cxnLst/>
              <a:rect l="l" t="t" r="r" b="b"/>
              <a:pathLst>
                <a:path w="21291" h="21600" extrusionOk="0">
                  <a:moveTo>
                    <a:pt x="5905" y="0"/>
                  </a:moveTo>
                  <a:cubicBezTo>
                    <a:pt x="6222" y="594"/>
                    <a:pt x="6434" y="1232"/>
                    <a:pt x="6563" y="1845"/>
                  </a:cubicBezTo>
                  <a:cubicBezTo>
                    <a:pt x="6839" y="3160"/>
                    <a:pt x="6727" y="4470"/>
                    <a:pt x="6322" y="5623"/>
                  </a:cubicBezTo>
                  <a:cubicBezTo>
                    <a:pt x="4970" y="5799"/>
                    <a:pt x="3933" y="6880"/>
                    <a:pt x="1012" y="12418"/>
                  </a:cubicBezTo>
                  <a:cubicBezTo>
                    <a:pt x="-143" y="14608"/>
                    <a:pt x="-309" y="16443"/>
                    <a:pt x="515" y="17880"/>
                  </a:cubicBezTo>
                  <a:cubicBezTo>
                    <a:pt x="1089" y="18884"/>
                    <a:pt x="2032" y="19497"/>
                    <a:pt x="2857" y="19857"/>
                  </a:cubicBezTo>
                  <a:cubicBezTo>
                    <a:pt x="2849" y="19901"/>
                    <a:pt x="2842" y="19945"/>
                    <a:pt x="2841" y="19989"/>
                  </a:cubicBezTo>
                  <a:cubicBezTo>
                    <a:pt x="2821" y="20878"/>
                    <a:pt x="3632" y="21600"/>
                    <a:pt x="4606" y="21600"/>
                  </a:cubicBezTo>
                  <a:cubicBezTo>
                    <a:pt x="5580" y="21600"/>
                    <a:pt x="6370" y="20874"/>
                    <a:pt x="6370" y="19989"/>
                  </a:cubicBezTo>
                  <a:cubicBezTo>
                    <a:pt x="6371" y="19103"/>
                    <a:pt x="5579" y="18378"/>
                    <a:pt x="4606" y="18378"/>
                  </a:cubicBezTo>
                  <a:cubicBezTo>
                    <a:pt x="4060" y="18378"/>
                    <a:pt x="3582" y="18608"/>
                    <a:pt x="3258" y="18964"/>
                  </a:cubicBezTo>
                  <a:cubicBezTo>
                    <a:pt x="2599" y="18670"/>
                    <a:pt x="1868" y="18207"/>
                    <a:pt x="1429" y="17441"/>
                  </a:cubicBezTo>
                  <a:cubicBezTo>
                    <a:pt x="765" y="16281"/>
                    <a:pt x="936" y="14736"/>
                    <a:pt x="1942" y="12828"/>
                  </a:cubicBezTo>
                  <a:cubicBezTo>
                    <a:pt x="5179" y="6692"/>
                    <a:pt x="5890" y="6546"/>
                    <a:pt x="6788" y="6546"/>
                  </a:cubicBezTo>
                  <a:cubicBezTo>
                    <a:pt x="7683" y="6546"/>
                    <a:pt x="8419" y="6705"/>
                    <a:pt x="11649" y="12828"/>
                  </a:cubicBezTo>
                  <a:cubicBezTo>
                    <a:pt x="12653" y="14733"/>
                    <a:pt x="12823" y="16282"/>
                    <a:pt x="12162" y="17441"/>
                  </a:cubicBezTo>
                  <a:cubicBezTo>
                    <a:pt x="11786" y="18101"/>
                    <a:pt x="11190" y="18517"/>
                    <a:pt x="10606" y="18818"/>
                  </a:cubicBezTo>
                  <a:cubicBezTo>
                    <a:pt x="10291" y="18553"/>
                    <a:pt x="9880" y="18378"/>
                    <a:pt x="9419" y="18378"/>
                  </a:cubicBezTo>
                  <a:cubicBezTo>
                    <a:pt x="8445" y="18378"/>
                    <a:pt x="7650" y="19102"/>
                    <a:pt x="7654" y="19989"/>
                  </a:cubicBezTo>
                  <a:cubicBezTo>
                    <a:pt x="7658" y="20878"/>
                    <a:pt x="8445" y="21600"/>
                    <a:pt x="9419" y="21600"/>
                  </a:cubicBezTo>
                  <a:cubicBezTo>
                    <a:pt x="10393" y="21600"/>
                    <a:pt x="11184" y="20878"/>
                    <a:pt x="11184" y="19989"/>
                  </a:cubicBezTo>
                  <a:cubicBezTo>
                    <a:pt x="11184" y="19875"/>
                    <a:pt x="11128" y="19775"/>
                    <a:pt x="11103" y="19667"/>
                  </a:cubicBezTo>
                  <a:cubicBezTo>
                    <a:pt x="11826" y="19295"/>
                    <a:pt x="12588" y="18733"/>
                    <a:pt x="13077" y="17880"/>
                  </a:cubicBezTo>
                  <a:cubicBezTo>
                    <a:pt x="13900" y="16442"/>
                    <a:pt x="13735" y="14608"/>
                    <a:pt x="12579" y="12418"/>
                  </a:cubicBezTo>
                  <a:cubicBezTo>
                    <a:pt x="9709" y="6975"/>
                    <a:pt x="8667" y="5842"/>
                    <a:pt x="7349" y="5638"/>
                  </a:cubicBezTo>
                  <a:cubicBezTo>
                    <a:pt x="7735" y="4520"/>
                    <a:pt x="7865" y="3236"/>
                    <a:pt x="7638" y="1933"/>
                  </a:cubicBezTo>
                  <a:cubicBezTo>
                    <a:pt x="7528" y="1301"/>
                    <a:pt x="7334" y="641"/>
                    <a:pt x="7028" y="0"/>
                  </a:cubicBezTo>
                  <a:lnTo>
                    <a:pt x="5905" y="0"/>
                  </a:lnTo>
                  <a:close/>
                  <a:moveTo>
                    <a:pt x="15900" y="0"/>
                  </a:moveTo>
                  <a:cubicBezTo>
                    <a:pt x="16137" y="610"/>
                    <a:pt x="16356" y="1225"/>
                    <a:pt x="16558" y="1845"/>
                  </a:cubicBezTo>
                  <a:cubicBezTo>
                    <a:pt x="18061" y="6445"/>
                    <a:pt x="18589" y="11257"/>
                    <a:pt x="18130" y="16035"/>
                  </a:cubicBezTo>
                  <a:cubicBezTo>
                    <a:pt x="16864" y="16179"/>
                    <a:pt x="15819" y="17052"/>
                    <a:pt x="15660" y="18232"/>
                  </a:cubicBezTo>
                  <a:cubicBezTo>
                    <a:pt x="15645" y="18339"/>
                    <a:pt x="15643" y="18446"/>
                    <a:pt x="15644" y="18554"/>
                  </a:cubicBezTo>
                  <a:cubicBezTo>
                    <a:pt x="15646" y="19976"/>
                    <a:pt x="16910" y="21131"/>
                    <a:pt x="18467" y="21131"/>
                  </a:cubicBezTo>
                  <a:cubicBezTo>
                    <a:pt x="20024" y="21131"/>
                    <a:pt x="21291" y="19976"/>
                    <a:pt x="21291" y="18554"/>
                  </a:cubicBezTo>
                  <a:cubicBezTo>
                    <a:pt x="21291" y="17349"/>
                    <a:pt x="20366" y="16390"/>
                    <a:pt x="19141" y="16108"/>
                  </a:cubicBezTo>
                  <a:cubicBezTo>
                    <a:pt x="19471" y="11337"/>
                    <a:pt x="18972" y="6556"/>
                    <a:pt x="17633" y="1933"/>
                  </a:cubicBezTo>
                  <a:cubicBezTo>
                    <a:pt x="17445" y="1285"/>
                    <a:pt x="17243" y="640"/>
                    <a:pt x="17023" y="0"/>
                  </a:cubicBezTo>
                  <a:lnTo>
                    <a:pt x="15900" y="0"/>
                  </a:lnTo>
                  <a:close/>
                  <a:moveTo>
                    <a:pt x="18467" y="16914"/>
                  </a:moveTo>
                  <a:cubicBezTo>
                    <a:pt x="19460" y="16913"/>
                    <a:pt x="20265" y="17648"/>
                    <a:pt x="20264" y="18554"/>
                  </a:cubicBezTo>
                  <a:cubicBezTo>
                    <a:pt x="20264" y="19460"/>
                    <a:pt x="19460" y="20193"/>
                    <a:pt x="18467" y="20194"/>
                  </a:cubicBezTo>
                  <a:cubicBezTo>
                    <a:pt x="17474" y="20195"/>
                    <a:pt x="16668" y="19460"/>
                    <a:pt x="16670" y="18554"/>
                  </a:cubicBezTo>
                  <a:cubicBezTo>
                    <a:pt x="16671" y="18485"/>
                    <a:pt x="16677" y="18417"/>
                    <a:pt x="16686" y="18349"/>
                  </a:cubicBezTo>
                  <a:cubicBezTo>
                    <a:pt x="16798" y="17532"/>
                    <a:pt x="17566" y="16915"/>
                    <a:pt x="18467" y="16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5" name="Google Shape;216;p21">
            <a:extLst>
              <a:ext uri="{FF2B5EF4-FFF2-40B4-BE49-F238E27FC236}">
                <a16:creationId xmlns:a16="http://schemas.microsoft.com/office/drawing/2014/main" id="{5D0A472E-8DE8-5818-303B-B54DAA77D843}"/>
              </a:ext>
            </a:extLst>
          </p:cNvPr>
          <p:cNvGrpSpPr/>
          <p:nvPr/>
        </p:nvGrpSpPr>
        <p:grpSpPr>
          <a:xfrm>
            <a:off x="7108044" y="1774522"/>
            <a:ext cx="751803" cy="1877159"/>
            <a:chOff x="6565940" y="1185273"/>
            <a:chExt cx="928152" cy="2317194"/>
          </a:xfrm>
        </p:grpSpPr>
        <p:sp>
          <p:nvSpPr>
            <p:cNvPr id="6" name="Google Shape;217;p21">
              <a:extLst>
                <a:ext uri="{FF2B5EF4-FFF2-40B4-BE49-F238E27FC236}">
                  <a16:creationId xmlns:a16="http://schemas.microsoft.com/office/drawing/2014/main" id="{A5A8C828-802E-DE7B-A450-9A15FC9694DE}"/>
                </a:ext>
              </a:extLst>
            </p:cNvPr>
            <p:cNvSpPr/>
            <p:nvPr/>
          </p:nvSpPr>
          <p:spPr>
            <a:xfrm>
              <a:off x="6565940" y="1185273"/>
              <a:ext cx="928152" cy="23171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8086" y="0"/>
                    <a:pt x="5890" y="881"/>
                    <a:pt x="5890" y="1966"/>
                  </a:cubicBezTo>
                  <a:cubicBezTo>
                    <a:pt x="5890" y="3052"/>
                    <a:pt x="8086" y="3930"/>
                    <a:pt x="10800" y="3930"/>
                  </a:cubicBezTo>
                  <a:cubicBezTo>
                    <a:pt x="13514" y="3930"/>
                    <a:pt x="15717" y="3052"/>
                    <a:pt x="15717" y="1966"/>
                  </a:cubicBezTo>
                  <a:cubicBezTo>
                    <a:pt x="15717" y="881"/>
                    <a:pt x="13514" y="0"/>
                    <a:pt x="10800" y="0"/>
                  </a:cubicBezTo>
                  <a:close/>
                  <a:moveTo>
                    <a:pt x="5707" y="4292"/>
                  </a:moveTo>
                  <a:cubicBezTo>
                    <a:pt x="4133" y="4294"/>
                    <a:pt x="2707" y="4534"/>
                    <a:pt x="1675" y="4920"/>
                  </a:cubicBezTo>
                  <a:cubicBezTo>
                    <a:pt x="643" y="5306"/>
                    <a:pt x="0" y="5840"/>
                    <a:pt x="0" y="6429"/>
                  </a:cubicBezTo>
                  <a:lnTo>
                    <a:pt x="0" y="11979"/>
                  </a:lnTo>
                  <a:cubicBezTo>
                    <a:pt x="1" y="12371"/>
                    <a:pt x="856" y="12688"/>
                    <a:pt x="1905" y="12688"/>
                  </a:cubicBezTo>
                  <a:cubicBezTo>
                    <a:pt x="2954" y="12688"/>
                    <a:pt x="3803" y="12369"/>
                    <a:pt x="3803" y="11977"/>
                  </a:cubicBezTo>
                  <a:lnTo>
                    <a:pt x="3803" y="9112"/>
                  </a:lnTo>
                  <a:lnTo>
                    <a:pt x="3796" y="9112"/>
                  </a:lnTo>
                  <a:lnTo>
                    <a:pt x="3796" y="7214"/>
                  </a:lnTo>
                  <a:cubicBezTo>
                    <a:pt x="3796" y="7082"/>
                    <a:pt x="4085" y="6973"/>
                    <a:pt x="4438" y="6973"/>
                  </a:cubicBezTo>
                  <a:cubicBezTo>
                    <a:pt x="4794" y="6973"/>
                    <a:pt x="5079" y="7082"/>
                    <a:pt x="5079" y="7214"/>
                  </a:cubicBezTo>
                  <a:lnTo>
                    <a:pt x="5079" y="12079"/>
                  </a:lnTo>
                  <a:lnTo>
                    <a:pt x="5079" y="20694"/>
                  </a:lnTo>
                  <a:cubicBezTo>
                    <a:pt x="5079" y="21193"/>
                    <a:pt x="6161" y="21600"/>
                    <a:pt x="7497" y="21600"/>
                  </a:cubicBezTo>
                  <a:cubicBezTo>
                    <a:pt x="8833" y="21600"/>
                    <a:pt x="9915" y="21193"/>
                    <a:pt x="9915" y="20694"/>
                  </a:cubicBezTo>
                  <a:lnTo>
                    <a:pt x="9915" y="12807"/>
                  </a:lnTo>
                  <a:cubicBezTo>
                    <a:pt x="9931" y="12719"/>
                    <a:pt x="10034" y="12640"/>
                    <a:pt x="10192" y="12582"/>
                  </a:cubicBezTo>
                  <a:cubicBezTo>
                    <a:pt x="10351" y="12525"/>
                    <a:pt x="10564" y="12489"/>
                    <a:pt x="10800" y="12485"/>
                  </a:cubicBezTo>
                  <a:cubicBezTo>
                    <a:pt x="11036" y="12489"/>
                    <a:pt x="11249" y="12525"/>
                    <a:pt x="11408" y="12582"/>
                  </a:cubicBezTo>
                  <a:cubicBezTo>
                    <a:pt x="11567" y="12640"/>
                    <a:pt x="11675" y="12719"/>
                    <a:pt x="11692" y="12807"/>
                  </a:cubicBezTo>
                  <a:lnTo>
                    <a:pt x="11692" y="20694"/>
                  </a:lnTo>
                  <a:cubicBezTo>
                    <a:pt x="11692" y="21193"/>
                    <a:pt x="12774" y="21600"/>
                    <a:pt x="14110" y="21600"/>
                  </a:cubicBezTo>
                  <a:cubicBezTo>
                    <a:pt x="15445" y="21600"/>
                    <a:pt x="16528" y="21193"/>
                    <a:pt x="16528" y="20694"/>
                  </a:cubicBezTo>
                  <a:lnTo>
                    <a:pt x="16528" y="12079"/>
                  </a:lnTo>
                  <a:lnTo>
                    <a:pt x="16528" y="7214"/>
                  </a:lnTo>
                  <a:cubicBezTo>
                    <a:pt x="16528" y="7082"/>
                    <a:pt x="16813" y="6973"/>
                    <a:pt x="17169" y="6973"/>
                  </a:cubicBezTo>
                  <a:cubicBezTo>
                    <a:pt x="17522" y="6973"/>
                    <a:pt x="17811" y="7082"/>
                    <a:pt x="17811" y="7214"/>
                  </a:cubicBezTo>
                  <a:lnTo>
                    <a:pt x="17811" y="9112"/>
                  </a:lnTo>
                  <a:lnTo>
                    <a:pt x="17804" y="9112"/>
                  </a:lnTo>
                  <a:lnTo>
                    <a:pt x="17804" y="11977"/>
                  </a:lnTo>
                  <a:cubicBezTo>
                    <a:pt x="17804" y="12369"/>
                    <a:pt x="18653" y="12688"/>
                    <a:pt x="19702" y="12688"/>
                  </a:cubicBezTo>
                  <a:cubicBezTo>
                    <a:pt x="20751" y="12688"/>
                    <a:pt x="21599" y="12371"/>
                    <a:pt x="21600" y="11979"/>
                  </a:cubicBezTo>
                  <a:lnTo>
                    <a:pt x="21600" y="6429"/>
                  </a:lnTo>
                  <a:cubicBezTo>
                    <a:pt x="21600" y="5840"/>
                    <a:pt x="20963" y="5306"/>
                    <a:pt x="19932" y="4920"/>
                  </a:cubicBezTo>
                  <a:cubicBezTo>
                    <a:pt x="18900" y="4534"/>
                    <a:pt x="17473" y="4294"/>
                    <a:pt x="15899" y="4292"/>
                  </a:cubicBezTo>
                  <a:lnTo>
                    <a:pt x="5707" y="4292"/>
                  </a:lnTo>
                  <a:close/>
                </a:path>
              </a:pathLst>
            </a:custGeom>
            <a:gradFill>
              <a:gsLst>
                <a:gs pos="0">
                  <a:srgbClr val="A7BACE"/>
                </a:gs>
                <a:gs pos="100000">
                  <a:srgbClr val="5F78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" name="Google Shape;218;p21">
              <a:extLst>
                <a:ext uri="{FF2B5EF4-FFF2-40B4-BE49-F238E27FC236}">
                  <a16:creationId xmlns:a16="http://schemas.microsoft.com/office/drawing/2014/main" id="{2287010C-990B-D642-C5DF-D76600FE949A}"/>
                </a:ext>
              </a:extLst>
            </p:cNvPr>
            <p:cNvSpPr/>
            <p:nvPr/>
          </p:nvSpPr>
          <p:spPr>
            <a:xfrm flipH="1">
              <a:off x="6832925" y="1640821"/>
              <a:ext cx="245842" cy="428004"/>
            </a:xfrm>
            <a:custGeom>
              <a:avLst/>
              <a:gdLst/>
              <a:ahLst/>
              <a:cxnLst/>
              <a:rect l="l" t="t" r="r" b="b"/>
              <a:pathLst>
                <a:path w="20659" h="21600" extrusionOk="0">
                  <a:moveTo>
                    <a:pt x="9976" y="0"/>
                  </a:moveTo>
                  <a:cubicBezTo>
                    <a:pt x="9512" y="641"/>
                    <a:pt x="9207" y="1306"/>
                    <a:pt x="9039" y="1939"/>
                  </a:cubicBezTo>
                  <a:cubicBezTo>
                    <a:pt x="8694" y="3241"/>
                    <a:pt x="8902" y="4520"/>
                    <a:pt x="9489" y="5638"/>
                  </a:cubicBezTo>
                  <a:cubicBezTo>
                    <a:pt x="7485" y="5842"/>
                    <a:pt x="5902" y="6975"/>
                    <a:pt x="1538" y="12418"/>
                  </a:cubicBezTo>
                  <a:cubicBezTo>
                    <a:pt x="-218" y="14608"/>
                    <a:pt x="-470" y="16442"/>
                    <a:pt x="782" y="17880"/>
                  </a:cubicBezTo>
                  <a:cubicBezTo>
                    <a:pt x="1524" y="18733"/>
                    <a:pt x="2683" y="19295"/>
                    <a:pt x="3782" y="19667"/>
                  </a:cubicBezTo>
                  <a:cubicBezTo>
                    <a:pt x="3744" y="19775"/>
                    <a:pt x="3660" y="19875"/>
                    <a:pt x="3660" y="19989"/>
                  </a:cubicBezTo>
                  <a:cubicBezTo>
                    <a:pt x="3660" y="20878"/>
                    <a:pt x="4862" y="21600"/>
                    <a:pt x="6343" y="21600"/>
                  </a:cubicBezTo>
                  <a:cubicBezTo>
                    <a:pt x="7823" y="21600"/>
                    <a:pt x="9020" y="20878"/>
                    <a:pt x="9025" y="19989"/>
                  </a:cubicBezTo>
                  <a:cubicBezTo>
                    <a:pt x="9031" y="19102"/>
                    <a:pt x="7823" y="18378"/>
                    <a:pt x="6343" y="18378"/>
                  </a:cubicBezTo>
                  <a:cubicBezTo>
                    <a:pt x="5642" y="18378"/>
                    <a:pt x="5016" y="18553"/>
                    <a:pt x="4538" y="18818"/>
                  </a:cubicBezTo>
                  <a:cubicBezTo>
                    <a:pt x="3650" y="18517"/>
                    <a:pt x="2744" y="18101"/>
                    <a:pt x="2172" y="17441"/>
                  </a:cubicBezTo>
                  <a:cubicBezTo>
                    <a:pt x="1168" y="16282"/>
                    <a:pt x="1425" y="14733"/>
                    <a:pt x="2953" y="12828"/>
                  </a:cubicBezTo>
                  <a:cubicBezTo>
                    <a:pt x="7862" y="6705"/>
                    <a:pt x="8981" y="6546"/>
                    <a:pt x="10342" y="6546"/>
                  </a:cubicBezTo>
                  <a:cubicBezTo>
                    <a:pt x="11707" y="6546"/>
                    <a:pt x="12788" y="6692"/>
                    <a:pt x="17707" y="12828"/>
                  </a:cubicBezTo>
                  <a:cubicBezTo>
                    <a:pt x="19237" y="14736"/>
                    <a:pt x="19498" y="16281"/>
                    <a:pt x="18488" y="17441"/>
                  </a:cubicBezTo>
                  <a:cubicBezTo>
                    <a:pt x="17821" y="18207"/>
                    <a:pt x="16709" y="18670"/>
                    <a:pt x="15708" y="18964"/>
                  </a:cubicBezTo>
                  <a:cubicBezTo>
                    <a:pt x="15215" y="18608"/>
                    <a:pt x="14488" y="18378"/>
                    <a:pt x="13659" y="18378"/>
                  </a:cubicBezTo>
                  <a:cubicBezTo>
                    <a:pt x="12179" y="18378"/>
                    <a:pt x="10975" y="19103"/>
                    <a:pt x="10976" y="19989"/>
                  </a:cubicBezTo>
                  <a:cubicBezTo>
                    <a:pt x="10978" y="20874"/>
                    <a:pt x="12179" y="21600"/>
                    <a:pt x="13659" y="21600"/>
                  </a:cubicBezTo>
                  <a:cubicBezTo>
                    <a:pt x="15139" y="21600"/>
                    <a:pt x="16370" y="20878"/>
                    <a:pt x="16342" y="19989"/>
                  </a:cubicBezTo>
                  <a:cubicBezTo>
                    <a:pt x="16340" y="19945"/>
                    <a:pt x="16329" y="19901"/>
                    <a:pt x="16317" y="19857"/>
                  </a:cubicBezTo>
                  <a:cubicBezTo>
                    <a:pt x="17571" y="19497"/>
                    <a:pt x="19004" y="18884"/>
                    <a:pt x="19878" y="17880"/>
                  </a:cubicBezTo>
                  <a:cubicBezTo>
                    <a:pt x="21130" y="16443"/>
                    <a:pt x="20878" y="14608"/>
                    <a:pt x="19122" y="12418"/>
                  </a:cubicBezTo>
                  <a:cubicBezTo>
                    <a:pt x="14681" y="6880"/>
                    <a:pt x="13105" y="5799"/>
                    <a:pt x="11049" y="5623"/>
                  </a:cubicBezTo>
                  <a:cubicBezTo>
                    <a:pt x="10435" y="4470"/>
                    <a:pt x="10257" y="3155"/>
                    <a:pt x="10676" y="1840"/>
                  </a:cubicBezTo>
                  <a:cubicBezTo>
                    <a:pt x="10872" y="1228"/>
                    <a:pt x="11202" y="594"/>
                    <a:pt x="11684" y="0"/>
                  </a:cubicBezTo>
                  <a:lnTo>
                    <a:pt x="9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Google Shape;219;p21">
              <a:extLst>
                <a:ext uri="{FF2B5EF4-FFF2-40B4-BE49-F238E27FC236}">
                  <a16:creationId xmlns:a16="http://schemas.microsoft.com/office/drawing/2014/main" id="{DBB1E17C-9435-79E5-4B18-7F7803917928}"/>
                </a:ext>
              </a:extLst>
            </p:cNvPr>
            <p:cNvSpPr/>
            <p:nvPr/>
          </p:nvSpPr>
          <p:spPr>
            <a:xfrm>
              <a:off x="7125187" y="1640821"/>
              <a:ext cx="102168" cy="4187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82" y="0"/>
                  </a:moveTo>
                  <a:cubicBezTo>
                    <a:pt x="1886" y="621"/>
                    <a:pt x="2725" y="1254"/>
                    <a:pt x="3498" y="1886"/>
                  </a:cubicBezTo>
                  <a:cubicBezTo>
                    <a:pt x="9248" y="6588"/>
                    <a:pt x="11251" y="11505"/>
                    <a:pt x="9511" y="16391"/>
                  </a:cubicBezTo>
                  <a:cubicBezTo>
                    <a:pt x="4670" y="16538"/>
                    <a:pt x="674" y="17430"/>
                    <a:pt x="62" y="18636"/>
                  </a:cubicBezTo>
                  <a:cubicBezTo>
                    <a:pt x="7" y="18742"/>
                    <a:pt x="0" y="18855"/>
                    <a:pt x="0" y="18965"/>
                  </a:cubicBezTo>
                  <a:cubicBezTo>
                    <a:pt x="0" y="20418"/>
                    <a:pt x="4844" y="21600"/>
                    <a:pt x="10800" y="21600"/>
                  </a:cubicBezTo>
                  <a:cubicBezTo>
                    <a:pt x="16755" y="21600"/>
                    <a:pt x="21600" y="20418"/>
                    <a:pt x="21600" y="18965"/>
                  </a:cubicBezTo>
                  <a:cubicBezTo>
                    <a:pt x="21600" y="17734"/>
                    <a:pt x="18064" y="16753"/>
                    <a:pt x="13377" y="16466"/>
                  </a:cubicBezTo>
                  <a:cubicBezTo>
                    <a:pt x="14637" y="11589"/>
                    <a:pt x="12731" y="6701"/>
                    <a:pt x="7609" y="1976"/>
                  </a:cubicBezTo>
                  <a:cubicBezTo>
                    <a:pt x="6893" y="1315"/>
                    <a:pt x="6115" y="652"/>
                    <a:pt x="5277" y="0"/>
                  </a:cubicBezTo>
                  <a:lnTo>
                    <a:pt x="982" y="0"/>
                  </a:lnTo>
                  <a:close/>
                  <a:moveTo>
                    <a:pt x="10800" y="17289"/>
                  </a:moveTo>
                  <a:cubicBezTo>
                    <a:pt x="14580" y="17289"/>
                    <a:pt x="17673" y="18043"/>
                    <a:pt x="17673" y="18965"/>
                  </a:cubicBezTo>
                  <a:cubicBezTo>
                    <a:pt x="17673" y="19888"/>
                    <a:pt x="14580" y="20642"/>
                    <a:pt x="10800" y="20642"/>
                  </a:cubicBezTo>
                  <a:cubicBezTo>
                    <a:pt x="7020" y="20642"/>
                    <a:pt x="3928" y="19888"/>
                    <a:pt x="3927" y="18965"/>
                  </a:cubicBezTo>
                  <a:cubicBezTo>
                    <a:pt x="3927" y="18895"/>
                    <a:pt x="3954" y="18824"/>
                    <a:pt x="3989" y="18756"/>
                  </a:cubicBezTo>
                  <a:cubicBezTo>
                    <a:pt x="4413" y="17920"/>
                    <a:pt x="7346" y="17289"/>
                    <a:pt x="10800" y="17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9" name="Google Shape;228;p21">
            <a:extLst>
              <a:ext uri="{FF2B5EF4-FFF2-40B4-BE49-F238E27FC236}">
                <a16:creationId xmlns:a16="http://schemas.microsoft.com/office/drawing/2014/main" id="{E27AF68F-8983-80DA-3426-21C155C8706B}"/>
              </a:ext>
            </a:extLst>
          </p:cNvPr>
          <p:cNvSpPr txBox="1"/>
          <p:nvPr/>
        </p:nvSpPr>
        <p:spPr>
          <a:xfrm>
            <a:off x="5421144" y="3841840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230;p21">
            <a:extLst>
              <a:ext uri="{FF2B5EF4-FFF2-40B4-BE49-F238E27FC236}">
                <a16:creationId xmlns:a16="http://schemas.microsoft.com/office/drawing/2014/main" id="{A9F3A63F-2EFA-F562-7051-7C5340064698}"/>
              </a:ext>
            </a:extLst>
          </p:cNvPr>
          <p:cNvSpPr txBox="1"/>
          <p:nvPr/>
        </p:nvSpPr>
        <p:spPr>
          <a:xfrm>
            <a:off x="6952346" y="3841840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232;p21">
            <a:extLst>
              <a:ext uri="{FF2B5EF4-FFF2-40B4-BE49-F238E27FC236}">
                <a16:creationId xmlns:a16="http://schemas.microsoft.com/office/drawing/2014/main" id="{926F6638-E1EA-D827-453C-CDB6813D80A7}"/>
              </a:ext>
            </a:extLst>
          </p:cNvPr>
          <p:cNvSpPr txBox="1"/>
          <p:nvPr/>
        </p:nvSpPr>
        <p:spPr>
          <a:xfrm>
            <a:off x="5421144" y="1218304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47%</a:t>
            </a:r>
            <a:endParaRPr sz="24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Google Shape;233;p21">
            <a:extLst>
              <a:ext uri="{FF2B5EF4-FFF2-40B4-BE49-F238E27FC236}">
                <a16:creationId xmlns:a16="http://schemas.microsoft.com/office/drawing/2014/main" id="{048F64DC-5047-DB6E-229F-F065AD85112C}"/>
              </a:ext>
            </a:extLst>
          </p:cNvPr>
          <p:cNvSpPr txBox="1"/>
          <p:nvPr/>
        </p:nvSpPr>
        <p:spPr>
          <a:xfrm>
            <a:off x="6952346" y="1218304"/>
            <a:ext cx="1063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52%</a:t>
            </a:r>
            <a:endParaRPr sz="24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887000" y="409575"/>
            <a:ext cx="53700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Histograma</a:t>
            </a: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5681270" y="2287093"/>
            <a:ext cx="2488857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faixa de idade predominante no conjunto de dados está entre 20 e 60 anos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836610" y="1726093"/>
            <a:ext cx="1275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C275CA0-9769-9B0B-0EE5-6B9968BE4BE5}"/>
              </a:ext>
            </a:extLst>
          </p:cNvPr>
          <p:cNvGrpSpPr/>
          <p:nvPr/>
        </p:nvGrpSpPr>
        <p:grpSpPr>
          <a:xfrm>
            <a:off x="8170127" y="165022"/>
            <a:ext cx="706245" cy="698809"/>
            <a:chOff x="3049393" y="1228997"/>
            <a:chExt cx="3045213" cy="3050468"/>
          </a:xfrm>
        </p:grpSpPr>
        <p:sp>
          <p:nvSpPr>
            <p:cNvPr id="97" name="Google Shape;97;p17"/>
            <p:cNvSpPr/>
            <p:nvPr/>
          </p:nvSpPr>
          <p:spPr>
            <a:xfrm>
              <a:off x="4273758" y="2759990"/>
              <a:ext cx="1820806" cy="1519438"/>
            </a:xfrm>
            <a:custGeom>
              <a:avLst/>
              <a:gdLst/>
              <a:ahLst/>
              <a:cxnLst/>
              <a:rect l="l" t="t" r="r" b="b"/>
              <a:pathLst>
                <a:path w="21567" h="21600" extrusionOk="0">
                  <a:moveTo>
                    <a:pt x="21326" y="732"/>
                  </a:moveTo>
                  <a:cubicBezTo>
                    <a:pt x="20434" y="3023"/>
                    <a:pt x="18543" y="4477"/>
                    <a:pt x="16442" y="4773"/>
                  </a:cubicBezTo>
                  <a:cubicBezTo>
                    <a:pt x="15892" y="4850"/>
                    <a:pt x="15337" y="4845"/>
                    <a:pt x="14783" y="4845"/>
                  </a:cubicBezTo>
                  <a:cubicBezTo>
                    <a:pt x="14336" y="4846"/>
                    <a:pt x="13889" y="4850"/>
                    <a:pt x="13442" y="4857"/>
                  </a:cubicBezTo>
                  <a:lnTo>
                    <a:pt x="7497" y="4770"/>
                  </a:lnTo>
                  <a:lnTo>
                    <a:pt x="7497" y="11903"/>
                  </a:lnTo>
                  <a:lnTo>
                    <a:pt x="7497" y="12336"/>
                  </a:lnTo>
                  <a:lnTo>
                    <a:pt x="7137" y="12336"/>
                  </a:lnTo>
                  <a:lnTo>
                    <a:pt x="0" y="12336"/>
                  </a:lnTo>
                  <a:lnTo>
                    <a:pt x="3" y="14446"/>
                  </a:lnTo>
                  <a:cubicBezTo>
                    <a:pt x="2" y="14494"/>
                    <a:pt x="-33" y="15320"/>
                    <a:pt x="304" y="16681"/>
                  </a:cubicBezTo>
                  <a:cubicBezTo>
                    <a:pt x="344" y="16844"/>
                    <a:pt x="386" y="17006"/>
                    <a:pt x="434" y="17165"/>
                  </a:cubicBezTo>
                  <a:cubicBezTo>
                    <a:pt x="1067" y="19261"/>
                    <a:pt x="2498" y="20871"/>
                    <a:pt x="4291" y="21455"/>
                  </a:cubicBezTo>
                  <a:cubicBezTo>
                    <a:pt x="4428" y="21499"/>
                    <a:pt x="4567" y="21538"/>
                    <a:pt x="4707" y="21570"/>
                  </a:cubicBezTo>
                  <a:cubicBezTo>
                    <a:pt x="4752" y="21581"/>
                    <a:pt x="4797" y="21591"/>
                    <a:pt x="4841" y="21600"/>
                  </a:cubicBezTo>
                  <a:cubicBezTo>
                    <a:pt x="14195" y="20790"/>
                    <a:pt x="21567" y="11429"/>
                    <a:pt x="21566" y="9"/>
                  </a:cubicBezTo>
                  <a:cubicBezTo>
                    <a:pt x="21566" y="6"/>
                    <a:pt x="21566" y="3"/>
                    <a:pt x="21566" y="0"/>
                  </a:cubicBezTo>
                  <a:cubicBezTo>
                    <a:pt x="21546" y="74"/>
                    <a:pt x="21525" y="148"/>
                    <a:pt x="21502" y="222"/>
                  </a:cubicBezTo>
                  <a:cubicBezTo>
                    <a:pt x="21450" y="395"/>
                    <a:pt x="21391" y="565"/>
                    <a:pt x="21326" y="732"/>
                  </a:cubicBezTo>
                  <a:close/>
                </a:path>
              </a:pathLst>
            </a:custGeom>
            <a:gradFill>
              <a:gsLst>
                <a:gs pos="0">
                  <a:srgbClr val="469583"/>
                </a:gs>
                <a:gs pos="100000">
                  <a:srgbClr val="2039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562805" y="1228997"/>
              <a:ext cx="1531801" cy="1826522"/>
            </a:xfrm>
            <a:custGeom>
              <a:avLst/>
              <a:gdLst/>
              <a:ahLst/>
              <a:cxnLst/>
              <a:rect l="l" t="t" r="r" b="b"/>
              <a:pathLst>
                <a:path w="21600" h="21594" extrusionOk="0">
                  <a:moveTo>
                    <a:pt x="812" y="292"/>
                  </a:moveTo>
                  <a:cubicBezTo>
                    <a:pt x="2362" y="951"/>
                    <a:pt x="3583" y="2050"/>
                    <a:pt x="4246" y="3396"/>
                  </a:cubicBezTo>
                  <a:cubicBezTo>
                    <a:pt x="4316" y="3539"/>
                    <a:pt x="4380" y="3685"/>
                    <a:pt x="4439" y="3832"/>
                  </a:cubicBezTo>
                  <a:cubicBezTo>
                    <a:pt x="4498" y="3980"/>
                    <a:pt x="4929" y="4937"/>
                    <a:pt x="4929" y="5873"/>
                  </a:cubicBezTo>
                  <a:cubicBezTo>
                    <a:pt x="4929" y="5903"/>
                    <a:pt x="4928" y="6735"/>
                    <a:pt x="4927" y="7860"/>
                  </a:cubicBezTo>
                  <a:cubicBezTo>
                    <a:pt x="4925" y="10312"/>
                    <a:pt x="4920" y="14111"/>
                    <a:pt x="4920" y="14112"/>
                  </a:cubicBezTo>
                  <a:lnTo>
                    <a:pt x="11997" y="14040"/>
                  </a:lnTo>
                  <a:lnTo>
                    <a:pt x="12427" y="14040"/>
                  </a:lnTo>
                  <a:lnTo>
                    <a:pt x="12427" y="14400"/>
                  </a:lnTo>
                  <a:lnTo>
                    <a:pt x="12427" y="21594"/>
                  </a:lnTo>
                  <a:lnTo>
                    <a:pt x="14532" y="21591"/>
                  </a:lnTo>
                  <a:cubicBezTo>
                    <a:pt x="15796" y="21543"/>
                    <a:pt x="17030" y="21257"/>
                    <a:pt x="18142" y="20753"/>
                  </a:cubicBezTo>
                  <a:cubicBezTo>
                    <a:pt x="18288" y="20687"/>
                    <a:pt x="18431" y="20618"/>
                    <a:pt x="18571" y="20544"/>
                  </a:cubicBezTo>
                  <a:cubicBezTo>
                    <a:pt x="19423" y="20092"/>
                    <a:pt x="20137" y="19482"/>
                    <a:pt x="20681" y="18771"/>
                  </a:cubicBezTo>
                  <a:cubicBezTo>
                    <a:pt x="20771" y="18653"/>
                    <a:pt x="20856" y="18533"/>
                    <a:pt x="20935" y="18410"/>
                  </a:cubicBezTo>
                  <a:cubicBezTo>
                    <a:pt x="21015" y="18287"/>
                    <a:pt x="21088" y="18161"/>
                    <a:pt x="21155" y="18034"/>
                  </a:cubicBezTo>
                  <a:cubicBezTo>
                    <a:pt x="21222" y="17906"/>
                    <a:pt x="21283" y="17775"/>
                    <a:pt x="21339" y="17643"/>
                  </a:cubicBezTo>
                  <a:cubicBezTo>
                    <a:pt x="21394" y="17511"/>
                    <a:pt x="21445" y="17376"/>
                    <a:pt x="21486" y="17240"/>
                  </a:cubicBezTo>
                  <a:cubicBezTo>
                    <a:pt x="21536" y="17077"/>
                    <a:pt x="21574" y="16911"/>
                    <a:pt x="21600" y="16744"/>
                  </a:cubicBezTo>
                  <a:cubicBezTo>
                    <a:pt x="20795" y="7376"/>
                    <a:pt x="11474" y="-6"/>
                    <a:pt x="110" y="0"/>
                  </a:cubicBezTo>
                  <a:cubicBezTo>
                    <a:pt x="73" y="0"/>
                    <a:pt x="37" y="0"/>
                    <a:pt x="0" y="1"/>
                  </a:cubicBezTo>
                  <a:cubicBezTo>
                    <a:pt x="103" y="31"/>
                    <a:pt x="205" y="63"/>
                    <a:pt x="307" y="98"/>
                  </a:cubicBezTo>
                  <a:cubicBezTo>
                    <a:pt x="478" y="156"/>
                    <a:pt x="647" y="222"/>
                    <a:pt x="812" y="292"/>
                  </a:cubicBezTo>
                  <a:close/>
                </a:path>
              </a:pathLst>
            </a:custGeom>
            <a:gradFill>
              <a:gsLst>
                <a:gs pos="0">
                  <a:srgbClr val="79D8C3"/>
                </a:gs>
                <a:gs pos="100000">
                  <a:srgbClr val="3699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049393" y="1235087"/>
              <a:ext cx="1827414" cy="1521046"/>
            </a:xfrm>
            <a:custGeom>
              <a:avLst/>
              <a:gdLst/>
              <a:ahLst/>
              <a:cxnLst/>
              <a:rect l="l" t="t" r="r" b="b"/>
              <a:pathLst>
                <a:path w="21598" h="21600" extrusionOk="0">
                  <a:moveTo>
                    <a:pt x="267" y="20862"/>
                  </a:moveTo>
                  <a:cubicBezTo>
                    <a:pt x="912" y="19341"/>
                    <a:pt x="1986" y="18145"/>
                    <a:pt x="3299" y="17492"/>
                  </a:cubicBezTo>
                  <a:cubicBezTo>
                    <a:pt x="3442" y="17421"/>
                    <a:pt x="3588" y="17357"/>
                    <a:pt x="3735" y="17298"/>
                  </a:cubicBezTo>
                  <a:cubicBezTo>
                    <a:pt x="4164" y="17126"/>
                    <a:pt x="4952" y="16889"/>
                    <a:pt x="5731" y="16820"/>
                  </a:cubicBezTo>
                  <a:cubicBezTo>
                    <a:pt x="6462" y="16755"/>
                    <a:pt x="7195" y="16781"/>
                    <a:pt x="7927" y="16805"/>
                  </a:cubicBezTo>
                  <a:cubicBezTo>
                    <a:pt x="9964" y="16870"/>
                    <a:pt x="12002" y="16870"/>
                    <a:pt x="14039" y="16805"/>
                  </a:cubicBezTo>
                  <a:lnTo>
                    <a:pt x="14039" y="9679"/>
                  </a:lnTo>
                  <a:lnTo>
                    <a:pt x="14039" y="9247"/>
                  </a:lnTo>
                  <a:lnTo>
                    <a:pt x="14399" y="9247"/>
                  </a:lnTo>
                  <a:lnTo>
                    <a:pt x="21598" y="9247"/>
                  </a:lnTo>
                  <a:lnTo>
                    <a:pt x="21595" y="7168"/>
                  </a:lnTo>
                  <a:cubicBezTo>
                    <a:pt x="21592" y="6239"/>
                    <a:pt x="21446" y="5318"/>
                    <a:pt x="21164" y="4452"/>
                  </a:cubicBezTo>
                  <a:cubicBezTo>
                    <a:pt x="20492" y="2382"/>
                    <a:pt x="19099" y="746"/>
                    <a:pt x="17316" y="167"/>
                  </a:cubicBezTo>
                  <a:cubicBezTo>
                    <a:pt x="17179" y="122"/>
                    <a:pt x="17040" y="84"/>
                    <a:pt x="16901" y="51"/>
                  </a:cubicBezTo>
                  <a:cubicBezTo>
                    <a:pt x="16823" y="33"/>
                    <a:pt x="16744" y="16"/>
                    <a:pt x="16666" y="0"/>
                  </a:cubicBezTo>
                  <a:cubicBezTo>
                    <a:pt x="7347" y="819"/>
                    <a:pt x="-2" y="10159"/>
                    <a:pt x="0" y="21561"/>
                  </a:cubicBezTo>
                  <a:cubicBezTo>
                    <a:pt x="0" y="21574"/>
                    <a:pt x="0" y="21587"/>
                    <a:pt x="0" y="21600"/>
                  </a:cubicBezTo>
                  <a:cubicBezTo>
                    <a:pt x="23" y="21523"/>
                    <a:pt x="48" y="21447"/>
                    <a:pt x="73" y="21371"/>
                  </a:cubicBezTo>
                  <a:cubicBezTo>
                    <a:pt x="132" y="21198"/>
                    <a:pt x="197" y="21029"/>
                    <a:pt x="267" y="20862"/>
                  </a:cubicBezTo>
                  <a:close/>
                </a:path>
              </a:pathLst>
            </a:custGeom>
            <a:gradFill>
              <a:gsLst>
                <a:gs pos="0">
                  <a:srgbClr val="CBEADE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055484" y="2459137"/>
              <a:ext cx="1515834" cy="1820328"/>
            </a:xfrm>
            <a:custGeom>
              <a:avLst/>
              <a:gdLst/>
              <a:ahLst/>
              <a:cxnLst/>
              <a:rect l="l" t="t" r="r" b="b"/>
              <a:pathLst>
                <a:path w="21600" h="21562" extrusionOk="0">
                  <a:moveTo>
                    <a:pt x="20858" y="21294"/>
                  </a:moveTo>
                  <a:cubicBezTo>
                    <a:pt x="20690" y="21223"/>
                    <a:pt x="20527" y="21146"/>
                    <a:pt x="20367" y="21064"/>
                  </a:cubicBezTo>
                  <a:cubicBezTo>
                    <a:pt x="20207" y="20982"/>
                    <a:pt x="20051" y="20894"/>
                    <a:pt x="19900" y="20801"/>
                  </a:cubicBezTo>
                  <a:cubicBezTo>
                    <a:pt x="19748" y="20708"/>
                    <a:pt x="19600" y="20610"/>
                    <a:pt x="19457" y="20507"/>
                  </a:cubicBezTo>
                  <a:cubicBezTo>
                    <a:pt x="19313" y="20404"/>
                    <a:pt x="19174" y="20297"/>
                    <a:pt x="19040" y="20185"/>
                  </a:cubicBezTo>
                  <a:cubicBezTo>
                    <a:pt x="18907" y="20074"/>
                    <a:pt x="18778" y="19959"/>
                    <a:pt x="18654" y="19839"/>
                  </a:cubicBezTo>
                  <a:cubicBezTo>
                    <a:pt x="18531" y="19720"/>
                    <a:pt x="18414" y="19598"/>
                    <a:pt x="18302" y="19471"/>
                  </a:cubicBezTo>
                  <a:cubicBezTo>
                    <a:pt x="18190" y="19345"/>
                    <a:pt x="18085" y="19216"/>
                    <a:pt x="17986" y="19084"/>
                  </a:cubicBezTo>
                  <a:cubicBezTo>
                    <a:pt x="17888" y="18951"/>
                    <a:pt x="17795" y="18816"/>
                    <a:pt x="17710" y="18678"/>
                  </a:cubicBezTo>
                  <a:cubicBezTo>
                    <a:pt x="17625" y="18540"/>
                    <a:pt x="17547" y="18399"/>
                    <a:pt x="17475" y="18256"/>
                  </a:cubicBezTo>
                  <a:cubicBezTo>
                    <a:pt x="17403" y="18113"/>
                    <a:pt x="17339" y="17967"/>
                    <a:pt x="17280" y="17819"/>
                  </a:cubicBezTo>
                  <a:cubicBezTo>
                    <a:pt x="17072" y="17294"/>
                    <a:pt x="16875" y="16518"/>
                    <a:pt x="16806" y="15748"/>
                  </a:cubicBezTo>
                  <a:cubicBezTo>
                    <a:pt x="16740" y="15015"/>
                    <a:pt x="16719" y="14201"/>
                    <a:pt x="16787" y="13439"/>
                  </a:cubicBezTo>
                  <a:lnTo>
                    <a:pt x="16787" y="7496"/>
                  </a:lnTo>
                  <a:lnTo>
                    <a:pt x="9635" y="7496"/>
                  </a:lnTo>
                  <a:lnTo>
                    <a:pt x="9201" y="7496"/>
                  </a:lnTo>
                  <a:lnTo>
                    <a:pt x="9201" y="7135"/>
                  </a:lnTo>
                  <a:lnTo>
                    <a:pt x="9201" y="0"/>
                  </a:lnTo>
                  <a:lnTo>
                    <a:pt x="7085" y="3"/>
                  </a:lnTo>
                  <a:cubicBezTo>
                    <a:pt x="7038" y="3"/>
                    <a:pt x="6209" y="-36"/>
                    <a:pt x="4844" y="305"/>
                  </a:cubicBezTo>
                  <a:cubicBezTo>
                    <a:pt x="4681" y="345"/>
                    <a:pt x="4519" y="388"/>
                    <a:pt x="4359" y="435"/>
                  </a:cubicBezTo>
                  <a:cubicBezTo>
                    <a:pt x="4200" y="482"/>
                    <a:pt x="4044" y="533"/>
                    <a:pt x="3889" y="589"/>
                  </a:cubicBezTo>
                  <a:cubicBezTo>
                    <a:pt x="2023" y="1271"/>
                    <a:pt x="675" y="2653"/>
                    <a:pt x="145" y="4291"/>
                  </a:cubicBezTo>
                  <a:cubicBezTo>
                    <a:pt x="101" y="4428"/>
                    <a:pt x="62" y="4567"/>
                    <a:pt x="29" y="4707"/>
                  </a:cubicBezTo>
                  <a:cubicBezTo>
                    <a:pt x="19" y="4751"/>
                    <a:pt x="9" y="4795"/>
                    <a:pt x="0" y="4839"/>
                  </a:cubicBezTo>
                  <a:cubicBezTo>
                    <a:pt x="765" y="14182"/>
                    <a:pt x="10126" y="21564"/>
                    <a:pt x="21560" y="21562"/>
                  </a:cubicBezTo>
                  <a:cubicBezTo>
                    <a:pt x="21574" y="21562"/>
                    <a:pt x="21587" y="21562"/>
                    <a:pt x="21600" y="21562"/>
                  </a:cubicBezTo>
                  <a:cubicBezTo>
                    <a:pt x="21522" y="21539"/>
                    <a:pt x="21445" y="21514"/>
                    <a:pt x="21369" y="21488"/>
                  </a:cubicBezTo>
                  <a:cubicBezTo>
                    <a:pt x="21195" y="21430"/>
                    <a:pt x="21025" y="21365"/>
                    <a:pt x="20858" y="21294"/>
                  </a:cubicBezTo>
                  <a:close/>
                </a:path>
              </a:pathLst>
            </a:custGeom>
            <a:gradFill>
              <a:gsLst>
                <a:gs pos="0">
                  <a:srgbClr val="BCD8EC"/>
                </a:gs>
                <a:gs pos="100000">
                  <a:srgbClr val="5D9DC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0100" tIns="20100" rIns="20100" bIns="20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DBDB783-1674-A892-B32A-F88E25E9EBAE}"/>
              </a:ext>
            </a:extLst>
          </p:cNvPr>
          <p:cNvGrpSpPr/>
          <p:nvPr/>
        </p:nvGrpSpPr>
        <p:grpSpPr>
          <a:xfrm>
            <a:off x="5738427" y="1656548"/>
            <a:ext cx="404980" cy="400725"/>
            <a:chOff x="8189964" y="2825529"/>
            <a:chExt cx="404980" cy="400725"/>
          </a:xfrm>
        </p:grpSpPr>
        <p:sp>
          <p:nvSpPr>
            <p:cNvPr id="105" name="Google Shape;105;p17"/>
            <p:cNvSpPr/>
            <p:nvPr/>
          </p:nvSpPr>
          <p:spPr>
            <a:xfrm>
              <a:off x="8189964" y="2825529"/>
              <a:ext cx="404980" cy="40072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343562" y="3127610"/>
              <a:ext cx="96693" cy="95928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65A17DB-D287-BAA4-F2BB-0BCED111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5" y="1219187"/>
            <a:ext cx="4549142" cy="34482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484B4-F9BC-0A96-B83E-024B1861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 : Diabéticos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934736-1F6F-B3D4-ED1B-6225CB19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6" y="1333166"/>
            <a:ext cx="3391086" cy="26584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02389D-156A-F8B0-D7D6-85E972F6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63" y="1333166"/>
            <a:ext cx="3455272" cy="26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7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484B4-F9BC-0A96-B83E-024B1861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 : Diabéticos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16215B-0D04-AD85-28D7-E02F9F0D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8" y="1314980"/>
            <a:ext cx="3368016" cy="26274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5330E7-DD09-8B31-F707-810100C6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78" y="1319925"/>
            <a:ext cx="3300134" cy="25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397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Medical Infographics by Slidesgo">
  <a:themeElements>
    <a:clrScheme name="Simple Light">
      <a:dk1>
        <a:srgbClr val="000000"/>
      </a:dk1>
      <a:lt1>
        <a:srgbClr val="FFFFFF"/>
      </a:lt1>
      <a:dk2>
        <a:srgbClr val="A3A3A3"/>
      </a:dk2>
      <a:lt2>
        <a:srgbClr val="E6E6E6"/>
      </a:lt2>
      <a:accent1>
        <a:srgbClr val="A2D4C2"/>
      </a:accent1>
      <a:accent2>
        <a:srgbClr val="46C9AC"/>
      </a:accent2>
      <a:accent3>
        <a:srgbClr val="31685B"/>
      </a:accent3>
      <a:accent4>
        <a:srgbClr val="8ABADA"/>
      </a:accent4>
      <a:accent5>
        <a:srgbClr val="7D99B6"/>
      </a:accent5>
      <a:accent6>
        <a:srgbClr val="34617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2807</Words>
  <Application>Microsoft Office PowerPoint</Application>
  <PresentationFormat>Apresentação na tela (16:9)</PresentationFormat>
  <Paragraphs>365</Paragraphs>
  <Slides>41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51" baseType="lpstr">
      <vt:lpstr>Fira Sans</vt:lpstr>
      <vt:lpstr>Proxima Nova</vt:lpstr>
      <vt:lpstr>Lato Light</vt:lpstr>
      <vt:lpstr>Proxima Nova Semibold</vt:lpstr>
      <vt:lpstr>Roboto</vt:lpstr>
      <vt:lpstr>Open Sans</vt:lpstr>
      <vt:lpstr>Arial</vt:lpstr>
      <vt:lpstr>Fira Sans Extra Condensed Medium</vt:lpstr>
      <vt:lpstr>Gradient Medical Infographics by Slidesgo</vt:lpstr>
      <vt:lpstr>Slidesgo Final Pages</vt:lpstr>
      <vt:lpstr>Análise de Dados Diabetes</vt:lpstr>
      <vt:lpstr>Conceitos</vt:lpstr>
      <vt:lpstr>Informações sobre Diabetes</vt:lpstr>
      <vt:lpstr>Premissas da análise</vt:lpstr>
      <vt:lpstr>Apresentação do PowerPoint</vt:lpstr>
      <vt:lpstr>Distribuição de Gênero</vt:lpstr>
      <vt:lpstr>Histograma</vt:lpstr>
      <vt:lpstr>Fator : Diabéticos</vt:lpstr>
      <vt:lpstr>Fator : Diabéticos</vt:lpstr>
      <vt:lpstr>Apresentação do PowerPoint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Gradient Medical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Medical Infographics</dc:title>
  <dc:creator>Romualdo Mota</dc:creator>
  <cp:lastModifiedBy>LERINA MESQUITA MASTRUIAN</cp:lastModifiedBy>
  <cp:revision>2</cp:revision>
  <dcterms:modified xsi:type="dcterms:W3CDTF">2023-05-15T20:56:27Z</dcterms:modified>
</cp:coreProperties>
</file>