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90" r:id="rId4"/>
    <p:sldId id="289" r:id="rId5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2">
          <p15:clr>
            <a:srgbClr val="9AA0A6"/>
          </p15:clr>
        </p15:guide>
        <p15:guide id="2" pos="284">
          <p15:clr>
            <a:srgbClr val="9AA0A6"/>
          </p15:clr>
        </p15:guide>
        <p15:guide id="3" orient="horz" pos="2973">
          <p15:clr>
            <a:srgbClr val="9AA0A6"/>
          </p15:clr>
        </p15:guide>
        <p15:guide id="4" pos="5477">
          <p15:clr>
            <a:srgbClr val="9AA0A6"/>
          </p15:clr>
        </p15:guide>
        <p15:guide id="5" orient="horz" pos="697">
          <p15:clr>
            <a:srgbClr val="9AA0A6"/>
          </p15:clr>
        </p15:guide>
        <p15:guide id="6" pos="1013">
          <p15:clr>
            <a:srgbClr val="9AA0A6"/>
          </p15:clr>
        </p15:guide>
        <p15:guide id="7" pos="2930">
          <p15:clr>
            <a:srgbClr val="9AA0A6"/>
          </p15:clr>
        </p15:guide>
        <p15:guide id="8" pos="365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B40"/>
    <a:srgbClr val="C04F22"/>
    <a:srgbClr val="65C3FF"/>
    <a:srgbClr val="3A6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262"/>
        <p:guide pos="284"/>
        <p:guide orient="horz" pos="2973"/>
        <p:guide pos="5477"/>
        <p:guide orient="horz" pos="697"/>
        <p:guide pos="1013"/>
        <p:guide pos="2930"/>
        <p:guide pos="36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97ef1d1ee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97ef1d1ee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7ef1d1ee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7ef1d1ee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990f92aca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990f92aca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26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4250060" y="2313131"/>
            <a:ext cx="251" cy="3219"/>
          </a:xfrm>
          <a:custGeom>
            <a:avLst/>
            <a:gdLst/>
            <a:ahLst/>
            <a:cxnLst/>
            <a:rect l="l" t="t" r="r" b="b"/>
            <a:pathLst>
              <a:path w="5" h="64" extrusionOk="0">
                <a:moveTo>
                  <a:pt x="0" y="1"/>
                </a:moveTo>
                <a:lnTo>
                  <a:pt x="0" y="64"/>
                </a:lnTo>
                <a:lnTo>
                  <a:pt x="4" y="64"/>
                </a:lnTo>
                <a:cubicBezTo>
                  <a:pt x="2" y="41"/>
                  <a:pt x="0" y="22"/>
                  <a:pt x="0" y="1"/>
                </a:cubicBezTo>
                <a:close/>
              </a:path>
            </a:pathLst>
          </a:custGeom>
          <a:solidFill>
            <a:srgbClr val="00A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887717" y="759542"/>
            <a:ext cx="3388217" cy="3388370"/>
            <a:chOff x="2890369" y="1182425"/>
            <a:chExt cx="3388217" cy="3388370"/>
          </a:xfrm>
        </p:grpSpPr>
        <p:sp>
          <p:nvSpPr>
            <p:cNvPr id="68" name="Google Shape;68;p15"/>
            <p:cNvSpPr/>
            <p:nvPr/>
          </p:nvSpPr>
          <p:spPr>
            <a:xfrm>
              <a:off x="2992625" y="1331950"/>
              <a:ext cx="3158700" cy="3158700"/>
            </a:xfrm>
            <a:prstGeom prst="ellipse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851887" y="2144094"/>
              <a:ext cx="1465138" cy="1465088"/>
            </a:xfrm>
            <a:custGeom>
              <a:avLst/>
              <a:gdLst/>
              <a:ahLst/>
              <a:cxnLst/>
              <a:rect l="l" t="t" r="r" b="b"/>
              <a:pathLst>
                <a:path w="29128" h="29127" extrusionOk="0">
                  <a:moveTo>
                    <a:pt x="14565" y="1"/>
                  </a:moveTo>
                  <a:cubicBezTo>
                    <a:pt x="10702" y="1"/>
                    <a:pt x="6997" y="1535"/>
                    <a:pt x="4266" y="4267"/>
                  </a:cubicBezTo>
                  <a:cubicBezTo>
                    <a:pt x="1535" y="6997"/>
                    <a:pt x="1" y="10701"/>
                    <a:pt x="1" y="14564"/>
                  </a:cubicBezTo>
                  <a:cubicBezTo>
                    <a:pt x="1" y="18426"/>
                    <a:pt x="1535" y="22130"/>
                    <a:pt x="4266" y="24861"/>
                  </a:cubicBezTo>
                  <a:cubicBezTo>
                    <a:pt x="6997" y="27593"/>
                    <a:pt x="10702" y="29127"/>
                    <a:pt x="14565" y="29127"/>
                  </a:cubicBezTo>
                  <a:cubicBezTo>
                    <a:pt x="18426" y="29127"/>
                    <a:pt x="22131" y="27593"/>
                    <a:pt x="24862" y="24861"/>
                  </a:cubicBezTo>
                  <a:cubicBezTo>
                    <a:pt x="27593" y="22130"/>
                    <a:pt x="29128" y="18426"/>
                    <a:pt x="29128" y="14564"/>
                  </a:cubicBezTo>
                  <a:cubicBezTo>
                    <a:pt x="29128" y="10701"/>
                    <a:pt x="27593" y="6997"/>
                    <a:pt x="24862" y="4267"/>
                  </a:cubicBezTo>
                  <a:cubicBezTo>
                    <a:pt x="22131" y="1535"/>
                    <a:pt x="18426" y="1"/>
                    <a:pt x="1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851937" y="2144094"/>
              <a:ext cx="1465138" cy="1465138"/>
            </a:xfrm>
            <a:custGeom>
              <a:avLst/>
              <a:gdLst/>
              <a:ahLst/>
              <a:cxnLst/>
              <a:rect l="l" t="t" r="r" b="b"/>
              <a:pathLst>
                <a:path w="29128" h="29128" extrusionOk="0">
                  <a:moveTo>
                    <a:pt x="14565" y="636"/>
                  </a:moveTo>
                  <a:cubicBezTo>
                    <a:pt x="22244" y="636"/>
                    <a:pt x="28492" y="6885"/>
                    <a:pt x="28492" y="14564"/>
                  </a:cubicBezTo>
                  <a:cubicBezTo>
                    <a:pt x="28492" y="22244"/>
                    <a:pt x="22245" y="28493"/>
                    <a:pt x="14565" y="28493"/>
                  </a:cubicBezTo>
                  <a:cubicBezTo>
                    <a:pt x="6885" y="28493"/>
                    <a:pt x="637" y="22244"/>
                    <a:pt x="637" y="14564"/>
                  </a:cubicBezTo>
                  <a:cubicBezTo>
                    <a:pt x="637" y="6885"/>
                    <a:pt x="6885" y="636"/>
                    <a:pt x="14565" y="636"/>
                  </a:cubicBezTo>
                  <a:close/>
                  <a:moveTo>
                    <a:pt x="14565" y="1"/>
                  </a:moveTo>
                  <a:cubicBezTo>
                    <a:pt x="6534" y="1"/>
                    <a:pt x="1" y="6534"/>
                    <a:pt x="1" y="14564"/>
                  </a:cubicBezTo>
                  <a:cubicBezTo>
                    <a:pt x="1" y="22595"/>
                    <a:pt x="6534" y="29128"/>
                    <a:pt x="14565" y="29128"/>
                  </a:cubicBezTo>
                  <a:cubicBezTo>
                    <a:pt x="22595" y="29128"/>
                    <a:pt x="29128" y="22595"/>
                    <a:pt x="29128" y="14564"/>
                  </a:cubicBezTo>
                  <a:cubicBezTo>
                    <a:pt x="29128" y="6534"/>
                    <a:pt x="22595" y="1"/>
                    <a:pt x="1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972798" y="3136295"/>
              <a:ext cx="2213" cy="72080"/>
            </a:xfrm>
            <a:custGeom>
              <a:avLst/>
              <a:gdLst/>
              <a:ahLst/>
              <a:cxnLst/>
              <a:rect l="l" t="t" r="r" b="b"/>
              <a:pathLst>
                <a:path w="44" h="1433" extrusionOk="0">
                  <a:moveTo>
                    <a:pt x="1" y="1"/>
                  </a:moveTo>
                  <a:lnTo>
                    <a:pt x="0" y="1429"/>
                  </a:lnTo>
                  <a:cubicBezTo>
                    <a:pt x="13" y="1430"/>
                    <a:pt x="28" y="1431"/>
                    <a:pt x="43" y="14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A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15"/>
            <p:cNvGrpSpPr/>
            <p:nvPr/>
          </p:nvGrpSpPr>
          <p:grpSpPr>
            <a:xfrm>
              <a:off x="2890470" y="1182576"/>
              <a:ext cx="1129688" cy="1129688"/>
              <a:chOff x="2890470" y="1182576"/>
              <a:chExt cx="1129688" cy="1129688"/>
            </a:xfrm>
          </p:grpSpPr>
          <p:sp>
            <p:nvSpPr>
              <p:cNvPr id="73" name="Google Shape;73;p15"/>
              <p:cNvSpPr/>
              <p:nvPr/>
            </p:nvSpPr>
            <p:spPr>
              <a:xfrm>
                <a:off x="2890470" y="1182576"/>
                <a:ext cx="1129688" cy="1129688"/>
              </a:xfrm>
              <a:custGeom>
                <a:avLst/>
                <a:gdLst/>
                <a:ahLst/>
                <a:cxnLst/>
                <a:rect l="l" t="t" r="r" b="b"/>
                <a:pathLst>
                  <a:path w="22459" h="22459" extrusionOk="0">
                    <a:moveTo>
                      <a:pt x="11229" y="1"/>
                    </a:moveTo>
                    <a:cubicBezTo>
                      <a:pt x="8250" y="1"/>
                      <a:pt x="5395" y="1183"/>
                      <a:pt x="3289" y="3290"/>
                    </a:cubicBezTo>
                    <a:cubicBezTo>
                      <a:pt x="1183" y="5396"/>
                      <a:pt x="0" y="8252"/>
                      <a:pt x="0" y="11230"/>
                    </a:cubicBezTo>
                    <a:cubicBezTo>
                      <a:pt x="0" y="14208"/>
                      <a:pt x="1183" y="17064"/>
                      <a:pt x="3289" y="19170"/>
                    </a:cubicBezTo>
                    <a:cubicBezTo>
                      <a:pt x="5395" y="21276"/>
                      <a:pt x="8250" y="22459"/>
                      <a:pt x="11229" y="22459"/>
                    </a:cubicBezTo>
                    <a:cubicBezTo>
                      <a:pt x="14207" y="22459"/>
                      <a:pt x="17063" y="21276"/>
                      <a:pt x="19169" y="19170"/>
                    </a:cubicBezTo>
                    <a:cubicBezTo>
                      <a:pt x="21275" y="17064"/>
                      <a:pt x="22458" y="14208"/>
                      <a:pt x="22458" y="11230"/>
                    </a:cubicBezTo>
                    <a:cubicBezTo>
                      <a:pt x="22458" y="8252"/>
                      <a:pt x="21275" y="5396"/>
                      <a:pt x="19169" y="3290"/>
                    </a:cubicBezTo>
                    <a:cubicBezTo>
                      <a:pt x="17063" y="1183"/>
                      <a:pt x="14207" y="1"/>
                      <a:pt x="112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890470" y="1182576"/>
                <a:ext cx="1129688" cy="1129688"/>
              </a:xfrm>
              <a:custGeom>
                <a:avLst/>
                <a:gdLst/>
                <a:ahLst/>
                <a:cxnLst/>
                <a:rect l="l" t="t" r="r" b="b"/>
                <a:pathLst>
                  <a:path w="22459" h="22459" extrusionOk="0">
                    <a:moveTo>
                      <a:pt x="22458" y="11230"/>
                    </a:moveTo>
                    <a:cubicBezTo>
                      <a:pt x="22458" y="14208"/>
                      <a:pt x="21275" y="17064"/>
                      <a:pt x="19169" y="19170"/>
                    </a:cubicBezTo>
                    <a:cubicBezTo>
                      <a:pt x="17063" y="21276"/>
                      <a:pt x="14207" y="22459"/>
                      <a:pt x="11229" y="22459"/>
                    </a:cubicBezTo>
                    <a:cubicBezTo>
                      <a:pt x="8250" y="22459"/>
                      <a:pt x="5395" y="21276"/>
                      <a:pt x="3289" y="19170"/>
                    </a:cubicBezTo>
                    <a:cubicBezTo>
                      <a:pt x="1183" y="17064"/>
                      <a:pt x="0" y="14208"/>
                      <a:pt x="0" y="11230"/>
                    </a:cubicBezTo>
                    <a:cubicBezTo>
                      <a:pt x="0" y="8252"/>
                      <a:pt x="1183" y="5396"/>
                      <a:pt x="3289" y="3290"/>
                    </a:cubicBezTo>
                    <a:cubicBezTo>
                      <a:pt x="5395" y="1183"/>
                      <a:pt x="8250" y="1"/>
                      <a:pt x="11229" y="1"/>
                    </a:cubicBezTo>
                    <a:cubicBezTo>
                      <a:pt x="14207" y="1"/>
                      <a:pt x="17063" y="1183"/>
                      <a:pt x="19169" y="3290"/>
                    </a:cubicBezTo>
                    <a:cubicBezTo>
                      <a:pt x="21275" y="5396"/>
                      <a:pt x="22458" y="8252"/>
                      <a:pt x="22458" y="112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951382" y="1243589"/>
                <a:ext cx="1007710" cy="1007710"/>
              </a:xfrm>
              <a:custGeom>
                <a:avLst/>
                <a:gdLst/>
                <a:ahLst/>
                <a:cxnLst/>
                <a:rect l="l" t="t" r="r" b="b"/>
                <a:pathLst>
                  <a:path w="20034" h="20034" extrusionOk="0">
                    <a:moveTo>
                      <a:pt x="10017" y="0"/>
                    </a:moveTo>
                    <a:cubicBezTo>
                      <a:pt x="7361" y="0"/>
                      <a:pt x="4813" y="1055"/>
                      <a:pt x="2934" y="2934"/>
                    </a:cubicBezTo>
                    <a:cubicBezTo>
                      <a:pt x="1056" y="4812"/>
                      <a:pt x="1" y="7360"/>
                      <a:pt x="1" y="10016"/>
                    </a:cubicBezTo>
                    <a:cubicBezTo>
                      <a:pt x="1" y="12673"/>
                      <a:pt x="1056" y="15221"/>
                      <a:pt x="2934" y="17100"/>
                    </a:cubicBezTo>
                    <a:cubicBezTo>
                      <a:pt x="4813" y="18977"/>
                      <a:pt x="7361" y="20033"/>
                      <a:pt x="10017" y="20033"/>
                    </a:cubicBezTo>
                    <a:cubicBezTo>
                      <a:pt x="12673" y="20033"/>
                      <a:pt x="15222" y="18977"/>
                      <a:pt x="17099" y="17100"/>
                    </a:cubicBezTo>
                    <a:cubicBezTo>
                      <a:pt x="18978" y="15221"/>
                      <a:pt x="20034" y="12673"/>
                      <a:pt x="20034" y="10016"/>
                    </a:cubicBezTo>
                    <a:cubicBezTo>
                      <a:pt x="20034" y="7360"/>
                      <a:pt x="18978" y="4812"/>
                      <a:pt x="17099" y="2934"/>
                    </a:cubicBezTo>
                    <a:cubicBezTo>
                      <a:pt x="15222" y="1055"/>
                      <a:pt x="12673" y="0"/>
                      <a:pt x="100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" name="Google Shape;76;p15"/>
              <p:cNvGrpSpPr/>
              <p:nvPr/>
            </p:nvGrpSpPr>
            <p:grpSpPr>
              <a:xfrm>
                <a:off x="3205679" y="1505848"/>
                <a:ext cx="499275" cy="483028"/>
                <a:chOff x="3270550" y="832575"/>
                <a:chExt cx="499375" cy="483125"/>
              </a:xfrm>
            </p:grpSpPr>
            <p:sp>
              <p:nvSpPr>
                <p:cNvPr id="77" name="Google Shape;77;p15"/>
                <p:cNvSpPr/>
                <p:nvPr/>
              </p:nvSpPr>
              <p:spPr>
                <a:xfrm>
                  <a:off x="3270550" y="865975"/>
                  <a:ext cx="463725" cy="44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9" h="17989" extrusionOk="0">
                      <a:moveTo>
                        <a:pt x="4823" y="1361"/>
                      </a:moveTo>
                      <a:lnTo>
                        <a:pt x="9177" y="8619"/>
                      </a:lnTo>
                      <a:cubicBezTo>
                        <a:pt x="9237" y="8716"/>
                        <a:pt x="9325" y="8794"/>
                        <a:pt x="9427" y="8843"/>
                      </a:cubicBezTo>
                      <a:lnTo>
                        <a:pt x="17136" y="12345"/>
                      </a:lnTo>
                      <a:cubicBezTo>
                        <a:pt x="15653" y="15102"/>
                        <a:pt x="12779" y="16856"/>
                        <a:pt x="9663" y="16856"/>
                      </a:cubicBezTo>
                      <a:cubicBezTo>
                        <a:pt x="4958" y="16856"/>
                        <a:pt x="1133" y="13031"/>
                        <a:pt x="1133" y="8326"/>
                      </a:cubicBezTo>
                      <a:cubicBezTo>
                        <a:pt x="1133" y="5573"/>
                        <a:pt x="2534" y="2952"/>
                        <a:pt x="4823" y="1361"/>
                      </a:cubicBezTo>
                      <a:close/>
                      <a:moveTo>
                        <a:pt x="5005" y="0"/>
                      </a:moveTo>
                      <a:cubicBezTo>
                        <a:pt x="4907" y="0"/>
                        <a:pt x="4807" y="26"/>
                        <a:pt x="4717" y="80"/>
                      </a:cubicBezTo>
                      <a:cubicBezTo>
                        <a:pt x="3313" y="926"/>
                        <a:pt x="2141" y="2106"/>
                        <a:pt x="1311" y="3516"/>
                      </a:cubicBezTo>
                      <a:cubicBezTo>
                        <a:pt x="453" y="4975"/>
                        <a:pt x="1" y="6636"/>
                        <a:pt x="1" y="8326"/>
                      </a:cubicBezTo>
                      <a:cubicBezTo>
                        <a:pt x="1" y="10896"/>
                        <a:pt x="1009" y="13321"/>
                        <a:pt x="2839" y="15150"/>
                      </a:cubicBezTo>
                      <a:cubicBezTo>
                        <a:pt x="4669" y="16980"/>
                        <a:pt x="7093" y="17989"/>
                        <a:pt x="9663" y="17989"/>
                      </a:cubicBezTo>
                      <a:cubicBezTo>
                        <a:pt x="13410" y="17989"/>
                        <a:pt x="16846" y="15757"/>
                        <a:pt x="18419" y="12306"/>
                      </a:cubicBezTo>
                      <a:cubicBezTo>
                        <a:pt x="18549" y="12022"/>
                        <a:pt x="18422" y="11687"/>
                        <a:pt x="18138" y="11557"/>
                      </a:cubicBezTo>
                      <a:lnTo>
                        <a:pt x="10058" y="7886"/>
                      </a:lnTo>
                      <a:lnTo>
                        <a:pt x="5493" y="277"/>
                      </a:lnTo>
                      <a:cubicBezTo>
                        <a:pt x="5387" y="99"/>
                        <a:pt x="5198" y="0"/>
                        <a:pt x="50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78" name="Google Shape;78;p15"/>
                <p:cNvSpPr/>
                <p:nvPr/>
              </p:nvSpPr>
              <p:spPr>
                <a:xfrm>
                  <a:off x="3562600" y="876075"/>
                  <a:ext cx="207325" cy="2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93" h="9671" extrusionOk="0">
                      <a:moveTo>
                        <a:pt x="4204" y="1437"/>
                      </a:moveTo>
                      <a:cubicBezTo>
                        <a:pt x="5680" y="2826"/>
                        <a:pt x="6517" y="4764"/>
                        <a:pt x="6511" y="6790"/>
                      </a:cubicBezTo>
                      <a:cubicBezTo>
                        <a:pt x="6511" y="7300"/>
                        <a:pt x="6459" y="7811"/>
                        <a:pt x="6354" y="8309"/>
                      </a:cubicBezTo>
                      <a:lnTo>
                        <a:pt x="1468" y="6090"/>
                      </a:lnTo>
                      <a:lnTo>
                        <a:pt x="4204" y="1437"/>
                      </a:lnTo>
                      <a:close/>
                      <a:moveTo>
                        <a:pt x="4060" y="1"/>
                      </a:moveTo>
                      <a:cubicBezTo>
                        <a:pt x="3867" y="1"/>
                        <a:pt x="3677" y="99"/>
                        <a:pt x="3570" y="280"/>
                      </a:cubicBezTo>
                      <a:lnTo>
                        <a:pt x="173" y="6056"/>
                      </a:lnTo>
                      <a:cubicBezTo>
                        <a:pt x="1" y="6346"/>
                        <a:pt x="119" y="6721"/>
                        <a:pt x="427" y="6860"/>
                      </a:cubicBezTo>
                      <a:lnTo>
                        <a:pt x="6499" y="9622"/>
                      </a:lnTo>
                      <a:cubicBezTo>
                        <a:pt x="6574" y="9656"/>
                        <a:pt x="6653" y="9671"/>
                        <a:pt x="6734" y="9671"/>
                      </a:cubicBezTo>
                      <a:cubicBezTo>
                        <a:pt x="6982" y="9671"/>
                        <a:pt x="7202" y="9508"/>
                        <a:pt x="7275" y="9269"/>
                      </a:cubicBezTo>
                      <a:cubicBezTo>
                        <a:pt x="8292" y="5921"/>
                        <a:pt x="7157" y="2291"/>
                        <a:pt x="4409" y="123"/>
                      </a:cubicBezTo>
                      <a:cubicBezTo>
                        <a:pt x="4305" y="40"/>
                        <a:pt x="4182" y="1"/>
                        <a:pt x="406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79" name="Google Shape;79;p15"/>
                <p:cNvSpPr/>
                <p:nvPr/>
              </p:nvSpPr>
              <p:spPr>
                <a:xfrm>
                  <a:off x="3443500" y="832575"/>
                  <a:ext cx="187300" cy="17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2" h="6945" extrusionOk="0">
                      <a:moveTo>
                        <a:pt x="3877" y="1133"/>
                      </a:moveTo>
                      <a:cubicBezTo>
                        <a:pt x="4588" y="1133"/>
                        <a:pt x="5300" y="1235"/>
                        <a:pt x="5991" y="1440"/>
                      </a:cubicBezTo>
                      <a:lnTo>
                        <a:pt x="3735" y="5269"/>
                      </a:lnTo>
                      <a:lnTo>
                        <a:pt x="1492" y="1528"/>
                      </a:lnTo>
                      <a:cubicBezTo>
                        <a:pt x="2264" y="1265"/>
                        <a:pt x="3070" y="1133"/>
                        <a:pt x="3877" y="1133"/>
                      </a:cubicBezTo>
                      <a:close/>
                      <a:moveTo>
                        <a:pt x="3877" y="0"/>
                      </a:moveTo>
                      <a:cubicBezTo>
                        <a:pt x="2702" y="0"/>
                        <a:pt x="1528" y="243"/>
                        <a:pt x="432" y="728"/>
                      </a:cubicBezTo>
                      <a:cubicBezTo>
                        <a:pt x="121" y="867"/>
                        <a:pt x="0" y="1244"/>
                        <a:pt x="175" y="1537"/>
                      </a:cubicBezTo>
                      <a:lnTo>
                        <a:pt x="3255" y="6670"/>
                      </a:lnTo>
                      <a:cubicBezTo>
                        <a:pt x="3358" y="6839"/>
                        <a:pt x="3542" y="6945"/>
                        <a:pt x="3741" y="6945"/>
                      </a:cubicBezTo>
                      <a:lnTo>
                        <a:pt x="3744" y="6945"/>
                      </a:lnTo>
                      <a:cubicBezTo>
                        <a:pt x="3943" y="6945"/>
                        <a:pt x="4128" y="6839"/>
                        <a:pt x="4230" y="6667"/>
                      </a:cubicBezTo>
                      <a:lnTo>
                        <a:pt x="7313" y="1419"/>
                      </a:lnTo>
                      <a:cubicBezTo>
                        <a:pt x="7491" y="1120"/>
                        <a:pt x="7358" y="737"/>
                        <a:pt x="7038" y="607"/>
                      </a:cubicBezTo>
                      <a:cubicBezTo>
                        <a:pt x="6023" y="202"/>
                        <a:pt x="4950" y="0"/>
                        <a:pt x="38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80" name="Google Shape;80;p15"/>
            <p:cNvGrpSpPr/>
            <p:nvPr/>
          </p:nvGrpSpPr>
          <p:grpSpPr>
            <a:xfrm>
              <a:off x="5148899" y="1182425"/>
              <a:ext cx="1129688" cy="1129688"/>
              <a:chOff x="5148899" y="1182425"/>
              <a:chExt cx="1129688" cy="1129688"/>
            </a:xfrm>
          </p:grpSpPr>
          <p:sp>
            <p:nvSpPr>
              <p:cNvPr id="81" name="Google Shape;81;p15"/>
              <p:cNvSpPr/>
              <p:nvPr/>
            </p:nvSpPr>
            <p:spPr>
              <a:xfrm>
                <a:off x="5148899" y="1182425"/>
                <a:ext cx="1129688" cy="1129688"/>
              </a:xfrm>
              <a:custGeom>
                <a:avLst/>
                <a:gdLst/>
                <a:ahLst/>
                <a:cxnLst/>
                <a:rect l="l" t="t" r="r" b="b"/>
                <a:pathLst>
                  <a:path w="22459" h="22459" extrusionOk="0">
                    <a:moveTo>
                      <a:pt x="11230" y="1"/>
                    </a:moveTo>
                    <a:cubicBezTo>
                      <a:pt x="8252" y="1"/>
                      <a:pt x="5395" y="1183"/>
                      <a:pt x="3289" y="3289"/>
                    </a:cubicBezTo>
                    <a:cubicBezTo>
                      <a:pt x="1184" y="5396"/>
                      <a:pt x="1" y="8252"/>
                      <a:pt x="1" y="11230"/>
                    </a:cubicBezTo>
                    <a:cubicBezTo>
                      <a:pt x="1" y="14208"/>
                      <a:pt x="1184" y="17064"/>
                      <a:pt x="3289" y="19170"/>
                    </a:cubicBezTo>
                    <a:cubicBezTo>
                      <a:pt x="5395" y="21276"/>
                      <a:pt x="8252" y="22459"/>
                      <a:pt x="11230" y="22459"/>
                    </a:cubicBezTo>
                    <a:cubicBezTo>
                      <a:pt x="14208" y="22459"/>
                      <a:pt x="17065" y="21276"/>
                      <a:pt x="19170" y="19170"/>
                    </a:cubicBezTo>
                    <a:cubicBezTo>
                      <a:pt x="21276" y="17064"/>
                      <a:pt x="22459" y="14208"/>
                      <a:pt x="22459" y="11230"/>
                    </a:cubicBezTo>
                    <a:cubicBezTo>
                      <a:pt x="22459" y="8252"/>
                      <a:pt x="21276" y="5396"/>
                      <a:pt x="19170" y="3289"/>
                    </a:cubicBezTo>
                    <a:cubicBezTo>
                      <a:pt x="17065" y="1183"/>
                      <a:pt x="14208" y="1"/>
                      <a:pt x="112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5148899" y="1182425"/>
                <a:ext cx="1129688" cy="1129688"/>
              </a:xfrm>
              <a:custGeom>
                <a:avLst/>
                <a:gdLst/>
                <a:ahLst/>
                <a:cxnLst/>
                <a:rect l="l" t="t" r="r" b="b"/>
                <a:pathLst>
                  <a:path w="22459" h="22459" extrusionOk="0">
                    <a:moveTo>
                      <a:pt x="22459" y="11230"/>
                    </a:moveTo>
                    <a:cubicBezTo>
                      <a:pt x="22459" y="14208"/>
                      <a:pt x="21276" y="17064"/>
                      <a:pt x="19170" y="19170"/>
                    </a:cubicBezTo>
                    <a:cubicBezTo>
                      <a:pt x="17065" y="21276"/>
                      <a:pt x="14208" y="22459"/>
                      <a:pt x="11230" y="22459"/>
                    </a:cubicBezTo>
                    <a:cubicBezTo>
                      <a:pt x="8252" y="22459"/>
                      <a:pt x="5395" y="21276"/>
                      <a:pt x="3289" y="19170"/>
                    </a:cubicBezTo>
                    <a:cubicBezTo>
                      <a:pt x="1184" y="17064"/>
                      <a:pt x="1" y="14208"/>
                      <a:pt x="1" y="11230"/>
                    </a:cubicBezTo>
                    <a:cubicBezTo>
                      <a:pt x="1" y="8252"/>
                      <a:pt x="1184" y="5396"/>
                      <a:pt x="3289" y="3289"/>
                    </a:cubicBezTo>
                    <a:cubicBezTo>
                      <a:pt x="5395" y="1183"/>
                      <a:pt x="8252" y="1"/>
                      <a:pt x="11230" y="1"/>
                    </a:cubicBezTo>
                    <a:cubicBezTo>
                      <a:pt x="14208" y="1"/>
                      <a:pt x="17065" y="1183"/>
                      <a:pt x="19170" y="3289"/>
                    </a:cubicBezTo>
                    <a:cubicBezTo>
                      <a:pt x="21276" y="5396"/>
                      <a:pt x="22459" y="8252"/>
                      <a:pt x="22459" y="112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5209861" y="1243438"/>
                <a:ext cx="1007710" cy="1007710"/>
              </a:xfrm>
              <a:custGeom>
                <a:avLst/>
                <a:gdLst/>
                <a:ahLst/>
                <a:cxnLst/>
                <a:rect l="l" t="t" r="r" b="b"/>
                <a:pathLst>
                  <a:path w="20034" h="20034" extrusionOk="0">
                    <a:moveTo>
                      <a:pt x="10016" y="0"/>
                    </a:moveTo>
                    <a:cubicBezTo>
                      <a:pt x="7360" y="0"/>
                      <a:pt x="4812" y="1055"/>
                      <a:pt x="2934" y="2934"/>
                    </a:cubicBezTo>
                    <a:cubicBezTo>
                      <a:pt x="1055" y="4812"/>
                      <a:pt x="0" y="7360"/>
                      <a:pt x="0" y="10016"/>
                    </a:cubicBezTo>
                    <a:cubicBezTo>
                      <a:pt x="0" y="12673"/>
                      <a:pt x="1055" y="15221"/>
                      <a:pt x="2934" y="17100"/>
                    </a:cubicBezTo>
                    <a:cubicBezTo>
                      <a:pt x="4812" y="18978"/>
                      <a:pt x="7360" y="20033"/>
                      <a:pt x="10016" y="20033"/>
                    </a:cubicBezTo>
                    <a:cubicBezTo>
                      <a:pt x="12674" y="20033"/>
                      <a:pt x="15221" y="18978"/>
                      <a:pt x="17100" y="17100"/>
                    </a:cubicBezTo>
                    <a:cubicBezTo>
                      <a:pt x="18977" y="15221"/>
                      <a:pt x="20033" y="12673"/>
                      <a:pt x="20033" y="10016"/>
                    </a:cubicBezTo>
                    <a:cubicBezTo>
                      <a:pt x="20033" y="7360"/>
                      <a:pt x="18977" y="4812"/>
                      <a:pt x="17100" y="2934"/>
                    </a:cubicBezTo>
                    <a:cubicBezTo>
                      <a:pt x="15221" y="1055"/>
                      <a:pt x="12674" y="0"/>
                      <a:pt x="100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" name="Google Shape;84;p15"/>
              <p:cNvGrpSpPr/>
              <p:nvPr/>
            </p:nvGrpSpPr>
            <p:grpSpPr>
              <a:xfrm>
                <a:off x="5472176" y="1505848"/>
                <a:ext cx="483103" cy="483028"/>
                <a:chOff x="3270475" y="1427025"/>
                <a:chExt cx="483200" cy="483125"/>
              </a:xfrm>
            </p:grpSpPr>
            <p:sp>
              <p:nvSpPr>
                <p:cNvPr id="85" name="Google Shape;85;p15"/>
                <p:cNvSpPr/>
                <p:nvPr/>
              </p:nvSpPr>
              <p:spPr>
                <a:xfrm>
                  <a:off x="3270475" y="1427025"/>
                  <a:ext cx="483200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8" h="19325" extrusionOk="0">
                      <a:moveTo>
                        <a:pt x="9630" y="1133"/>
                      </a:moveTo>
                      <a:cubicBezTo>
                        <a:pt x="14352" y="1133"/>
                        <a:pt x="18196" y="4943"/>
                        <a:pt x="18196" y="9626"/>
                      </a:cubicBezTo>
                      <a:cubicBezTo>
                        <a:pt x="18196" y="14349"/>
                        <a:pt x="14352" y="18193"/>
                        <a:pt x="9630" y="18193"/>
                      </a:cubicBezTo>
                      <a:cubicBezTo>
                        <a:pt x="4946" y="18193"/>
                        <a:pt x="1136" y="14349"/>
                        <a:pt x="1136" y="9626"/>
                      </a:cubicBezTo>
                      <a:cubicBezTo>
                        <a:pt x="1136" y="4943"/>
                        <a:pt x="4946" y="1133"/>
                        <a:pt x="9630" y="1133"/>
                      </a:cubicBezTo>
                      <a:close/>
                      <a:moveTo>
                        <a:pt x="9641" y="0"/>
                      </a:moveTo>
                      <a:cubicBezTo>
                        <a:pt x="9637" y="0"/>
                        <a:pt x="9633" y="0"/>
                        <a:pt x="9630" y="0"/>
                      </a:cubicBezTo>
                      <a:cubicBezTo>
                        <a:pt x="4312" y="0"/>
                        <a:pt x="4" y="4309"/>
                        <a:pt x="4" y="9626"/>
                      </a:cubicBezTo>
                      <a:cubicBezTo>
                        <a:pt x="1" y="12187"/>
                        <a:pt x="1012" y="14648"/>
                        <a:pt x="2821" y="16465"/>
                      </a:cubicBezTo>
                      <a:cubicBezTo>
                        <a:pt x="4644" y="18310"/>
                        <a:pt x="7063" y="19325"/>
                        <a:pt x="9630" y="19325"/>
                      </a:cubicBezTo>
                      <a:cubicBezTo>
                        <a:pt x="10922" y="19325"/>
                        <a:pt x="12199" y="19065"/>
                        <a:pt x="13389" y="18555"/>
                      </a:cubicBezTo>
                      <a:cubicBezTo>
                        <a:pt x="15711" y="17558"/>
                        <a:pt x="17562" y="15708"/>
                        <a:pt x="18558" y="13386"/>
                      </a:cubicBezTo>
                      <a:cubicBezTo>
                        <a:pt x="19068" y="12196"/>
                        <a:pt x="19328" y="10919"/>
                        <a:pt x="19328" y="9626"/>
                      </a:cubicBezTo>
                      <a:cubicBezTo>
                        <a:pt x="19328" y="7060"/>
                        <a:pt x="18313" y="4641"/>
                        <a:pt x="16469" y="2818"/>
                      </a:cubicBezTo>
                      <a:cubicBezTo>
                        <a:pt x="14654" y="1012"/>
                        <a:pt x="12197" y="0"/>
                        <a:pt x="96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86" name="Google Shape;86;p15"/>
                <p:cNvSpPr/>
                <p:nvPr/>
              </p:nvSpPr>
              <p:spPr>
                <a:xfrm>
                  <a:off x="3497550" y="1596875"/>
                  <a:ext cx="87650" cy="14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6" h="5661" extrusionOk="0">
                      <a:moveTo>
                        <a:pt x="2885" y="1"/>
                      </a:moveTo>
                      <a:cubicBezTo>
                        <a:pt x="2740" y="1"/>
                        <a:pt x="2595" y="56"/>
                        <a:pt x="2485" y="166"/>
                      </a:cubicBezTo>
                      <a:lnTo>
                        <a:pt x="220" y="2431"/>
                      </a:lnTo>
                      <a:cubicBezTo>
                        <a:pt x="0" y="2651"/>
                        <a:pt x="0" y="3011"/>
                        <a:pt x="220" y="3231"/>
                      </a:cubicBezTo>
                      <a:lnTo>
                        <a:pt x="2485" y="5496"/>
                      </a:lnTo>
                      <a:cubicBezTo>
                        <a:pt x="2595" y="5606"/>
                        <a:pt x="2740" y="5661"/>
                        <a:pt x="2885" y="5661"/>
                      </a:cubicBezTo>
                      <a:cubicBezTo>
                        <a:pt x="3030" y="5661"/>
                        <a:pt x="3175" y="5606"/>
                        <a:pt x="3285" y="5496"/>
                      </a:cubicBezTo>
                      <a:cubicBezTo>
                        <a:pt x="3506" y="5275"/>
                        <a:pt x="3506" y="4916"/>
                        <a:pt x="3285" y="4695"/>
                      </a:cubicBezTo>
                      <a:lnTo>
                        <a:pt x="1422" y="2832"/>
                      </a:lnTo>
                      <a:lnTo>
                        <a:pt x="3285" y="966"/>
                      </a:lnTo>
                      <a:cubicBezTo>
                        <a:pt x="3506" y="746"/>
                        <a:pt x="3506" y="387"/>
                        <a:pt x="3285" y="166"/>
                      </a:cubicBezTo>
                      <a:cubicBezTo>
                        <a:pt x="3175" y="56"/>
                        <a:pt x="3030" y="1"/>
                        <a:pt x="288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3327100" y="1483625"/>
                  <a:ext cx="369975" cy="3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9" h="14797" extrusionOk="0">
                      <a:moveTo>
                        <a:pt x="7929" y="1157"/>
                      </a:moveTo>
                      <a:cubicBezTo>
                        <a:pt x="9206" y="1272"/>
                        <a:pt x="10420" y="1770"/>
                        <a:pt x="11411" y="2589"/>
                      </a:cubicBezTo>
                      <a:lnTo>
                        <a:pt x="11042" y="2957"/>
                      </a:lnTo>
                      <a:cubicBezTo>
                        <a:pt x="10828" y="3180"/>
                        <a:pt x="10831" y="3534"/>
                        <a:pt x="11048" y="3751"/>
                      </a:cubicBezTo>
                      <a:cubicBezTo>
                        <a:pt x="11158" y="3861"/>
                        <a:pt x="11303" y="3916"/>
                        <a:pt x="11448" y="3916"/>
                      </a:cubicBezTo>
                      <a:cubicBezTo>
                        <a:pt x="11590" y="3916"/>
                        <a:pt x="11732" y="3863"/>
                        <a:pt x="11842" y="3757"/>
                      </a:cubicBezTo>
                      <a:lnTo>
                        <a:pt x="12214" y="3389"/>
                      </a:lnTo>
                      <a:cubicBezTo>
                        <a:pt x="13026" y="4349"/>
                        <a:pt x="13524" y="5539"/>
                        <a:pt x="13639" y="6795"/>
                      </a:cubicBezTo>
                      <a:lnTo>
                        <a:pt x="13101" y="6795"/>
                      </a:lnTo>
                      <a:cubicBezTo>
                        <a:pt x="12787" y="6795"/>
                        <a:pt x="12534" y="7048"/>
                        <a:pt x="12534" y="7362"/>
                      </a:cubicBezTo>
                      <a:cubicBezTo>
                        <a:pt x="12534" y="7673"/>
                        <a:pt x="12787" y="7927"/>
                        <a:pt x="13101" y="7927"/>
                      </a:cubicBezTo>
                      <a:lnTo>
                        <a:pt x="13639" y="7927"/>
                      </a:lnTo>
                      <a:cubicBezTo>
                        <a:pt x="13515" y="9198"/>
                        <a:pt x="13005" y="10400"/>
                        <a:pt x="12178" y="11375"/>
                      </a:cubicBezTo>
                      <a:lnTo>
                        <a:pt x="11842" y="11040"/>
                      </a:lnTo>
                      <a:cubicBezTo>
                        <a:pt x="11732" y="10934"/>
                        <a:pt x="11590" y="10881"/>
                        <a:pt x="11448" y="10881"/>
                      </a:cubicBezTo>
                      <a:cubicBezTo>
                        <a:pt x="11303" y="10881"/>
                        <a:pt x="11158" y="10936"/>
                        <a:pt x="11048" y="11046"/>
                      </a:cubicBezTo>
                      <a:cubicBezTo>
                        <a:pt x="10831" y="11264"/>
                        <a:pt x="10828" y="11617"/>
                        <a:pt x="11042" y="11840"/>
                      </a:cubicBezTo>
                      <a:lnTo>
                        <a:pt x="11377" y="12175"/>
                      </a:lnTo>
                      <a:cubicBezTo>
                        <a:pt x="10402" y="13003"/>
                        <a:pt x="9200" y="13513"/>
                        <a:pt x="7929" y="13637"/>
                      </a:cubicBezTo>
                      <a:lnTo>
                        <a:pt x="7929" y="13099"/>
                      </a:lnTo>
                      <a:cubicBezTo>
                        <a:pt x="7929" y="12785"/>
                        <a:pt x="7676" y="12532"/>
                        <a:pt x="7365" y="12532"/>
                      </a:cubicBezTo>
                      <a:cubicBezTo>
                        <a:pt x="7051" y="12532"/>
                        <a:pt x="6797" y="12785"/>
                        <a:pt x="6797" y="13099"/>
                      </a:cubicBezTo>
                      <a:lnTo>
                        <a:pt x="6797" y="13637"/>
                      </a:lnTo>
                      <a:cubicBezTo>
                        <a:pt x="5541" y="13522"/>
                        <a:pt x="4351" y="13024"/>
                        <a:pt x="3391" y="12212"/>
                      </a:cubicBezTo>
                      <a:lnTo>
                        <a:pt x="3759" y="11840"/>
                      </a:lnTo>
                      <a:cubicBezTo>
                        <a:pt x="3974" y="11617"/>
                        <a:pt x="3971" y="11264"/>
                        <a:pt x="3753" y="11046"/>
                      </a:cubicBezTo>
                      <a:cubicBezTo>
                        <a:pt x="3643" y="10936"/>
                        <a:pt x="3499" y="10881"/>
                        <a:pt x="3354" y="10881"/>
                      </a:cubicBezTo>
                      <a:cubicBezTo>
                        <a:pt x="3212" y="10881"/>
                        <a:pt x="3070" y="10934"/>
                        <a:pt x="2959" y="11040"/>
                      </a:cubicBezTo>
                      <a:lnTo>
                        <a:pt x="2591" y="11408"/>
                      </a:lnTo>
                      <a:cubicBezTo>
                        <a:pt x="1773" y="10418"/>
                        <a:pt x="1274" y="9204"/>
                        <a:pt x="1160" y="7927"/>
                      </a:cubicBezTo>
                      <a:lnTo>
                        <a:pt x="1703" y="7927"/>
                      </a:lnTo>
                      <a:cubicBezTo>
                        <a:pt x="2014" y="7927"/>
                        <a:pt x="2268" y="7673"/>
                        <a:pt x="2268" y="7362"/>
                      </a:cubicBezTo>
                      <a:cubicBezTo>
                        <a:pt x="2268" y="7048"/>
                        <a:pt x="2014" y="6795"/>
                        <a:pt x="1703" y="6795"/>
                      </a:cubicBezTo>
                      <a:lnTo>
                        <a:pt x="1163" y="6795"/>
                      </a:lnTo>
                      <a:cubicBezTo>
                        <a:pt x="1274" y="5539"/>
                        <a:pt x="1770" y="4346"/>
                        <a:pt x="2579" y="3377"/>
                      </a:cubicBezTo>
                      <a:lnTo>
                        <a:pt x="2959" y="3757"/>
                      </a:lnTo>
                      <a:cubicBezTo>
                        <a:pt x="3070" y="3863"/>
                        <a:pt x="3212" y="3916"/>
                        <a:pt x="3354" y="3916"/>
                      </a:cubicBezTo>
                      <a:cubicBezTo>
                        <a:pt x="3499" y="3916"/>
                        <a:pt x="3643" y="3861"/>
                        <a:pt x="3753" y="3751"/>
                      </a:cubicBezTo>
                      <a:cubicBezTo>
                        <a:pt x="3971" y="3534"/>
                        <a:pt x="3974" y="3180"/>
                        <a:pt x="3759" y="2957"/>
                      </a:cubicBezTo>
                      <a:lnTo>
                        <a:pt x="3379" y="2577"/>
                      </a:lnTo>
                      <a:cubicBezTo>
                        <a:pt x="4348" y="1767"/>
                        <a:pt x="5541" y="1272"/>
                        <a:pt x="6797" y="1160"/>
                      </a:cubicBezTo>
                      <a:lnTo>
                        <a:pt x="6797" y="1701"/>
                      </a:lnTo>
                      <a:cubicBezTo>
                        <a:pt x="6797" y="2012"/>
                        <a:pt x="7051" y="2266"/>
                        <a:pt x="7365" y="2266"/>
                      </a:cubicBezTo>
                      <a:cubicBezTo>
                        <a:pt x="7676" y="2266"/>
                        <a:pt x="7929" y="2012"/>
                        <a:pt x="7929" y="1701"/>
                      </a:cubicBezTo>
                      <a:lnTo>
                        <a:pt x="7929" y="1157"/>
                      </a:lnTo>
                      <a:close/>
                      <a:moveTo>
                        <a:pt x="7376" y="1"/>
                      </a:moveTo>
                      <a:cubicBezTo>
                        <a:pt x="7372" y="1"/>
                        <a:pt x="7368" y="1"/>
                        <a:pt x="7365" y="1"/>
                      </a:cubicBezTo>
                      <a:cubicBezTo>
                        <a:pt x="5435" y="1"/>
                        <a:pt x="3581" y="759"/>
                        <a:pt x="2210" y="2115"/>
                      </a:cubicBezTo>
                      <a:cubicBezTo>
                        <a:pt x="2174" y="2142"/>
                        <a:pt x="2141" y="2172"/>
                        <a:pt x="2114" y="2208"/>
                      </a:cubicBezTo>
                      <a:cubicBezTo>
                        <a:pt x="761" y="3582"/>
                        <a:pt x="3" y="5433"/>
                        <a:pt x="3" y="7362"/>
                      </a:cubicBezTo>
                      <a:cubicBezTo>
                        <a:pt x="0" y="9322"/>
                        <a:pt x="776" y="11206"/>
                        <a:pt x="2159" y="12598"/>
                      </a:cubicBezTo>
                      <a:lnTo>
                        <a:pt x="2177" y="12616"/>
                      </a:lnTo>
                      <a:lnTo>
                        <a:pt x="2180" y="12619"/>
                      </a:lnTo>
                      <a:lnTo>
                        <a:pt x="2186" y="12625"/>
                      </a:lnTo>
                      <a:cubicBezTo>
                        <a:pt x="3578" y="14023"/>
                        <a:pt x="5414" y="14796"/>
                        <a:pt x="7365" y="14796"/>
                      </a:cubicBezTo>
                      <a:cubicBezTo>
                        <a:pt x="9327" y="14796"/>
                        <a:pt x="11187" y="14017"/>
                        <a:pt x="12603" y="12601"/>
                      </a:cubicBezTo>
                      <a:cubicBezTo>
                        <a:pt x="14019" y="11185"/>
                        <a:pt x="14798" y="9325"/>
                        <a:pt x="14798" y="7362"/>
                      </a:cubicBezTo>
                      <a:cubicBezTo>
                        <a:pt x="14798" y="5415"/>
                        <a:pt x="14028" y="3576"/>
                        <a:pt x="12627" y="2184"/>
                      </a:cubicBezTo>
                      <a:lnTo>
                        <a:pt x="12621" y="2178"/>
                      </a:lnTo>
                      <a:cubicBezTo>
                        <a:pt x="12621" y="2175"/>
                        <a:pt x="12618" y="2175"/>
                        <a:pt x="12618" y="2175"/>
                      </a:cubicBezTo>
                      <a:lnTo>
                        <a:pt x="12600" y="2157"/>
                      </a:lnTo>
                      <a:cubicBezTo>
                        <a:pt x="11211" y="777"/>
                        <a:pt x="9331" y="1"/>
                        <a:pt x="73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88" name="Google Shape;88;p15"/>
            <p:cNvGrpSpPr/>
            <p:nvPr/>
          </p:nvGrpSpPr>
          <p:grpSpPr>
            <a:xfrm>
              <a:off x="5148748" y="3440957"/>
              <a:ext cx="1129688" cy="1129688"/>
              <a:chOff x="5148748" y="3440957"/>
              <a:chExt cx="1129688" cy="1129688"/>
            </a:xfrm>
          </p:grpSpPr>
          <p:sp>
            <p:nvSpPr>
              <p:cNvPr id="89" name="Google Shape;89;p15"/>
              <p:cNvSpPr/>
              <p:nvPr/>
            </p:nvSpPr>
            <p:spPr>
              <a:xfrm>
                <a:off x="5148748" y="3440957"/>
                <a:ext cx="1129688" cy="1129688"/>
              </a:xfrm>
              <a:custGeom>
                <a:avLst/>
                <a:gdLst/>
                <a:ahLst/>
                <a:cxnLst/>
                <a:rect l="l" t="t" r="r" b="b"/>
                <a:pathLst>
                  <a:path w="22459" h="22459" extrusionOk="0">
                    <a:moveTo>
                      <a:pt x="11229" y="0"/>
                    </a:moveTo>
                    <a:cubicBezTo>
                      <a:pt x="8252" y="0"/>
                      <a:pt x="5395" y="1183"/>
                      <a:pt x="3289" y="3289"/>
                    </a:cubicBezTo>
                    <a:cubicBezTo>
                      <a:pt x="1184" y="5394"/>
                      <a:pt x="1" y="8251"/>
                      <a:pt x="1" y="11229"/>
                    </a:cubicBezTo>
                    <a:cubicBezTo>
                      <a:pt x="1" y="14207"/>
                      <a:pt x="1184" y="17063"/>
                      <a:pt x="3289" y="19169"/>
                    </a:cubicBezTo>
                    <a:cubicBezTo>
                      <a:pt x="5395" y="21274"/>
                      <a:pt x="8252" y="22458"/>
                      <a:pt x="11229" y="22458"/>
                    </a:cubicBezTo>
                    <a:cubicBezTo>
                      <a:pt x="14208" y="22458"/>
                      <a:pt x="17064" y="21274"/>
                      <a:pt x="19170" y="19169"/>
                    </a:cubicBezTo>
                    <a:cubicBezTo>
                      <a:pt x="21276" y="17063"/>
                      <a:pt x="22459" y="14207"/>
                      <a:pt x="22459" y="11229"/>
                    </a:cubicBezTo>
                    <a:cubicBezTo>
                      <a:pt x="22459" y="8251"/>
                      <a:pt x="21276" y="5394"/>
                      <a:pt x="19170" y="3289"/>
                    </a:cubicBezTo>
                    <a:cubicBezTo>
                      <a:pt x="17064" y="1183"/>
                      <a:pt x="14208" y="0"/>
                      <a:pt x="11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5148748" y="3440957"/>
                <a:ext cx="1129688" cy="1129688"/>
              </a:xfrm>
              <a:custGeom>
                <a:avLst/>
                <a:gdLst/>
                <a:ahLst/>
                <a:cxnLst/>
                <a:rect l="l" t="t" r="r" b="b"/>
                <a:pathLst>
                  <a:path w="22459" h="22459" extrusionOk="0">
                    <a:moveTo>
                      <a:pt x="22459" y="11229"/>
                    </a:moveTo>
                    <a:cubicBezTo>
                      <a:pt x="22459" y="14207"/>
                      <a:pt x="21276" y="17063"/>
                      <a:pt x="19170" y="19169"/>
                    </a:cubicBezTo>
                    <a:cubicBezTo>
                      <a:pt x="17064" y="21274"/>
                      <a:pt x="14208" y="22458"/>
                      <a:pt x="11229" y="22458"/>
                    </a:cubicBezTo>
                    <a:cubicBezTo>
                      <a:pt x="8252" y="22458"/>
                      <a:pt x="5395" y="21274"/>
                      <a:pt x="3289" y="19169"/>
                    </a:cubicBezTo>
                    <a:cubicBezTo>
                      <a:pt x="1184" y="17063"/>
                      <a:pt x="1" y="14207"/>
                      <a:pt x="1" y="11229"/>
                    </a:cubicBezTo>
                    <a:cubicBezTo>
                      <a:pt x="1" y="8251"/>
                      <a:pt x="1184" y="5394"/>
                      <a:pt x="3289" y="3289"/>
                    </a:cubicBezTo>
                    <a:cubicBezTo>
                      <a:pt x="5395" y="1183"/>
                      <a:pt x="8252" y="0"/>
                      <a:pt x="11229" y="0"/>
                    </a:cubicBezTo>
                    <a:cubicBezTo>
                      <a:pt x="14208" y="0"/>
                      <a:pt x="17064" y="1183"/>
                      <a:pt x="19170" y="3289"/>
                    </a:cubicBezTo>
                    <a:cubicBezTo>
                      <a:pt x="21276" y="5394"/>
                      <a:pt x="22459" y="8251"/>
                      <a:pt x="22459" y="112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5209660" y="3501869"/>
                <a:ext cx="1007710" cy="1007710"/>
              </a:xfrm>
              <a:custGeom>
                <a:avLst/>
                <a:gdLst/>
                <a:ahLst/>
                <a:cxnLst/>
                <a:rect l="l" t="t" r="r" b="b"/>
                <a:pathLst>
                  <a:path w="20034" h="20034" extrusionOk="0">
                    <a:moveTo>
                      <a:pt x="10017" y="1"/>
                    </a:moveTo>
                    <a:cubicBezTo>
                      <a:pt x="7361" y="1"/>
                      <a:pt x="4813" y="1057"/>
                      <a:pt x="2935" y="2934"/>
                    </a:cubicBezTo>
                    <a:cubicBezTo>
                      <a:pt x="1056" y="4813"/>
                      <a:pt x="0" y="7360"/>
                      <a:pt x="0" y="10018"/>
                    </a:cubicBezTo>
                    <a:cubicBezTo>
                      <a:pt x="0" y="12674"/>
                      <a:pt x="1056" y="15222"/>
                      <a:pt x="2935" y="17100"/>
                    </a:cubicBezTo>
                    <a:cubicBezTo>
                      <a:pt x="4813" y="18979"/>
                      <a:pt x="7361" y="20034"/>
                      <a:pt x="10017" y="20034"/>
                    </a:cubicBezTo>
                    <a:cubicBezTo>
                      <a:pt x="12674" y="20034"/>
                      <a:pt x="15221" y="18979"/>
                      <a:pt x="17100" y="17100"/>
                    </a:cubicBezTo>
                    <a:cubicBezTo>
                      <a:pt x="18978" y="15222"/>
                      <a:pt x="20033" y="12674"/>
                      <a:pt x="20033" y="10018"/>
                    </a:cubicBezTo>
                    <a:cubicBezTo>
                      <a:pt x="20033" y="7360"/>
                      <a:pt x="18978" y="4813"/>
                      <a:pt x="17100" y="2934"/>
                    </a:cubicBezTo>
                    <a:cubicBezTo>
                      <a:pt x="15221" y="1057"/>
                      <a:pt x="12674" y="1"/>
                      <a:pt x="100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" name="Google Shape;92;p15"/>
              <p:cNvGrpSpPr/>
              <p:nvPr/>
            </p:nvGrpSpPr>
            <p:grpSpPr>
              <a:xfrm>
                <a:off x="5515524" y="3794428"/>
                <a:ext cx="459483" cy="454734"/>
                <a:chOff x="3282325" y="2035675"/>
                <a:chExt cx="459575" cy="454825"/>
              </a:xfrm>
            </p:grpSpPr>
            <p:sp>
              <p:nvSpPr>
                <p:cNvPr id="93" name="Google Shape;93;p15"/>
                <p:cNvSpPr/>
                <p:nvPr/>
              </p:nvSpPr>
              <p:spPr>
                <a:xfrm>
                  <a:off x="3337050" y="2234125"/>
                  <a:ext cx="85925" cy="20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8253" extrusionOk="0">
                      <a:moveTo>
                        <a:pt x="2305" y="1133"/>
                      </a:moveTo>
                      <a:lnTo>
                        <a:pt x="2305" y="7120"/>
                      </a:lnTo>
                      <a:lnTo>
                        <a:pt x="1133" y="7120"/>
                      </a:lnTo>
                      <a:lnTo>
                        <a:pt x="1133" y="1133"/>
                      </a:lnTo>
                      <a:close/>
                      <a:moveTo>
                        <a:pt x="568" y="0"/>
                      </a:moveTo>
                      <a:cubicBezTo>
                        <a:pt x="254" y="0"/>
                        <a:pt x="1" y="254"/>
                        <a:pt x="1" y="568"/>
                      </a:cubicBezTo>
                      <a:lnTo>
                        <a:pt x="1" y="7688"/>
                      </a:lnTo>
                      <a:cubicBezTo>
                        <a:pt x="1" y="7999"/>
                        <a:pt x="254" y="8253"/>
                        <a:pt x="568" y="8253"/>
                      </a:cubicBezTo>
                      <a:lnTo>
                        <a:pt x="2869" y="8253"/>
                      </a:lnTo>
                      <a:cubicBezTo>
                        <a:pt x="3183" y="8253"/>
                        <a:pt x="3437" y="7999"/>
                        <a:pt x="3437" y="7688"/>
                      </a:cubicBezTo>
                      <a:lnTo>
                        <a:pt x="3437" y="568"/>
                      </a:lnTo>
                      <a:cubicBezTo>
                        <a:pt x="3437" y="254"/>
                        <a:pt x="3183" y="0"/>
                        <a:pt x="28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94" name="Google Shape;94;p15"/>
                <p:cNvSpPr/>
                <p:nvPr/>
              </p:nvSpPr>
              <p:spPr>
                <a:xfrm>
                  <a:off x="3451275" y="2175475"/>
                  <a:ext cx="84925" cy="26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7" h="10599" extrusionOk="0">
                      <a:moveTo>
                        <a:pt x="2265" y="1133"/>
                      </a:moveTo>
                      <a:lnTo>
                        <a:pt x="2265" y="9466"/>
                      </a:lnTo>
                      <a:lnTo>
                        <a:pt x="1132" y="9466"/>
                      </a:lnTo>
                      <a:lnTo>
                        <a:pt x="1132" y="1133"/>
                      </a:lnTo>
                      <a:close/>
                      <a:moveTo>
                        <a:pt x="565" y="0"/>
                      </a:moveTo>
                      <a:cubicBezTo>
                        <a:pt x="254" y="0"/>
                        <a:pt x="0" y="254"/>
                        <a:pt x="0" y="565"/>
                      </a:cubicBezTo>
                      <a:lnTo>
                        <a:pt x="0" y="10034"/>
                      </a:lnTo>
                      <a:cubicBezTo>
                        <a:pt x="0" y="10345"/>
                        <a:pt x="254" y="10599"/>
                        <a:pt x="565" y="10599"/>
                      </a:cubicBezTo>
                      <a:lnTo>
                        <a:pt x="2829" y="10599"/>
                      </a:lnTo>
                      <a:cubicBezTo>
                        <a:pt x="3143" y="10599"/>
                        <a:pt x="3397" y="10345"/>
                        <a:pt x="3397" y="10034"/>
                      </a:cubicBezTo>
                      <a:lnTo>
                        <a:pt x="3397" y="565"/>
                      </a:lnTo>
                      <a:cubicBezTo>
                        <a:pt x="3397" y="254"/>
                        <a:pt x="3143" y="0"/>
                        <a:pt x="28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95" name="Google Shape;95;p15"/>
                <p:cNvSpPr/>
                <p:nvPr/>
              </p:nvSpPr>
              <p:spPr>
                <a:xfrm>
                  <a:off x="3564500" y="2116825"/>
                  <a:ext cx="84950" cy="3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8" h="12945" extrusionOk="0">
                      <a:moveTo>
                        <a:pt x="2265" y="1132"/>
                      </a:moveTo>
                      <a:lnTo>
                        <a:pt x="2265" y="11812"/>
                      </a:lnTo>
                      <a:lnTo>
                        <a:pt x="1133" y="11812"/>
                      </a:lnTo>
                      <a:lnTo>
                        <a:pt x="1133" y="1132"/>
                      </a:lnTo>
                      <a:close/>
                      <a:moveTo>
                        <a:pt x="565" y="0"/>
                      </a:moveTo>
                      <a:cubicBezTo>
                        <a:pt x="254" y="0"/>
                        <a:pt x="0" y="251"/>
                        <a:pt x="0" y="565"/>
                      </a:cubicBezTo>
                      <a:lnTo>
                        <a:pt x="0" y="12380"/>
                      </a:lnTo>
                      <a:cubicBezTo>
                        <a:pt x="0" y="12691"/>
                        <a:pt x="254" y="12945"/>
                        <a:pt x="565" y="12945"/>
                      </a:cubicBezTo>
                      <a:lnTo>
                        <a:pt x="2829" y="12945"/>
                      </a:lnTo>
                      <a:cubicBezTo>
                        <a:pt x="3144" y="12945"/>
                        <a:pt x="3397" y="12691"/>
                        <a:pt x="3397" y="12380"/>
                      </a:cubicBezTo>
                      <a:lnTo>
                        <a:pt x="3397" y="565"/>
                      </a:lnTo>
                      <a:cubicBezTo>
                        <a:pt x="3397" y="251"/>
                        <a:pt x="3144" y="0"/>
                        <a:pt x="28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3282325" y="2035675"/>
                  <a:ext cx="459575" cy="45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83" h="18193" extrusionOk="0">
                      <a:moveTo>
                        <a:pt x="568" y="0"/>
                      </a:moveTo>
                      <a:cubicBezTo>
                        <a:pt x="254" y="0"/>
                        <a:pt x="1" y="251"/>
                        <a:pt x="1" y="565"/>
                      </a:cubicBezTo>
                      <a:lnTo>
                        <a:pt x="1" y="17625"/>
                      </a:lnTo>
                      <a:cubicBezTo>
                        <a:pt x="1" y="17939"/>
                        <a:pt x="254" y="18192"/>
                        <a:pt x="568" y="18192"/>
                      </a:cubicBezTo>
                      <a:lnTo>
                        <a:pt x="17815" y="18192"/>
                      </a:lnTo>
                      <a:cubicBezTo>
                        <a:pt x="18129" y="18192"/>
                        <a:pt x="18383" y="17939"/>
                        <a:pt x="18383" y="17625"/>
                      </a:cubicBezTo>
                      <a:cubicBezTo>
                        <a:pt x="18383" y="17311"/>
                        <a:pt x="18129" y="17060"/>
                        <a:pt x="17815" y="17060"/>
                      </a:cubicBezTo>
                      <a:lnTo>
                        <a:pt x="1133" y="17060"/>
                      </a:lnTo>
                      <a:lnTo>
                        <a:pt x="1133" y="565"/>
                      </a:lnTo>
                      <a:cubicBezTo>
                        <a:pt x="1133" y="251"/>
                        <a:pt x="879" y="0"/>
                        <a:pt x="5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97" name="Google Shape;97;p15"/>
            <p:cNvGrpSpPr/>
            <p:nvPr/>
          </p:nvGrpSpPr>
          <p:grpSpPr>
            <a:xfrm>
              <a:off x="3851887" y="2144094"/>
              <a:ext cx="1465138" cy="1465088"/>
              <a:chOff x="3851887" y="2144094"/>
              <a:chExt cx="1465138" cy="1465088"/>
            </a:xfrm>
          </p:grpSpPr>
          <p:sp>
            <p:nvSpPr>
              <p:cNvPr id="98" name="Google Shape;98;p15"/>
              <p:cNvSpPr/>
              <p:nvPr/>
            </p:nvSpPr>
            <p:spPr>
              <a:xfrm>
                <a:off x="3851887" y="2144094"/>
                <a:ext cx="1465138" cy="1465088"/>
              </a:xfrm>
              <a:custGeom>
                <a:avLst/>
                <a:gdLst/>
                <a:ahLst/>
                <a:cxnLst/>
                <a:rect l="l" t="t" r="r" b="b"/>
                <a:pathLst>
                  <a:path w="29128" h="29127" extrusionOk="0">
                    <a:moveTo>
                      <a:pt x="14565" y="1"/>
                    </a:moveTo>
                    <a:cubicBezTo>
                      <a:pt x="10702" y="1"/>
                      <a:pt x="6997" y="1535"/>
                      <a:pt x="4266" y="4267"/>
                    </a:cubicBezTo>
                    <a:cubicBezTo>
                      <a:pt x="1535" y="6997"/>
                      <a:pt x="1" y="10701"/>
                      <a:pt x="1" y="14564"/>
                    </a:cubicBezTo>
                    <a:cubicBezTo>
                      <a:pt x="1" y="18426"/>
                      <a:pt x="1535" y="22130"/>
                      <a:pt x="4266" y="24861"/>
                    </a:cubicBezTo>
                    <a:cubicBezTo>
                      <a:pt x="6997" y="27593"/>
                      <a:pt x="10702" y="29127"/>
                      <a:pt x="14565" y="29127"/>
                    </a:cubicBezTo>
                    <a:cubicBezTo>
                      <a:pt x="18426" y="29127"/>
                      <a:pt x="22131" y="27593"/>
                      <a:pt x="24862" y="24861"/>
                    </a:cubicBezTo>
                    <a:cubicBezTo>
                      <a:pt x="27593" y="22130"/>
                      <a:pt x="29128" y="18426"/>
                      <a:pt x="29128" y="14564"/>
                    </a:cubicBezTo>
                    <a:cubicBezTo>
                      <a:pt x="29128" y="10701"/>
                      <a:pt x="27593" y="6997"/>
                      <a:pt x="24862" y="4267"/>
                    </a:cubicBezTo>
                    <a:cubicBezTo>
                      <a:pt x="22131" y="1535"/>
                      <a:pt x="18426" y="1"/>
                      <a:pt x="145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" name="Google Shape;99;p15"/>
              <p:cNvGrpSpPr/>
              <p:nvPr/>
            </p:nvGrpSpPr>
            <p:grpSpPr>
              <a:xfrm>
                <a:off x="4182007" y="2496012"/>
                <a:ext cx="800751" cy="799717"/>
                <a:chOff x="5053900" y="2021500"/>
                <a:chExt cx="483750" cy="483125"/>
              </a:xfrm>
            </p:grpSpPr>
            <p:sp>
              <p:nvSpPr>
                <p:cNvPr id="100" name="Google Shape;100;p15"/>
                <p:cNvSpPr/>
                <p:nvPr/>
              </p:nvSpPr>
              <p:spPr>
                <a:xfrm>
                  <a:off x="5281350" y="2078100"/>
                  <a:ext cx="127375" cy="12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5" h="5094" extrusionOk="0">
                      <a:moveTo>
                        <a:pt x="565" y="0"/>
                      </a:moveTo>
                      <a:cubicBezTo>
                        <a:pt x="251" y="0"/>
                        <a:pt x="1" y="254"/>
                        <a:pt x="1" y="568"/>
                      </a:cubicBezTo>
                      <a:cubicBezTo>
                        <a:pt x="1" y="879"/>
                        <a:pt x="251" y="1132"/>
                        <a:pt x="565" y="1132"/>
                      </a:cubicBezTo>
                      <a:cubicBezTo>
                        <a:pt x="2440" y="1135"/>
                        <a:pt x="3959" y="2654"/>
                        <a:pt x="3962" y="4529"/>
                      </a:cubicBezTo>
                      <a:cubicBezTo>
                        <a:pt x="3962" y="4843"/>
                        <a:pt x="4216" y="5094"/>
                        <a:pt x="4530" y="5094"/>
                      </a:cubicBezTo>
                      <a:cubicBezTo>
                        <a:pt x="4841" y="5094"/>
                        <a:pt x="5094" y="4843"/>
                        <a:pt x="5094" y="4529"/>
                      </a:cubicBezTo>
                      <a:cubicBezTo>
                        <a:pt x="5091" y="2029"/>
                        <a:pt x="3065" y="3"/>
                        <a:pt x="5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01" name="Google Shape;101;p15"/>
                <p:cNvSpPr/>
                <p:nvPr/>
              </p:nvSpPr>
              <p:spPr>
                <a:xfrm>
                  <a:off x="5118000" y="2021500"/>
                  <a:ext cx="368700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8" h="19325" extrusionOk="0">
                      <a:moveTo>
                        <a:pt x="7088" y="1135"/>
                      </a:moveTo>
                      <a:cubicBezTo>
                        <a:pt x="8391" y="1135"/>
                        <a:pt x="9651" y="1571"/>
                        <a:pt x="10668" y="2397"/>
                      </a:cubicBezTo>
                      <a:cubicBezTo>
                        <a:pt x="13159" y="4417"/>
                        <a:pt x="13473" y="8104"/>
                        <a:pt x="11360" y="10516"/>
                      </a:cubicBezTo>
                      <a:cubicBezTo>
                        <a:pt x="10572" y="11419"/>
                        <a:pt x="10085" y="12503"/>
                        <a:pt x="9962" y="13626"/>
                      </a:cubicBezTo>
                      <a:lnTo>
                        <a:pt x="4237" y="13626"/>
                      </a:lnTo>
                      <a:cubicBezTo>
                        <a:pt x="4107" y="12482"/>
                        <a:pt x="3630" y="11407"/>
                        <a:pt x="2866" y="10550"/>
                      </a:cubicBezTo>
                      <a:cubicBezTo>
                        <a:pt x="1658" y="9191"/>
                        <a:pt x="1184" y="7367"/>
                        <a:pt x="1571" y="5549"/>
                      </a:cubicBezTo>
                      <a:cubicBezTo>
                        <a:pt x="2020" y="3427"/>
                        <a:pt x="3748" y="1706"/>
                        <a:pt x="5873" y="1262"/>
                      </a:cubicBezTo>
                      <a:cubicBezTo>
                        <a:pt x="6278" y="1177"/>
                        <a:pt x="6685" y="1135"/>
                        <a:pt x="7088" y="1135"/>
                      </a:cubicBezTo>
                      <a:close/>
                      <a:moveTo>
                        <a:pt x="9931" y="14759"/>
                      </a:moveTo>
                      <a:lnTo>
                        <a:pt x="9931" y="15323"/>
                      </a:lnTo>
                      <a:cubicBezTo>
                        <a:pt x="9931" y="15637"/>
                        <a:pt x="9678" y="15891"/>
                        <a:pt x="9364" y="15891"/>
                      </a:cubicBezTo>
                      <a:lnTo>
                        <a:pt x="4835" y="15891"/>
                      </a:lnTo>
                      <a:cubicBezTo>
                        <a:pt x="4521" y="15891"/>
                        <a:pt x="4270" y="15637"/>
                        <a:pt x="4270" y="15323"/>
                      </a:cubicBezTo>
                      <a:lnTo>
                        <a:pt x="4270" y="14759"/>
                      </a:lnTo>
                      <a:close/>
                      <a:moveTo>
                        <a:pt x="8699" y="17023"/>
                      </a:moveTo>
                      <a:cubicBezTo>
                        <a:pt x="8464" y="17694"/>
                        <a:pt x="7827" y="18192"/>
                        <a:pt x="7099" y="18192"/>
                      </a:cubicBezTo>
                      <a:cubicBezTo>
                        <a:pt x="6371" y="18192"/>
                        <a:pt x="5734" y="17694"/>
                        <a:pt x="5499" y="17023"/>
                      </a:cubicBezTo>
                      <a:close/>
                      <a:moveTo>
                        <a:pt x="7087" y="0"/>
                      </a:moveTo>
                      <a:cubicBezTo>
                        <a:pt x="6607" y="0"/>
                        <a:pt x="6123" y="50"/>
                        <a:pt x="5641" y="151"/>
                      </a:cubicBezTo>
                      <a:cubicBezTo>
                        <a:pt x="3053" y="712"/>
                        <a:pt x="1027" y="2729"/>
                        <a:pt x="462" y="5314"/>
                      </a:cubicBezTo>
                      <a:cubicBezTo>
                        <a:pt x="0" y="7488"/>
                        <a:pt x="568" y="9671"/>
                        <a:pt x="2020" y="11301"/>
                      </a:cubicBezTo>
                      <a:cubicBezTo>
                        <a:pt x="2730" y="12099"/>
                        <a:pt x="3135" y="13149"/>
                        <a:pt x="3135" y="14191"/>
                      </a:cubicBezTo>
                      <a:lnTo>
                        <a:pt x="3135" y="15323"/>
                      </a:lnTo>
                      <a:cubicBezTo>
                        <a:pt x="3138" y="16060"/>
                        <a:pt x="3612" y="16709"/>
                        <a:pt x="4309" y="16939"/>
                      </a:cubicBezTo>
                      <a:cubicBezTo>
                        <a:pt x="4409" y="17518"/>
                        <a:pt x="4681" y="18053"/>
                        <a:pt x="5094" y="18473"/>
                      </a:cubicBezTo>
                      <a:cubicBezTo>
                        <a:pt x="5642" y="19040"/>
                        <a:pt x="6371" y="19324"/>
                        <a:pt x="7099" y="19324"/>
                      </a:cubicBezTo>
                      <a:cubicBezTo>
                        <a:pt x="7828" y="19324"/>
                        <a:pt x="8556" y="19040"/>
                        <a:pt x="9104" y="18473"/>
                      </a:cubicBezTo>
                      <a:cubicBezTo>
                        <a:pt x="9518" y="18053"/>
                        <a:pt x="9790" y="17518"/>
                        <a:pt x="9889" y="16939"/>
                      </a:cubicBezTo>
                      <a:cubicBezTo>
                        <a:pt x="10587" y="16709"/>
                        <a:pt x="11061" y="16060"/>
                        <a:pt x="11064" y="15323"/>
                      </a:cubicBezTo>
                      <a:lnTo>
                        <a:pt x="11064" y="14191"/>
                      </a:lnTo>
                      <a:cubicBezTo>
                        <a:pt x="11064" y="13149"/>
                        <a:pt x="11471" y="12108"/>
                        <a:pt x="12211" y="11262"/>
                      </a:cubicBezTo>
                      <a:cubicBezTo>
                        <a:pt x="14747" y="8366"/>
                        <a:pt x="14370" y="3943"/>
                        <a:pt x="11381" y="1518"/>
                      </a:cubicBezTo>
                      <a:cubicBezTo>
                        <a:pt x="10159" y="525"/>
                        <a:pt x="8647" y="0"/>
                        <a:pt x="70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02" name="Google Shape;102;p15"/>
                <p:cNvSpPr/>
                <p:nvPr/>
              </p:nvSpPr>
              <p:spPr>
                <a:xfrm>
                  <a:off x="5053900" y="2191325"/>
                  <a:ext cx="56650" cy="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1133" extrusionOk="0">
                      <a:moveTo>
                        <a:pt x="569" y="0"/>
                      </a:moveTo>
                      <a:cubicBezTo>
                        <a:pt x="255" y="0"/>
                        <a:pt x="1" y="254"/>
                        <a:pt x="1" y="568"/>
                      </a:cubicBezTo>
                      <a:cubicBezTo>
                        <a:pt x="1" y="879"/>
                        <a:pt x="255" y="1133"/>
                        <a:pt x="569" y="1133"/>
                      </a:cubicBezTo>
                      <a:lnTo>
                        <a:pt x="1701" y="1133"/>
                      </a:lnTo>
                      <a:cubicBezTo>
                        <a:pt x="2012" y="1133"/>
                        <a:pt x="2266" y="879"/>
                        <a:pt x="2266" y="568"/>
                      </a:cubicBezTo>
                      <a:cubicBezTo>
                        <a:pt x="2266" y="254"/>
                        <a:pt x="2012" y="0"/>
                        <a:pt x="17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03" name="Google Shape;103;p15"/>
                <p:cNvSpPr/>
                <p:nvPr/>
              </p:nvSpPr>
              <p:spPr>
                <a:xfrm>
                  <a:off x="5056850" y="2096550"/>
                  <a:ext cx="50750" cy="4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0" h="1921" extrusionOk="0">
                      <a:moveTo>
                        <a:pt x="622" y="0"/>
                      </a:moveTo>
                      <a:cubicBezTo>
                        <a:pt x="476" y="0"/>
                        <a:pt x="331" y="56"/>
                        <a:pt x="221" y="168"/>
                      </a:cubicBezTo>
                      <a:cubicBezTo>
                        <a:pt x="4" y="385"/>
                        <a:pt x="1" y="739"/>
                        <a:pt x="215" y="962"/>
                      </a:cubicBezTo>
                      <a:lnTo>
                        <a:pt x="1015" y="1762"/>
                      </a:lnTo>
                      <a:cubicBezTo>
                        <a:pt x="1125" y="1868"/>
                        <a:pt x="1267" y="1921"/>
                        <a:pt x="1409" y="1921"/>
                      </a:cubicBezTo>
                      <a:cubicBezTo>
                        <a:pt x="1554" y="1921"/>
                        <a:pt x="1699" y="1865"/>
                        <a:pt x="1809" y="1753"/>
                      </a:cubicBezTo>
                      <a:cubicBezTo>
                        <a:pt x="2027" y="1536"/>
                        <a:pt x="2030" y="1183"/>
                        <a:pt x="1815" y="962"/>
                      </a:cubicBezTo>
                      <a:lnTo>
                        <a:pt x="1015" y="159"/>
                      </a:lnTo>
                      <a:cubicBezTo>
                        <a:pt x="905" y="53"/>
                        <a:pt x="763" y="0"/>
                        <a:pt x="6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04" name="Google Shape;104;p15"/>
                <p:cNvSpPr/>
                <p:nvPr/>
              </p:nvSpPr>
              <p:spPr>
                <a:xfrm>
                  <a:off x="5056400" y="2266400"/>
                  <a:ext cx="51200" cy="4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1934" extrusionOk="0">
                      <a:moveTo>
                        <a:pt x="1427" y="0"/>
                      </a:moveTo>
                      <a:cubicBezTo>
                        <a:pt x="1285" y="0"/>
                        <a:pt x="1143" y="53"/>
                        <a:pt x="1033" y="159"/>
                      </a:cubicBezTo>
                      <a:lnTo>
                        <a:pt x="233" y="962"/>
                      </a:lnTo>
                      <a:cubicBezTo>
                        <a:pt x="4" y="1179"/>
                        <a:pt x="1" y="1545"/>
                        <a:pt x="227" y="1768"/>
                      </a:cubicBezTo>
                      <a:cubicBezTo>
                        <a:pt x="338" y="1879"/>
                        <a:pt x="482" y="1934"/>
                        <a:pt x="627" y="1934"/>
                      </a:cubicBezTo>
                      <a:cubicBezTo>
                        <a:pt x="774" y="1934"/>
                        <a:pt x="922" y="1876"/>
                        <a:pt x="1033" y="1762"/>
                      </a:cubicBezTo>
                      <a:lnTo>
                        <a:pt x="1833" y="962"/>
                      </a:lnTo>
                      <a:cubicBezTo>
                        <a:pt x="2048" y="738"/>
                        <a:pt x="2045" y="385"/>
                        <a:pt x="1827" y="168"/>
                      </a:cubicBezTo>
                      <a:cubicBezTo>
                        <a:pt x="1717" y="56"/>
                        <a:pt x="1572" y="0"/>
                        <a:pt x="1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05" name="Google Shape;105;p15"/>
                <p:cNvSpPr/>
                <p:nvPr/>
              </p:nvSpPr>
              <p:spPr>
                <a:xfrm>
                  <a:off x="5480400" y="2191325"/>
                  <a:ext cx="56650" cy="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1133" extrusionOk="0">
                      <a:moveTo>
                        <a:pt x="568" y="0"/>
                      </a:moveTo>
                      <a:cubicBezTo>
                        <a:pt x="254" y="0"/>
                        <a:pt x="1" y="254"/>
                        <a:pt x="1" y="568"/>
                      </a:cubicBezTo>
                      <a:cubicBezTo>
                        <a:pt x="1" y="879"/>
                        <a:pt x="254" y="1133"/>
                        <a:pt x="568" y="1133"/>
                      </a:cubicBezTo>
                      <a:lnTo>
                        <a:pt x="1701" y="1133"/>
                      </a:lnTo>
                      <a:cubicBezTo>
                        <a:pt x="2012" y="1133"/>
                        <a:pt x="2265" y="879"/>
                        <a:pt x="2265" y="568"/>
                      </a:cubicBezTo>
                      <a:cubicBezTo>
                        <a:pt x="2265" y="254"/>
                        <a:pt x="2012" y="0"/>
                        <a:pt x="17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06" name="Google Shape;106;p15"/>
                <p:cNvSpPr/>
                <p:nvPr/>
              </p:nvSpPr>
              <p:spPr>
                <a:xfrm>
                  <a:off x="5479800" y="2096550"/>
                  <a:ext cx="54300" cy="4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" h="1929" extrusionOk="0">
                      <a:moveTo>
                        <a:pt x="1550" y="0"/>
                      </a:moveTo>
                      <a:cubicBezTo>
                        <a:pt x="1409" y="0"/>
                        <a:pt x="1267" y="53"/>
                        <a:pt x="1157" y="159"/>
                      </a:cubicBezTo>
                      <a:lnTo>
                        <a:pt x="357" y="962"/>
                      </a:lnTo>
                      <a:cubicBezTo>
                        <a:pt x="1" y="1318"/>
                        <a:pt x="251" y="1928"/>
                        <a:pt x="756" y="1928"/>
                      </a:cubicBezTo>
                      <a:cubicBezTo>
                        <a:pt x="907" y="1928"/>
                        <a:pt x="1051" y="1868"/>
                        <a:pt x="1157" y="1762"/>
                      </a:cubicBezTo>
                      <a:lnTo>
                        <a:pt x="1957" y="959"/>
                      </a:lnTo>
                      <a:cubicBezTo>
                        <a:pt x="2172" y="739"/>
                        <a:pt x="2169" y="385"/>
                        <a:pt x="1951" y="168"/>
                      </a:cubicBezTo>
                      <a:cubicBezTo>
                        <a:pt x="1841" y="56"/>
                        <a:pt x="1696" y="0"/>
                        <a:pt x="15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07" name="Google Shape;107;p15"/>
                <p:cNvSpPr/>
                <p:nvPr/>
              </p:nvSpPr>
              <p:spPr>
                <a:xfrm>
                  <a:off x="5483350" y="2266400"/>
                  <a:ext cx="54300" cy="4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" h="1929" extrusionOk="0">
                      <a:moveTo>
                        <a:pt x="622" y="0"/>
                      </a:moveTo>
                      <a:cubicBezTo>
                        <a:pt x="476" y="0"/>
                        <a:pt x="331" y="56"/>
                        <a:pt x="221" y="168"/>
                      </a:cubicBezTo>
                      <a:cubicBezTo>
                        <a:pt x="4" y="385"/>
                        <a:pt x="1" y="738"/>
                        <a:pt x="215" y="962"/>
                      </a:cubicBezTo>
                      <a:lnTo>
                        <a:pt x="1015" y="1762"/>
                      </a:lnTo>
                      <a:cubicBezTo>
                        <a:pt x="1121" y="1868"/>
                        <a:pt x="1266" y="1928"/>
                        <a:pt x="1417" y="1928"/>
                      </a:cubicBezTo>
                      <a:cubicBezTo>
                        <a:pt x="1921" y="1928"/>
                        <a:pt x="2172" y="1318"/>
                        <a:pt x="1815" y="962"/>
                      </a:cubicBezTo>
                      <a:lnTo>
                        <a:pt x="1015" y="159"/>
                      </a:lnTo>
                      <a:cubicBezTo>
                        <a:pt x="905" y="53"/>
                        <a:pt x="763" y="0"/>
                        <a:pt x="6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108" name="Google Shape;108;p15"/>
            <p:cNvGrpSpPr/>
            <p:nvPr/>
          </p:nvGrpSpPr>
          <p:grpSpPr>
            <a:xfrm>
              <a:off x="2890369" y="3441057"/>
              <a:ext cx="1129788" cy="1129738"/>
              <a:chOff x="2890369" y="3441057"/>
              <a:chExt cx="1129788" cy="1129738"/>
            </a:xfrm>
          </p:grpSpPr>
          <p:sp>
            <p:nvSpPr>
              <p:cNvPr id="109" name="Google Shape;109;p15"/>
              <p:cNvSpPr/>
              <p:nvPr/>
            </p:nvSpPr>
            <p:spPr>
              <a:xfrm>
                <a:off x="2890369" y="3441057"/>
                <a:ext cx="1129688" cy="1129688"/>
              </a:xfrm>
              <a:custGeom>
                <a:avLst/>
                <a:gdLst/>
                <a:ahLst/>
                <a:cxnLst/>
                <a:rect l="l" t="t" r="r" b="b"/>
                <a:pathLst>
                  <a:path w="22459" h="22459" extrusionOk="0">
                    <a:moveTo>
                      <a:pt x="11230" y="0"/>
                    </a:moveTo>
                    <a:cubicBezTo>
                      <a:pt x="8251" y="0"/>
                      <a:pt x="5396" y="1183"/>
                      <a:pt x="3290" y="3289"/>
                    </a:cubicBezTo>
                    <a:cubicBezTo>
                      <a:pt x="1184" y="5394"/>
                      <a:pt x="0" y="8251"/>
                      <a:pt x="0" y="11229"/>
                    </a:cubicBezTo>
                    <a:cubicBezTo>
                      <a:pt x="0" y="14207"/>
                      <a:pt x="1184" y="17063"/>
                      <a:pt x="3290" y="19169"/>
                    </a:cubicBezTo>
                    <a:cubicBezTo>
                      <a:pt x="5396" y="21275"/>
                      <a:pt x="8251" y="22458"/>
                      <a:pt x="11230" y="22458"/>
                    </a:cubicBezTo>
                    <a:cubicBezTo>
                      <a:pt x="14207" y="22458"/>
                      <a:pt x="17064" y="21275"/>
                      <a:pt x="19170" y="19169"/>
                    </a:cubicBezTo>
                    <a:cubicBezTo>
                      <a:pt x="21275" y="17063"/>
                      <a:pt x="22458" y="14207"/>
                      <a:pt x="22458" y="11229"/>
                    </a:cubicBezTo>
                    <a:cubicBezTo>
                      <a:pt x="22458" y="8251"/>
                      <a:pt x="21275" y="5394"/>
                      <a:pt x="19170" y="3289"/>
                    </a:cubicBezTo>
                    <a:cubicBezTo>
                      <a:pt x="17064" y="1183"/>
                      <a:pt x="14207" y="0"/>
                      <a:pt x="112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890470" y="3441108"/>
                <a:ext cx="1129688" cy="1129688"/>
              </a:xfrm>
              <a:custGeom>
                <a:avLst/>
                <a:gdLst/>
                <a:ahLst/>
                <a:cxnLst/>
                <a:rect l="l" t="t" r="r" b="b"/>
                <a:pathLst>
                  <a:path w="22459" h="22459" extrusionOk="0">
                    <a:moveTo>
                      <a:pt x="22458" y="11229"/>
                    </a:moveTo>
                    <a:cubicBezTo>
                      <a:pt x="22458" y="14207"/>
                      <a:pt x="21275" y="17063"/>
                      <a:pt x="19169" y="19169"/>
                    </a:cubicBezTo>
                    <a:cubicBezTo>
                      <a:pt x="17063" y="21274"/>
                      <a:pt x="14207" y="22458"/>
                      <a:pt x="11229" y="22458"/>
                    </a:cubicBezTo>
                    <a:cubicBezTo>
                      <a:pt x="8250" y="22458"/>
                      <a:pt x="5395" y="21274"/>
                      <a:pt x="3289" y="19169"/>
                    </a:cubicBezTo>
                    <a:cubicBezTo>
                      <a:pt x="1183" y="17063"/>
                      <a:pt x="0" y="14207"/>
                      <a:pt x="0" y="11229"/>
                    </a:cubicBezTo>
                    <a:cubicBezTo>
                      <a:pt x="0" y="8251"/>
                      <a:pt x="1183" y="5395"/>
                      <a:pt x="3289" y="3289"/>
                    </a:cubicBezTo>
                    <a:cubicBezTo>
                      <a:pt x="5395" y="1183"/>
                      <a:pt x="8250" y="0"/>
                      <a:pt x="11229" y="0"/>
                    </a:cubicBezTo>
                    <a:cubicBezTo>
                      <a:pt x="14207" y="0"/>
                      <a:pt x="17063" y="1183"/>
                      <a:pt x="19169" y="3289"/>
                    </a:cubicBezTo>
                    <a:cubicBezTo>
                      <a:pt x="21275" y="5395"/>
                      <a:pt x="22458" y="8251"/>
                      <a:pt x="22458" y="112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951332" y="3502020"/>
                <a:ext cx="1007710" cy="1007710"/>
              </a:xfrm>
              <a:custGeom>
                <a:avLst/>
                <a:gdLst/>
                <a:ahLst/>
                <a:cxnLst/>
                <a:rect l="l" t="t" r="r" b="b"/>
                <a:pathLst>
                  <a:path w="20034" h="20034" extrusionOk="0">
                    <a:moveTo>
                      <a:pt x="10018" y="1"/>
                    </a:moveTo>
                    <a:cubicBezTo>
                      <a:pt x="7361" y="1"/>
                      <a:pt x="4813" y="1056"/>
                      <a:pt x="2935" y="2934"/>
                    </a:cubicBezTo>
                    <a:cubicBezTo>
                      <a:pt x="1057" y="4813"/>
                      <a:pt x="1" y="7361"/>
                      <a:pt x="1" y="10017"/>
                    </a:cubicBezTo>
                    <a:cubicBezTo>
                      <a:pt x="1" y="12674"/>
                      <a:pt x="1057" y="15222"/>
                      <a:pt x="2935" y="17100"/>
                    </a:cubicBezTo>
                    <a:cubicBezTo>
                      <a:pt x="4813" y="18979"/>
                      <a:pt x="7361" y="20034"/>
                      <a:pt x="10018" y="20034"/>
                    </a:cubicBezTo>
                    <a:cubicBezTo>
                      <a:pt x="12674" y="20034"/>
                      <a:pt x="15222" y="18979"/>
                      <a:pt x="17100" y="17100"/>
                    </a:cubicBezTo>
                    <a:cubicBezTo>
                      <a:pt x="18979" y="15222"/>
                      <a:pt x="20034" y="12674"/>
                      <a:pt x="20034" y="10017"/>
                    </a:cubicBezTo>
                    <a:cubicBezTo>
                      <a:pt x="20034" y="7361"/>
                      <a:pt x="18979" y="4813"/>
                      <a:pt x="17100" y="2934"/>
                    </a:cubicBezTo>
                    <a:cubicBezTo>
                      <a:pt x="15222" y="1056"/>
                      <a:pt x="12674" y="1"/>
                      <a:pt x="100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" name="Google Shape;112;p15"/>
              <p:cNvGrpSpPr/>
              <p:nvPr/>
            </p:nvGrpSpPr>
            <p:grpSpPr>
              <a:xfrm>
                <a:off x="3246570" y="3812996"/>
                <a:ext cx="417490" cy="417598"/>
                <a:chOff x="5053900" y="4993700"/>
                <a:chExt cx="483150" cy="483275"/>
              </a:xfrm>
            </p:grpSpPr>
            <p:sp>
              <p:nvSpPr>
                <p:cNvPr id="113" name="Google Shape;113;p15"/>
                <p:cNvSpPr/>
                <p:nvPr/>
              </p:nvSpPr>
              <p:spPr>
                <a:xfrm>
                  <a:off x="5053900" y="4993700"/>
                  <a:ext cx="483150" cy="48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6" h="19331" extrusionOk="0">
                      <a:moveTo>
                        <a:pt x="9470" y="1131"/>
                      </a:moveTo>
                      <a:cubicBezTo>
                        <a:pt x="9519" y="1131"/>
                        <a:pt x="9569" y="1143"/>
                        <a:pt x="9615" y="1165"/>
                      </a:cubicBezTo>
                      <a:lnTo>
                        <a:pt x="17505" y="5208"/>
                      </a:lnTo>
                      <a:lnTo>
                        <a:pt x="14283" y="6820"/>
                      </a:lnTo>
                      <a:lnTo>
                        <a:pt x="6429" y="2720"/>
                      </a:lnTo>
                      <a:lnTo>
                        <a:pt x="9325" y="1168"/>
                      </a:lnTo>
                      <a:cubicBezTo>
                        <a:pt x="9369" y="1143"/>
                        <a:pt x="9419" y="1131"/>
                        <a:pt x="9470" y="1131"/>
                      </a:cubicBezTo>
                      <a:close/>
                      <a:moveTo>
                        <a:pt x="5222" y="3366"/>
                      </a:moveTo>
                      <a:lnTo>
                        <a:pt x="13033" y="7445"/>
                      </a:lnTo>
                      <a:lnTo>
                        <a:pt x="9467" y="9230"/>
                      </a:lnTo>
                      <a:lnTo>
                        <a:pt x="1779" y="5208"/>
                      </a:lnTo>
                      <a:lnTo>
                        <a:pt x="5222" y="3366"/>
                      </a:lnTo>
                      <a:close/>
                      <a:moveTo>
                        <a:pt x="1133" y="6150"/>
                      </a:moveTo>
                      <a:lnTo>
                        <a:pt x="8896" y="10208"/>
                      </a:lnTo>
                      <a:lnTo>
                        <a:pt x="8896" y="17935"/>
                      </a:lnTo>
                      <a:lnTo>
                        <a:pt x="1299" y="13916"/>
                      </a:lnTo>
                      <a:cubicBezTo>
                        <a:pt x="1197" y="13862"/>
                        <a:pt x="1133" y="13753"/>
                        <a:pt x="1133" y="13638"/>
                      </a:cubicBezTo>
                      <a:lnTo>
                        <a:pt x="1133" y="6150"/>
                      </a:lnTo>
                      <a:close/>
                      <a:moveTo>
                        <a:pt x="18193" y="6132"/>
                      </a:moveTo>
                      <a:lnTo>
                        <a:pt x="18193" y="13629"/>
                      </a:lnTo>
                      <a:cubicBezTo>
                        <a:pt x="18193" y="13744"/>
                        <a:pt x="18127" y="13853"/>
                        <a:pt x="18021" y="13907"/>
                      </a:cubicBezTo>
                      <a:lnTo>
                        <a:pt x="10029" y="17953"/>
                      </a:lnTo>
                      <a:lnTo>
                        <a:pt x="10029" y="10217"/>
                      </a:lnTo>
                      <a:lnTo>
                        <a:pt x="13730" y="8363"/>
                      </a:lnTo>
                      <a:lnTo>
                        <a:pt x="13730" y="10281"/>
                      </a:lnTo>
                      <a:cubicBezTo>
                        <a:pt x="13730" y="10592"/>
                        <a:pt x="13984" y="10845"/>
                        <a:pt x="14298" y="10845"/>
                      </a:cubicBezTo>
                      <a:cubicBezTo>
                        <a:pt x="14609" y="10845"/>
                        <a:pt x="14863" y="10592"/>
                        <a:pt x="14863" y="10281"/>
                      </a:cubicBezTo>
                      <a:lnTo>
                        <a:pt x="14863" y="7796"/>
                      </a:lnTo>
                      <a:lnTo>
                        <a:pt x="18193" y="6132"/>
                      </a:lnTo>
                      <a:close/>
                      <a:moveTo>
                        <a:pt x="9472" y="0"/>
                      </a:moveTo>
                      <a:cubicBezTo>
                        <a:pt x="9237" y="0"/>
                        <a:pt x="9002" y="58"/>
                        <a:pt x="8788" y="172"/>
                      </a:cubicBezTo>
                      <a:lnTo>
                        <a:pt x="765" y="4468"/>
                      </a:lnTo>
                      <a:cubicBezTo>
                        <a:pt x="294" y="4719"/>
                        <a:pt x="1" y="5208"/>
                        <a:pt x="1" y="5739"/>
                      </a:cubicBezTo>
                      <a:lnTo>
                        <a:pt x="1" y="13638"/>
                      </a:lnTo>
                      <a:cubicBezTo>
                        <a:pt x="1" y="14173"/>
                        <a:pt x="297" y="14665"/>
                        <a:pt x="771" y="14913"/>
                      </a:cubicBezTo>
                      <a:lnTo>
                        <a:pt x="8797" y="19164"/>
                      </a:lnTo>
                      <a:cubicBezTo>
                        <a:pt x="9008" y="19275"/>
                        <a:pt x="9240" y="19331"/>
                        <a:pt x="9473" y="19331"/>
                      </a:cubicBezTo>
                      <a:cubicBezTo>
                        <a:pt x="9696" y="19331"/>
                        <a:pt x="9920" y="19279"/>
                        <a:pt x="10125" y="19176"/>
                      </a:cubicBezTo>
                      <a:lnTo>
                        <a:pt x="18534" y="14916"/>
                      </a:lnTo>
                      <a:cubicBezTo>
                        <a:pt x="19020" y="14671"/>
                        <a:pt x="19325" y="14173"/>
                        <a:pt x="19325" y="13629"/>
                      </a:cubicBezTo>
                      <a:lnTo>
                        <a:pt x="19325" y="5752"/>
                      </a:lnTo>
                      <a:cubicBezTo>
                        <a:pt x="19325" y="5208"/>
                        <a:pt x="19023" y="4713"/>
                        <a:pt x="18537" y="4465"/>
                      </a:cubicBezTo>
                      <a:lnTo>
                        <a:pt x="10128" y="160"/>
                      </a:lnTo>
                      <a:cubicBezTo>
                        <a:pt x="9923" y="53"/>
                        <a:pt x="9698" y="0"/>
                        <a:pt x="947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14" name="Google Shape;114;p15"/>
                <p:cNvSpPr/>
                <p:nvPr/>
              </p:nvSpPr>
              <p:spPr>
                <a:xfrm>
                  <a:off x="5123725" y="5264025"/>
                  <a:ext cx="105200" cy="6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" h="2471" extrusionOk="0">
                      <a:moveTo>
                        <a:pt x="3561" y="1"/>
                      </a:moveTo>
                      <a:cubicBezTo>
                        <a:pt x="3462" y="1"/>
                        <a:pt x="3362" y="26"/>
                        <a:pt x="3271" y="81"/>
                      </a:cubicBezTo>
                      <a:lnTo>
                        <a:pt x="1523" y="1122"/>
                      </a:lnTo>
                      <a:lnTo>
                        <a:pt x="1139" y="449"/>
                      </a:lnTo>
                      <a:cubicBezTo>
                        <a:pt x="1035" y="266"/>
                        <a:pt x="844" y="162"/>
                        <a:pt x="647" y="162"/>
                      </a:cubicBezTo>
                      <a:cubicBezTo>
                        <a:pt x="551" y="162"/>
                        <a:pt x="455" y="187"/>
                        <a:pt x="366" y="238"/>
                      </a:cubicBezTo>
                      <a:cubicBezTo>
                        <a:pt x="95" y="392"/>
                        <a:pt x="1" y="736"/>
                        <a:pt x="155" y="1008"/>
                      </a:cubicBezTo>
                      <a:lnTo>
                        <a:pt x="825" y="2185"/>
                      </a:lnTo>
                      <a:lnTo>
                        <a:pt x="831" y="2191"/>
                      </a:lnTo>
                      <a:cubicBezTo>
                        <a:pt x="831" y="2194"/>
                        <a:pt x="831" y="2194"/>
                        <a:pt x="831" y="2194"/>
                      </a:cubicBezTo>
                      <a:cubicBezTo>
                        <a:pt x="834" y="2200"/>
                        <a:pt x="837" y="2203"/>
                        <a:pt x="840" y="2206"/>
                      </a:cubicBezTo>
                      <a:lnTo>
                        <a:pt x="849" y="2224"/>
                      </a:lnTo>
                      <a:lnTo>
                        <a:pt x="861" y="2240"/>
                      </a:lnTo>
                      <a:lnTo>
                        <a:pt x="874" y="2255"/>
                      </a:lnTo>
                      <a:lnTo>
                        <a:pt x="883" y="2270"/>
                      </a:lnTo>
                      <a:lnTo>
                        <a:pt x="898" y="2282"/>
                      </a:lnTo>
                      <a:lnTo>
                        <a:pt x="910" y="2297"/>
                      </a:lnTo>
                      <a:lnTo>
                        <a:pt x="922" y="2312"/>
                      </a:lnTo>
                      <a:lnTo>
                        <a:pt x="937" y="2324"/>
                      </a:lnTo>
                      <a:lnTo>
                        <a:pt x="949" y="2336"/>
                      </a:lnTo>
                      <a:lnTo>
                        <a:pt x="964" y="2348"/>
                      </a:lnTo>
                      <a:cubicBezTo>
                        <a:pt x="970" y="2351"/>
                        <a:pt x="973" y="2354"/>
                        <a:pt x="979" y="2357"/>
                      </a:cubicBezTo>
                      <a:lnTo>
                        <a:pt x="994" y="2369"/>
                      </a:lnTo>
                      <a:lnTo>
                        <a:pt x="1009" y="2378"/>
                      </a:lnTo>
                      <a:lnTo>
                        <a:pt x="1028" y="2391"/>
                      </a:lnTo>
                      <a:lnTo>
                        <a:pt x="1040" y="2400"/>
                      </a:lnTo>
                      <a:lnTo>
                        <a:pt x="1058" y="2409"/>
                      </a:lnTo>
                      <a:lnTo>
                        <a:pt x="1073" y="2415"/>
                      </a:lnTo>
                      <a:cubicBezTo>
                        <a:pt x="1079" y="2418"/>
                        <a:pt x="1085" y="2421"/>
                        <a:pt x="1091" y="2424"/>
                      </a:cubicBezTo>
                      <a:lnTo>
                        <a:pt x="1106" y="2430"/>
                      </a:lnTo>
                      <a:lnTo>
                        <a:pt x="1124" y="2436"/>
                      </a:lnTo>
                      <a:lnTo>
                        <a:pt x="1139" y="2442"/>
                      </a:lnTo>
                      <a:lnTo>
                        <a:pt x="1160" y="2448"/>
                      </a:lnTo>
                      <a:lnTo>
                        <a:pt x="1176" y="2454"/>
                      </a:lnTo>
                      <a:lnTo>
                        <a:pt x="1197" y="2457"/>
                      </a:lnTo>
                      <a:lnTo>
                        <a:pt x="1212" y="2460"/>
                      </a:lnTo>
                      <a:lnTo>
                        <a:pt x="1233" y="2463"/>
                      </a:lnTo>
                      <a:lnTo>
                        <a:pt x="1245" y="2466"/>
                      </a:lnTo>
                      <a:cubicBezTo>
                        <a:pt x="1254" y="2466"/>
                        <a:pt x="1263" y="2466"/>
                        <a:pt x="1269" y="2469"/>
                      </a:cubicBezTo>
                      <a:cubicBezTo>
                        <a:pt x="1272" y="2470"/>
                        <a:pt x="1274" y="2470"/>
                        <a:pt x="1276" y="2470"/>
                      </a:cubicBezTo>
                      <a:cubicBezTo>
                        <a:pt x="1279" y="2470"/>
                        <a:pt x="1279" y="2469"/>
                        <a:pt x="1281" y="2469"/>
                      </a:cubicBezTo>
                      <a:lnTo>
                        <a:pt x="1369" y="2469"/>
                      </a:lnTo>
                      <a:lnTo>
                        <a:pt x="1393" y="2466"/>
                      </a:lnTo>
                      <a:lnTo>
                        <a:pt x="1408" y="2463"/>
                      </a:lnTo>
                      <a:cubicBezTo>
                        <a:pt x="1414" y="2463"/>
                        <a:pt x="1420" y="2463"/>
                        <a:pt x="1426" y="2460"/>
                      </a:cubicBezTo>
                      <a:lnTo>
                        <a:pt x="1444" y="2457"/>
                      </a:lnTo>
                      <a:lnTo>
                        <a:pt x="1462" y="2451"/>
                      </a:lnTo>
                      <a:lnTo>
                        <a:pt x="1480" y="2448"/>
                      </a:lnTo>
                      <a:lnTo>
                        <a:pt x="1499" y="2442"/>
                      </a:lnTo>
                      <a:lnTo>
                        <a:pt x="1517" y="2436"/>
                      </a:lnTo>
                      <a:cubicBezTo>
                        <a:pt x="1523" y="2433"/>
                        <a:pt x="1529" y="2430"/>
                        <a:pt x="1535" y="2427"/>
                      </a:cubicBezTo>
                      <a:lnTo>
                        <a:pt x="1553" y="2421"/>
                      </a:lnTo>
                      <a:lnTo>
                        <a:pt x="1568" y="2412"/>
                      </a:lnTo>
                      <a:lnTo>
                        <a:pt x="1586" y="2403"/>
                      </a:lnTo>
                      <a:cubicBezTo>
                        <a:pt x="1589" y="2403"/>
                        <a:pt x="1595" y="2400"/>
                        <a:pt x="1598" y="2397"/>
                      </a:cubicBezTo>
                      <a:cubicBezTo>
                        <a:pt x="1600" y="2395"/>
                        <a:pt x="1600" y="2395"/>
                        <a:pt x="1601" y="2395"/>
                      </a:cubicBezTo>
                      <a:cubicBezTo>
                        <a:pt x="1601" y="2395"/>
                        <a:pt x="1601" y="2395"/>
                        <a:pt x="1601" y="2394"/>
                      </a:cubicBezTo>
                      <a:lnTo>
                        <a:pt x="1607" y="2391"/>
                      </a:lnTo>
                      <a:lnTo>
                        <a:pt x="3851" y="1053"/>
                      </a:lnTo>
                      <a:cubicBezTo>
                        <a:pt x="4119" y="893"/>
                        <a:pt x="4207" y="546"/>
                        <a:pt x="4047" y="277"/>
                      </a:cubicBezTo>
                      <a:cubicBezTo>
                        <a:pt x="3941" y="99"/>
                        <a:pt x="3753" y="1"/>
                        <a:pt x="356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  <p:sp>
        <p:nvSpPr>
          <p:cNvPr id="115" name="Google Shape;115;p15"/>
          <p:cNvSpPr txBox="1"/>
          <p:nvPr/>
        </p:nvSpPr>
        <p:spPr>
          <a:xfrm>
            <a:off x="4308597" y="1632290"/>
            <a:ext cx="4769420" cy="223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IMPORTAÇÕES EM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SANTA CATARINA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2020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" sz="2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LERINA MASTRUIAN</a:t>
            </a:r>
            <a:endParaRPr sz="20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3651450" y="2112495"/>
            <a:ext cx="4777800" cy="755400"/>
          </a:xfrm>
          <a:prstGeom prst="roundRect">
            <a:avLst>
              <a:gd name="adj" fmla="val 50000"/>
            </a:avLst>
          </a:prstGeom>
          <a:solidFill>
            <a:srgbClr val="65C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3651450" y="2950695"/>
            <a:ext cx="4777800" cy="755400"/>
          </a:xfrm>
          <a:prstGeom prst="roundRect">
            <a:avLst>
              <a:gd name="adj" fmla="val 50000"/>
            </a:avLst>
          </a:prstGeom>
          <a:solidFill>
            <a:srgbClr val="C04F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3651450" y="3788895"/>
            <a:ext cx="4777800" cy="755400"/>
          </a:xfrm>
          <a:prstGeom prst="roundRect">
            <a:avLst>
              <a:gd name="adj" fmla="val 50000"/>
            </a:avLst>
          </a:prstGeom>
          <a:solidFill>
            <a:srgbClr val="FF7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3651450" y="1274295"/>
            <a:ext cx="4777800" cy="755400"/>
          </a:xfrm>
          <a:prstGeom prst="roundRect">
            <a:avLst>
              <a:gd name="adj" fmla="val 50000"/>
            </a:avLst>
          </a:prstGeom>
          <a:solidFill>
            <a:srgbClr val="3A6A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3354307" y="3594168"/>
            <a:ext cx="1146371" cy="1119460"/>
          </a:xfrm>
          <a:custGeom>
            <a:avLst/>
            <a:gdLst/>
            <a:ahLst/>
            <a:cxnLst/>
            <a:rect l="l" t="t" r="r" b="b"/>
            <a:pathLst>
              <a:path w="9329" h="9110" extrusionOk="0">
                <a:moveTo>
                  <a:pt x="4705" y="906"/>
                </a:moveTo>
                <a:cubicBezTo>
                  <a:pt x="4728" y="907"/>
                  <a:pt x="4747" y="909"/>
                  <a:pt x="4751" y="915"/>
                </a:cubicBezTo>
                <a:cubicBezTo>
                  <a:pt x="4751" y="915"/>
                  <a:pt x="4751" y="915"/>
                  <a:pt x="4750" y="915"/>
                </a:cubicBezTo>
                <a:cubicBezTo>
                  <a:pt x="4746" y="915"/>
                  <a:pt x="4722" y="910"/>
                  <a:pt x="4705" y="906"/>
                </a:cubicBezTo>
                <a:close/>
                <a:moveTo>
                  <a:pt x="4399" y="942"/>
                </a:moveTo>
                <a:lnTo>
                  <a:pt x="4399" y="942"/>
                </a:lnTo>
                <a:cubicBezTo>
                  <a:pt x="4400" y="942"/>
                  <a:pt x="4379" y="954"/>
                  <a:pt x="4363" y="961"/>
                </a:cubicBezTo>
                <a:lnTo>
                  <a:pt x="4363" y="961"/>
                </a:lnTo>
                <a:cubicBezTo>
                  <a:pt x="4365" y="960"/>
                  <a:pt x="4367" y="959"/>
                  <a:pt x="4369" y="958"/>
                </a:cubicBezTo>
                <a:cubicBezTo>
                  <a:pt x="4390" y="946"/>
                  <a:pt x="4398" y="942"/>
                  <a:pt x="4399" y="942"/>
                </a:cubicBezTo>
                <a:close/>
                <a:moveTo>
                  <a:pt x="4348" y="966"/>
                </a:moveTo>
                <a:cubicBezTo>
                  <a:pt x="4348" y="966"/>
                  <a:pt x="4348" y="966"/>
                  <a:pt x="4348" y="966"/>
                </a:cubicBezTo>
                <a:lnTo>
                  <a:pt x="4348" y="966"/>
                </a:lnTo>
                <a:cubicBezTo>
                  <a:pt x="4348" y="966"/>
                  <a:pt x="4348" y="966"/>
                  <a:pt x="4348" y="966"/>
                </a:cubicBezTo>
                <a:close/>
                <a:moveTo>
                  <a:pt x="5026" y="1038"/>
                </a:moveTo>
                <a:lnTo>
                  <a:pt x="5026" y="1038"/>
                </a:lnTo>
                <a:cubicBezTo>
                  <a:pt x="5034" y="1044"/>
                  <a:pt x="5041" y="1051"/>
                  <a:pt x="5047" y="1058"/>
                </a:cubicBezTo>
                <a:lnTo>
                  <a:pt x="5047" y="1058"/>
                </a:lnTo>
                <a:cubicBezTo>
                  <a:pt x="5044" y="1054"/>
                  <a:pt x="5034" y="1045"/>
                  <a:pt x="5026" y="1038"/>
                </a:cubicBezTo>
                <a:close/>
                <a:moveTo>
                  <a:pt x="8124" y="4138"/>
                </a:moveTo>
                <a:cubicBezTo>
                  <a:pt x="8124" y="4138"/>
                  <a:pt x="8124" y="4138"/>
                  <a:pt x="8124" y="4138"/>
                </a:cubicBezTo>
                <a:lnTo>
                  <a:pt x="8124" y="4138"/>
                </a:lnTo>
                <a:cubicBezTo>
                  <a:pt x="8124" y="4138"/>
                  <a:pt x="8124" y="4138"/>
                  <a:pt x="8124" y="4138"/>
                </a:cubicBezTo>
                <a:close/>
                <a:moveTo>
                  <a:pt x="1029" y="4299"/>
                </a:moveTo>
                <a:cubicBezTo>
                  <a:pt x="1022" y="4314"/>
                  <a:pt x="1012" y="4331"/>
                  <a:pt x="1012" y="4331"/>
                </a:cubicBezTo>
                <a:cubicBezTo>
                  <a:pt x="1012" y="4331"/>
                  <a:pt x="1016" y="4323"/>
                  <a:pt x="1027" y="4301"/>
                </a:cubicBezTo>
                <a:cubicBezTo>
                  <a:pt x="1028" y="4301"/>
                  <a:pt x="1028" y="4300"/>
                  <a:pt x="1029" y="4299"/>
                </a:cubicBezTo>
                <a:close/>
                <a:moveTo>
                  <a:pt x="8270" y="4434"/>
                </a:moveTo>
                <a:cubicBezTo>
                  <a:pt x="8269" y="4435"/>
                  <a:pt x="8269" y="4435"/>
                  <a:pt x="8269" y="4436"/>
                </a:cubicBezTo>
                <a:lnTo>
                  <a:pt x="8269" y="4436"/>
                </a:lnTo>
                <a:cubicBezTo>
                  <a:pt x="8269" y="4435"/>
                  <a:pt x="8269" y="4435"/>
                  <a:pt x="8270" y="4434"/>
                </a:cubicBezTo>
                <a:close/>
                <a:moveTo>
                  <a:pt x="984" y="4432"/>
                </a:moveTo>
                <a:cubicBezTo>
                  <a:pt x="983" y="4433"/>
                  <a:pt x="978" y="4459"/>
                  <a:pt x="976" y="4475"/>
                </a:cubicBezTo>
                <a:lnTo>
                  <a:pt x="976" y="4475"/>
                </a:lnTo>
                <a:cubicBezTo>
                  <a:pt x="976" y="4454"/>
                  <a:pt x="979" y="4436"/>
                  <a:pt x="984" y="4432"/>
                </a:cubicBezTo>
                <a:close/>
                <a:moveTo>
                  <a:pt x="8262" y="4678"/>
                </a:moveTo>
                <a:cubicBezTo>
                  <a:pt x="8261" y="4679"/>
                  <a:pt x="8261" y="4680"/>
                  <a:pt x="8261" y="4680"/>
                </a:cubicBezTo>
                <a:cubicBezTo>
                  <a:pt x="8261" y="4680"/>
                  <a:pt x="8261" y="4679"/>
                  <a:pt x="8262" y="4678"/>
                </a:cubicBezTo>
                <a:close/>
                <a:moveTo>
                  <a:pt x="1012" y="4784"/>
                </a:moveTo>
                <a:cubicBezTo>
                  <a:pt x="1012" y="4784"/>
                  <a:pt x="1023" y="4803"/>
                  <a:pt x="1030" y="4818"/>
                </a:cubicBezTo>
                <a:lnTo>
                  <a:pt x="1030" y="4818"/>
                </a:lnTo>
                <a:cubicBezTo>
                  <a:pt x="1029" y="4817"/>
                  <a:pt x="1028" y="4815"/>
                  <a:pt x="1027" y="4814"/>
                </a:cubicBezTo>
                <a:cubicBezTo>
                  <a:pt x="1015" y="4792"/>
                  <a:pt x="1012" y="4784"/>
                  <a:pt x="1012" y="4784"/>
                </a:cubicBezTo>
                <a:close/>
                <a:moveTo>
                  <a:pt x="1127" y="4979"/>
                </a:moveTo>
                <a:cubicBezTo>
                  <a:pt x="1128" y="4979"/>
                  <a:pt x="1128" y="4979"/>
                  <a:pt x="1128" y="4979"/>
                </a:cubicBezTo>
                <a:cubicBezTo>
                  <a:pt x="1128" y="4979"/>
                  <a:pt x="1128" y="4979"/>
                  <a:pt x="1127" y="4979"/>
                </a:cubicBezTo>
                <a:close/>
                <a:moveTo>
                  <a:pt x="4351" y="8151"/>
                </a:moveTo>
                <a:cubicBezTo>
                  <a:pt x="4352" y="8152"/>
                  <a:pt x="4375" y="8164"/>
                  <a:pt x="4390" y="8171"/>
                </a:cubicBezTo>
                <a:lnTo>
                  <a:pt x="4390" y="8171"/>
                </a:lnTo>
                <a:cubicBezTo>
                  <a:pt x="4371" y="8165"/>
                  <a:pt x="4356" y="8159"/>
                  <a:pt x="4351" y="8151"/>
                </a:cubicBezTo>
                <a:close/>
                <a:moveTo>
                  <a:pt x="4507" y="8194"/>
                </a:moveTo>
                <a:lnTo>
                  <a:pt x="4507" y="8194"/>
                </a:lnTo>
                <a:cubicBezTo>
                  <a:pt x="4507" y="8194"/>
                  <a:pt x="4508" y="8194"/>
                  <a:pt x="4509" y="8195"/>
                </a:cubicBezTo>
                <a:lnTo>
                  <a:pt x="4509" y="8195"/>
                </a:lnTo>
                <a:cubicBezTo>
                  <a:pt x="4508" y="8194"/>
                  <a:pt x="4507" y="8194"/>
                  <a:pt x="4507" y="8194"/>
                </a:cubicBezTo>
                <a:close/>
                <a:moveTo>
                  <a:pt x="4753" y="8202"/>
                </a:moveTo>
                <a:cubicBezTo>
                  <a:pt x="4759" y="8202"/>
                  <a:pt x="4754" y="8203"/>
                  <a:pt x="4722" y="8205"/>
                </a:cubicBezTo>
                <a:cubicBezTo>
                  <a:pt x="4717" y="8205"/>
                  <a:pt x="4711" y="8205"/>
                  <a:pt x="4706" y="8206"/>
                </a:cubicBezTo>
                <a:lnTo>
                  <a:pt x="4706" y="8206"/>
                </a:lnTo>
                <a:cubicBezTo>
                  <a:pt x="4721" y="8203"/>
                  <a:pt x="4745" y="8202"/>
                  <a:pt x="4753" y="8202"/>
                </a:cubicBezTo>
                <a:close/>
                <a:moveTo>
                  <a:pt x="4688" y="906"/>
                </a:moveTo>
                <a:cubicBezTo>
                  <a:pt x="4691" y="906"/>
                  <a:pt x="4695" y="906"/>
                  <a:pt x="4698" y="906"/>
                </a:cubicBezTo>
                <a:lnTo>
                  <a:pt x="4698" y="906"/>
                </a:lnTo>
                <a:cubicBezTo>
                  <a:pt x="4703" y="908"/>
                  <a:pt x="4711" y="910"/>
                  <a:pt x="4722" y="913"/>
                </a:cubicBezTo>
                <a:cubicBezTo>
                  <a:pt x="4748" y="920"/>
                  <a:pt x="4773" y="925"/>
                  <a:pt x="4799" y="931"/>
                </a:cubicBezTo>
                <a:cubicBezTo>
                  <a:pt x="4807" y="933"/>
                  <a:pt x="4850" y="948"/>
                  <a:pt x="4876" y="957"/>
                </a:cubicBezTo>
                <a:lnTo>
                  <a:pt x="4876" y="957"/>
                </a:lnTo>
                <a:cubicBezTo>
                  <a:pt x="4896" y="967"/>
                  <a:pt x="4929" y="982"/>
                  <a:pt x="4939" y="988"/>
                </a:cubicBezTo>
                <a:cubicBezTo>
                  <a:pt x="4958" y="1000"/>
                  <a:pt x="4986" y="1012"/>
                  <a:pt x="5010" y="1027"/>
                </a:cubicBezTo>
                <a:lnTo>
                  <a:pt x="5010" y="1027"/>
                </a:lnTo>
                <a:cubicBezTo>
                  <a:pt x="5013" y="1031"/>
                  <a:pt x="5020" y="1038"/>
                  <a:pt x="5032" y="1050"/>
                </a:cubicBezTo>
                <a:cubicBezTo>
                  <a:pt x="5048" y="1065"/>
                  <a:pt x="5065" y="1080"/>
                  <a:pt x="5080" y="1096"/>
                </a:cubicBezTo>
                <a:lnTo>
                  <a:pt x="5111" y="1126"/>
                </a:lnTo>
                <a:lnTo>
                  <a:pt x="5323" y="1337"/>
                </a:lnTo>
                <a:lnTo>
                  <a:pt x="6146" y="2161"/>
                </a:lnTo>
                <a:lnTo>
                  <a:pt x="7929" y="3944"/>
                </a:lnTo>
                <a:cubicBezTo>
                  <a:pt x="7980" y="3995"/>
                  <a:pt x="8032" y="4047"/>
                  <a:pt x="8083" y="4099"/>
                </a:cubicBezTo>
                <a:cubicBezTo>
                  <a:pt x="8088" y="4105"/>
                  <a:pt x="8096" y="4110"/>
                  <a:pt x="8101" y="4117"/>
                </a:cubicBezTo>
                <a:cubicBezTo>
                  <a:pt x="8109" y="4126"/>
                  <a:pt x="8117" y="4135"/>
                  <a:pt x="8125" y="4144"/>
                </a:cubicBezTo>
                <a:lnTo>
                  <a:pt x="8125" y="4144"/>
                </a:lnTo>
                <a:cubicBezTo>
                  <a:pt x="8135" y="4172"/>
                  <a:pt x="8200" y="4255"/>
                  <a:pt x="8210" y="4274"/>
                </a:cubicBezTo>
                <a:cubicBezTo>
                  <a:pt x="8216" y="4285"/>
                  <a:pt x="8221" y="4296"/>
                  <a:pt x="8227" y="4307"/>
                </a:cubicBezTo>
                <a:lnTo>
                  <a:pt x="8227" y="4307"/>
                </a:lnTo>
                <a:cubicBezTo>
                  <a:pt x="8237" y="4344"/>
                  <a:pt x="8251" y="4379"/>
                  <a:pt x="8260" y="4416"/>
                </a:cubicBezTo>
                <a:cubicBezTo>
                  <a:pt x="8263" y="4428"/>
                  <a:pt x="8265" y="4439"/>
                  <a:pt x="8268" y="4451"/>
                </a:cubicBezTo>
                <a:lnTo>
                  <a:pt x="8268" y="4451"/>
                </a:lnTo>
                <a:cubicBezTo>
                  <a:pt x="8266" y="4490"/>
                  <a:pt x="8277" y="4535"/>
                  <a:pt x="8276" y="4575"/>
                </a:cubicBezTo>
                <a:cubicBezTo>
                  <a:pt x="8276" y="4595"/>
                  <a:pt x="8275" y="4617"/>
                  <a:pt x="8273" y="4637"/>
                </a:cubicBezTo>
                <a:cubicBezTo>
                  <a:pt x="8272" y="4652"/>
                  <a:pt x="8264" y="4672"/>
                  <a:pt x="8262" y="4678"/>
                </a:cubicBezTo>
                <a:lnTo>
                  <a:pt x="8262" y="4678"/>
                </a:lnTo>
                <a:cubicBezTo>
                  <a:pt x="8263" y="4675"/>
                  <a:pt x="8266" y="4667"/>
                  <a:pt x="8272" y="4655"/>
                </a:cubicBezTo>
                <a:lnTo>
                  <a:pt x="8272" y="4655"/>
                </a:lnTo>
                <a:cubicBezTo>
                  <a:pt x="8270" y="4660"/>
                  <a:pt x="8269" y="4666"/>
                  <a:pt x="8268" y="4671"/>
                </a:cubicBezTo>
                <a:cubicBezTo>
                  <a:pt x="8264" y="4691"/>
                  <a:pt x="8259" y="4712"/>
                  <a:pt x="8252" y="4732"/>
                </a:cubicBezTo>
                <a:cubicBezTo>
                  <a:pt x="8249" y="4746"/>
                  <a:pt x="8244" y="4773"/>
                  <a:pt x="8238" y="4796"/>
                </a:cubicBezTo>
                <a:lnTo>
                  <a:pt x="8238" y="4796"/>
                </a:lnTo>
                <a:cubicBezTo>
                  <a:pt x="8235" y="4799"/>
                  <a:pt x="8231" y="4805"/>
                  <a:pt x="8226" y="4815"/>
                </a:cubicBezTo>
                <a:cubicBezTo>
                  <a:pt x="8213" y="4839"/>
                  <a:pt x="8201" y="4862"/>
                  <a:pt x="8188" y="4886"/>
                </a:cubicBezTo>
                <a:cubicBezTo>
                  <a:pt x="8175" y="4905"/>
                  <a:pt x="8165" y="4922"/>
                  <a:pt x="8153" y="4941"/>
                </a:cubicBezTo>
                <a:cubicBezTo>
                  <a:pt x="8150" y="4945"/>
                  <a:pt x="8143" y="4954"/>
                  <a:pt x="8137" y="4962"/>
                </a:cubicBezTo>
                <a:lnTo>
                  <a:pt x="8137" y="4962"/>
                </a:lnTo>
                <a:cubicBezTo>
                  <a:pt x="8120" y="4980"/>
                  <a:pt x="8095" y="5007"/>
                  <a:pt x="8088" y="5014"/>
                </a:cubicBezTo>
                <a:lnTo>
                  <a:pt x="8081" y="5021"/>
                </a:lnTo>
                <a:cubicBezTo>
                  <a:pt x="8027" y="5076"/>
                  <a:pt x="7973" y="5130"/>
                  <a:pt x="7918" y="5184"/>
                </a:cubicBezTo>
                <a:lnTo>
                  <a:pt x="6132" y="6970"/>
                </a:lnTo>
                <a:lnTo>
                  <a:pt x="5309" y="7793"/>
                </a:lnTo>
                <a:lnTo>
                  <a:pt x="5108" y="7995"/>
                </a:lnTo>
                <a:cubicBezTo>
                  <a:pt x="5091" y="8011"/>
                  <a:pt x="5075" y="8028"/>
                  <a:pt x="5059" y="8043"/>
                </a:cubicBezTo>
                <a:cubicBezTo>
                  <a:pt x="5055" y="8046"/>
                  <a:pt x="5036" y="8063"/>
                  <a:pt x="5022" y="8075"/>
                </a:cubicBezTo>
                <a:lnTo>
                  <a:pt x="5022" y="8075"/>
                </a:lnTo>
                <a:cubicBezTo>
                  <a:pt x="5035" y="8066"/>
                  <a:pt x="5052" y="8055"/>
                  <a:pt x="5053" y="8055"/>
                </a:cubicBezTo>
                <a:lnTo>
                  <a:pt x="5053" y="8055"/>
                </a:lnTo>
                <a:cubicBezTo>
                  <a:pt x="5054" y="8055"/>
                  <a:pt x="5046" y="8061"/>
                  <a:pt x="5023" y="8076"/>
                </a:cubicBezTo>
                <a:cubicBezTo>
                  <a:pt x="5021" y="8077"/>
                  <a:pt x="5020" y="8078"/>
                  <a:pt x="5018" y="8079"/>
                </a:cubicBezTo>
                <a:lnTo>
                  <a:pt x="5018" y="8079"/>
                </a:lnTo>
                <a:cubicBezTo>
                  <a:pt x="5019" y="8078"/>
                  <a:pt x="5021" y="8077"/>
                  <a:pt x="5022" y="8075"/>
                </a:cubicBezTo>
                <a:lnTo>
                  <a:pt x="5022" y="8075"/>
                </a:lnTo>
                <a:cubicBezTo>
                  <a:pt x="5019" y="8078"/>
                  <a:pt x="5016" y="8080"/>
                  <a:pt x="5013" y="8082"/>
                </a:cubicBezTo>
                <a:lnTo>
                  <a:pt x="5013" y="8082"/>
                </a:lnTo>
                <a:cubicBezTo>
                  <a:pt x="5015" y="8081"/>
                  <a:pt x="5016" y="8080"/>
                  <a:pt x="5018" y="8079"/>
                </a:cubicBezTo>
                <a:lnTo>
                  <a:pt x="5018" y="8079"/>
                </a:lnTo>
                <a:cubicBezTo>
                  <a:pt x="5012" y="8084"/>
                  <a:pt x="5009" y="8087"/>
                  <a:pt x="5009" y="8087"/>
                </a:cubicBezTo>
                <a:cubicBezTo>
                  <a:pt x="5008" y="8086"/>
                  <a:pt x="5010" y="8084"/>
                  <a:pt x="5013" y="8082"/>
                </a:cubicBezTo>
                <a:lnTo>
                  <a:pt x="5013" y="8082"/>
                </a:lnTo>
                <a:cubicBezTo>
                  <a:pt x="4985" y="8100"/>
                  <a:pt x="4957" y="8118"/>
                  <a:pt x="4927" y="8134"/>
                </a:cubicBezTo>
                <a:cubicBezTo>
                  <a:pt x="4912" y="8142"/>
                  <a:pt x="4897" y="8150"/>
                  <a:pt x="4882" y="8158"/>
                </a:cubicBezTo>
                <a:lnTo>
                  <a:pt x="4882" y="8158"/>
                </a:lnTo>
                <a:cubicBezTo>
                  <a:pt x="4839" y="8171"/>
                  <a:pt x="4799" y="8185"/>
                  <a:pt x="4756" y="8196"/>
                </a:cubicBezTo>
                <a:cubicBezTo>
                  <a:pt x="4743" y="8199"/>
                  <a:pt x="4714" y="8200"/>
                  <a:pt x="4700" y="8206"/>
                </a:cubicBezTo>
                <a:lnTo>
                  <a:pt x="4700" y="8206"/>
                </a:lnTo>
                <a:cubicBezTo>
                  <a:pt x="4671" y="8208"/>
                  <a:pt x="4642" y="8209"/>
                  <a:pt x="4613" y="8209"/>
                </a:cubicBezTo>
                <a:cubicBezTo>
                  <a:pt x="4592" y="8209"/>
                  <a:pt x="4571" y="8207"/>
                  <a:pt x="4550" y="8206"/>
                </a:cubicBezTo>
                <a:cubicBezTo>
                  <a:pt x="4535" y="8205"/>
                  <a:pt x="4516" y="8198"/>
                  <a:pt x="4509" y="8195"/>
                </a:cubicBezTo>
                <a:lnTo>
                  <a:pt x="4509" y="8195"/>
                </a:lnTo>
                <a:cubicBezTo>
                  <a:pt x="4512" y="8196"/>
                  <a:pt x="4517" y="8198"/>
                  <a:pt x="4525" y="8202"/>
                </a:cubicBezTo>
                <a:lnTo>
                  <a:pt x="4525" y="8202"/>
                </a:lnTo>
                <a:cubicBezTo>
                  <a:pt x="4507" y="8198"/>
                  <a:pt x="4489" y="8194"/>
                  <a:pt x="4470" y="8190"/>
                </a:cubicBezTo>
                <a:cubicBezTo>
                  <a:pt x="4457" y="8186"/>
                  <a:pt x="4425" y="8181"/>
                  <a:pt x="4398" y="8173"/>
                </a:cubicBezTo>
                <a:lnTo>
                  <a:pt x="4398" y="8173"/>
                </a:lnTo>
                <a:cubicBezTo>
                  <a:pt x="4393" y="8171"/>
                  <a:pt x="4385" y="8166"/>
                  <a:pt x="4372" y="8159"/>
                </a:cubicBezTo>
                <a:cubicBezTo>
                  <a:pt x="4353" y="8149"/>
                  <a:pt x="4333" y="8139"/>
                  <a:pt x="4316" y="8129"/>
                </a:cubicBezTo>
                <a:cubicBezTo>
                  <a:pt x="4288" y="8113"/>
                  <a:pt x="4262" y="8095"/>
                  <a:pt x="4236" y="8078"/>
                </a:cubicBezTo>
                <a:lnTo>
                  <a:pt x="4236" y="8078"/>
                </a:lnTo>
                <a:cubicBezTo>
                  <a:pt x="4236" y="8078"/>
                  <a:pt x="4236" y="8078"/>
                  <a:pt x="4236" y="8078"/>
                </a:cubicBezTo>
                <a:cubicBezTo>
                  <a:pt x="4212" y="8056"/>
                  <a:pt x="4190" y="8038"/>
                  <a:pt x="4170" y="8018"/>
                </a:cubicBezTo>
                <a:lnTo>
                  <a:pt x="4170" y="8018"/>
                </a:lnTo>
                <a:cubicBezTo>
                  <a:pt x="4170" y="8018"/>
                  <a:pt x="4170" y="8018"/>
                  <a:pt x="4170" y="8018"/>
                </a:cubicBezTo>
                <a:lnTo>
                  <a:pt x="2853" y="6701"/>
                </a:lnTo>
                <a:lnTo>
                  <a:pt x="1225" y="5073"/>
                </a:lnTo>
                <a:lnTo>
                  <a:pt x="1171" y="5019"/>
                </a:lnTo>
                <a:lnTo>
                  <a:pt x="1165" y="5013"/>
                </a:lnTo>
                <a:cubicBezTo>
                  <a:pt x="1149" y="4997"/>
                  <a:pt x="1135" y="4979"/>
                  <a:pt x="1118" y="4963"/>
                </a:cubicBezTo>
                <a:cubicBezTo>
                  <a:pt x="1113" y="4958"/>
                  <a:pt x="1107" y="4954"/>
                  <a:pt x="1102" y="4950"/>
                </a:cubicBezTo>
                <a:lnTo>
                  <a:pt x="1102" y="4950"/>
                </a:lnTo>
                <a:cubicBezTo>
                  <a:pt x="1081" y="4921"/>
                  <a:pt x="1063" y="4882"/>
                  <a:pt x="1049" y="4856"/>
                </a:cubicBezTo>
                <a:cubicBezTo>
                  <a:pt x="1044" y="4848"/>
                  <a:pt x="1040" y="4839"/>
                  <a:pt x="1036" y="4830"/>
                </a:cubicBezTo>
                <a:lnTo>
                  <a:pt x="1036" y="4830"/>
                </a:lnTo>
                <a:cubicBezTo>
                  <a:pt x="1034" y="4800"/>
                  <a:pt x="1002" y="4742"/>
                  <a:pt x="997" y="4716"/>
                </a:cubicBezTo>
                <a:cubicBezTo>
                  <a:pt x="992" y="4695"/>
                  <a:pt x="988" y="4675"/>
                  <a:pt x="982" y="4654"/>
                </a:cubicBezTo>
                <a:cubicBezTo>
                  <a:pt x="978" y="4636"/>
                  <a:pt x="976" y="4629"/>
                  <a:pt x="975" y="4629"/>
                </a:cubicBezTo>
                <a:lnTo>
                  <a:pt x="975" y="4629"/>
                </a:lnTo>
                <a:cubicBezTo>
                  <a:pt x="974" y="4629"/>
                  <a:pt x="986" y="4682"/>
                  <a:pt x="984" y="4682"/>
                </a:cubicBezTo>
                <a:cubicBezTo>
                  <a:pt x="984" y="4682"/>
                  <a:pt x="984" y="4682"/>
                  <a:pt x="984" y="4682"/>
                </a:cubicBezTo>
                <a:cubicBezTo>
                  <a:pt x="969" y="4673"/>
                  <a:pt x="976" y="4559"/>
                  <a:pt x="977" y="4542"/>
                </a:cubicBezTo>
                <a:cubicBezTo>
                  <a:pt x="977" y="4533"/>
                  <a:pt x="976" y="4509"/>
                  <a:pt x="976" y="4486"/>
                </a:cubicBezTo>
                <a:lnTo>
                  <a:pt x="976" y="4486"/>
                </a:lnTo>
                <a:cubicBezTo>
                  <a:pt x="977" y="4483"/>
                  <a:pt x="979" y="4476"/>
                  <a:pt x="982" y="4461"/>
                </a:cubicBezTo>
                <a:cubicBezTo>
                  <a:pt x="988" y="4441"/>
                  <a:pt x="992" y="4420"/>
                  <a:pt x="997" y="4400"/>
                </a:cubicBezTo>
                <a:cubicBezTo>
                  <a:pt x="1004" y="4373"/>
                  <a:pt x="1036" y="4315"/>
                  <a:pt x="1036" y="4285"/>
                </a:cubicBezTo>
                <a:lnTo>
                  <a:pt x="1036" y="4285"/>
                </a:lnTo>
                <a:cubicBezTo>
                  <a:pt x="1043" y="4271"/>
                  <a:pt x="1050" y="4257"/>
                  <a:pt x="1057" y="4245"/>
                </a:cubicBezTo>
                <a:cubicBezTo>
                  <a:pt x="1069" y="4223"/>
                  <a:pt x="1083" y="4192"/>
                  <a:pt x="1101" y="4166"/>
                </a:cubicBezTo>
                <a:lnTo>
                  <a:pt x="1101" y="4166"/>
                </a:lnTo>
                <a:cubicBezTo>
                  <a:pt x="1106" y="4162"/>
                  <a:pt x="1113" y="4157"/>
                  <a:pt x="1118" y="4151"/>
                </a:cubicBezTo>
                <a:cubicBezTo>
                  <a:pt x="1134" y="4135"/>
                  <a:pt x="1149" y="4118"/>
                  <a:pt x="1165" y="4103"/>
                </a:cubicBezTo>
                <a:lnTo>
                  <a:pt x="1172" y="4095"/>
                </a:lnTo>
                <a:cubicBezTo>
                  <a:pt x="1190" y="4076"/>
                  <a:pt x="1210" y="4058"/>
                  <a:pt x="1228" y="4038"/>
                </a:cubicBezTo>
                <a:lnTo>
                  <a:pt x="1481" y="3787"/>
                </a:lnTo>
                <a:lnTo>
                  <a:pt x="3364" y="1903"/>
                </a:lnTo>
                <a:lnTo>
                  <a:pt x="4066" y="1201"/>
                </a:lnTo>
                <a:cubicBezTo>
                  <a:pt x="4106" y="1161"/>
                  <a:pt x="4144" y="1121"/>
                  <a:pt x="4185" y="1083"/>
                </a:cubicBezTo>
                <a:cubicBezTo>
                  <a:pt x="4200" y="1068"/>
                  <a:pt x="4218" y="1054"/>
                  <a:pt x="4233" y="1039"/>
                </a:cubicBezTo>
                <a:lnTo>
                  <a:pt x="4233" y="1039"/>
                </a:lnTo>
                <a:cubicBezTo>
                  <a:pt x="4260" y="1022"/>
                  <a:pt x="4286" y="1004"/>
                  <a:pt x="4313" y="987"/>
                </a:cubicBezTo>
                <a:cubicBezTo>
                  <a:pt x="4327" y="980"/>
                  <a:pt x="4341" y="973"/>
                  <a:pt x="4354" y="966"/>
                </a:cubicBezTo>
                <a:lnTo>
                  <a:pt x="4354" y="966"/>
                </a:lnTo>
                <a:cubicBezTo>
                  <a:pt x="4386" y="966"/>
                  <a:pt x="4457" y="930"/>
                  <a:pt x="4484" y="923"/>
                </a:cubicBezTo>
                <a:cubicBezTo>
                  <a:pt x="4503" y="918"/>
                  <a:pt x="4522" y="916"/>
                  <a:pt x="4541" y="912"/>
                </a:cubicBezTo>
                <a:lnTo>
                  <a:pt x="4541" y="912"/>
                </a:lnTo>
                <a:cubicBezTo>
                  <a:pt x="4569" y="910"/>
                  <a:pt x="4597" y="907"/>
                  <a:pt x="4625" y="907"/>
                </a:cubicBezTo>
                <a:cubicBezTo>
                  <a:pt x="4633" y="907"/>
                  <a:pt x="4661" y="906"/>
                  <a:pt x="4688" y="906"/>
                </a:cubicBezTo>
                <a:close/>
                <a:moveTo>
                  <a:pt x="4607" y="1"/>
                </a:moveTo>
                <a:cubicBezTo>
                  <a:pt x="4349" y="1"/>
                  <a:pt x="4088" y="65"/>
                  <a:pt x="3849" y="200"/>
                </a:cubicBezTo>
                <a:cubicBezTo>
                  <a:pt x="3602" y="342"/>
                  <a:pt x="3406" y="567"/>
                  <a:pt x="3208" y="765"/>
                </a:cubicBezTo>
                <a:lnTo>
                  <a:pt x="1261" y="2712"/>
                </a:lnTo>
                <a:lnTo>
                  <a:pt x="580" y="3393"/>
                </a:lnTo>
                <a:cubicBezTo>
                  <a:pt x="470" y="3503"/>
                  <a:pt x="365" y="3620"/>
                  <a:pt x="285" y="3754"/>
                </a:cubicBezTo>
                <a:cubicBezTo>
                  <a:pt x="61" y="4122"/>
                  <a:pt x="0" y="4604"/>
                  <a:pt x="133" y="5017"/>
                </a:cubicBezTo>
                <a:cubicBezTo>
                  <a:pt x="251" y="5382"/>
                  <a:pt x="494" y="5631"/>
                  <a:pt x="755" y="5891"/>
                </a:cubicBezTo>
                <a:lnTo>
                  <a:pt x="1622" y="6758"/>
                </a:lnTo>
                <a:lnTo>
                  <a:pt x="3416" y="8552"/>
                </a:lnTo>
                <a:lnTo>
                  <a:pt x="3486" y="8622"/>
                </a:lnTo>
                <a:lnTo>
                  <a:pt x="3486" y="8622"/>
                </a:lnTo>
                <a:cubicBezTo>
                  <a:pt x="3497" y="8637"/>
                  <a:pt x="3510" y="8651"/>
                  <a:pt x="3524" y="8664"/>
                </a:cubicBezTo>
                <a:cubicBezTo>
                  <a:pt x="3830" y="8961"/>
                  <a:pt x="4227" y="9110"/>
                  <a:pt x="4624" y="9110"/>
                </a:cubicBezTo>
                <a:cubicBezTo>
                  <a:pt x="5022" y="9110"/>
                  <a:pt x="5421" y="8960"/>
                  <a:pt x="5728" y="8659"/>
                </a:cubicBezTo>
                <a:cubicBezTo>
                  <a:pt x="5896" y="8493"/>
                  <a:pt x="6060" y="8327"/>
                  <a:pt x="6226" y="8160"/>
                </a:cubicBezTo>
                <a:lnTo>
                  <a:pt x="8208" y="6179"/>
                </a:lnTo>
                <a:cubicBezTo>
                  <a:pt x="8379" y="6007"/>
                  <a:pt x="8553" y="5837"/>
                  <a:pt x="8723" y="5663"/>
                </a:cubicBezTo>
                <a:cubicBezTo>
                  <a:pt x="9306" y="5069"/>
                  <a:pt x="9329" y="4128"/>
                  <a:pt x="8776" y="3505"/>
                </a:cubicBezTo>
                <a:cubicBezTo>
                  <a:pt x="8634" y="3346"/>
                  <a:pt x="8472" y="3200"/>
                  <a:pt x="8322" y="3049"/>
                </a:cubicBezTo>
                <a:lnTo>
                  <a:pt x="7371" y="2098"/>
                </a:lnTo>
                <a:cubicBezTo>
                  <a:pt x="6832" y="1559"/>
                  <a:pt x="6292" y="1018"/>
                  <a:pt x="5750" y="479"/>
                </a:cubicBezTo>
                <a:cubicBezTo>
                  <a:pt x="5440" y="169"/>
                  <a:pt x="5026" y="1"/>
                  <a:pt x="460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3405057" y="3649833"/>
            <a:ext cx="1035039" cy="1008742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1" y="0"/>
                </a:moveTo>
                <a:cubicBezTo>
                  <a:pt x="3930" y="0"/>
                  <a:pt x="3648" y="107"/>
                  <a:pt x="3434" y="320"/>
                </a:cubicBezTo>
                <a:lnTo>
                  <a:pt x="428" y="3328"/>
                </a:lnTo>
                <a:cubicBezTo>
                  <a:pt x="1" y="3755"/>
                  <a:pt x="1" y="4454"/>
                  <a:pt x="428" y="4882"/>
                </a:cubicBezTo>
                <a:lnTo>
                  <a:pt x="3434" y="7889"/>
                </a:lnTo>
                <a:cubicBezTo>
                  <a:pt x="3648" y="8102"/>
                  <a:pt x="3930" y="8209"/>
                  <a:pt x="4212" y="8209"/>
                </a:cubicBezTo>
                <a:cubicBezTo>
                  <a:pt x="4494" y="8209"/>
                  <a:pt x="4775" y="8102"/>
                  <a:pt x="4989" y="7889"/>
                </a:cubicBezTo>
                <a:lnTo>
                  <a:pt x="7996" y="4882"/>
                </a:lnTo>
                <a:cubicBezTo>
                  <a:pt x="8422" y="4454"/>
                  <a:pt x="8422" y="3755"/>
                  <a:pt x="7996" y="3328"/>
                </a:cubicBezTo>
                <a:lnTo>
                  <a:pt x="4989" y="320"/>
                </a:lnTo>
                <a:cubicBezTo>
                  <a:pt x="4775" y="107"/>
                  <a:pt x="4493" y="0"/>
                  <a:pt x="42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3330959" y="1927653"/>
            <a:ext cx="1146494" cy="1119460"/>
          </a:xfrm>
          <a:custGeom>
            <a:avLst/>
            <a:gdLst/>
            <a:ahLst/>
            <a:cxnLst/>
            <a:rect l="l" t="t" r="r" b="b"/>
            <a:pathLst>
              <a:path w="9330" h="9110" extrusionOk="0">
                <a:moveTo>
                  <a:pt x="4705" y="906"/>
                </a:moveTo>
                <a:cubicBezTo>
                  <a:pt x="4728" y="907"/>
                  <a:pt x="4748" y="909"/>
                  <a:pt x="4752" y="914"/>
                </a:cubicBezTo>
                <a:cubicBezTo>
                  <a:pt x="4752" y="915"/>
                  <a:pt x="4751" y="915"/>
                  <a:pt x="4750" y="915"/>
                </a:cubicBezTo>
                <a:cubicBezTo>
                  <a:pt x="4745" y="915"/>
                  <a:pt x="4721" y="910"/>
                  <a:pt x="4705" y="906"/>
                </a:cubicBezTo>
                <a:close/>
                <a:moveTo>
                  <a:pt x="4400" y="942"/>
                </a:moveTo>
                <a:cubicBezTo>
                  <a:pt x="4401" y="942"/>
                  <a:pt x="4379" y="955"/>
                  <a:pt x="4363" y="961"/>
                </a:cubicBezTo>
                <a:lnTo>
                  <a:pt x="4363" y="961"/>
                </a:lnTo>
                <a:cubicBezTo>
                  <a:pt x="4365" y="960"/>
                  <a:pt x="4368" y="959"/>
                  <a:pt x="4370" y="957"/>
                </a:cubicBezTo>
                <a:cubicBezTo>
                  <a:pt x="4391" y="946"/>
                  <a:pt x="4399" y="942"/>
                  <a:pt x="4400" y="942"/>
                </a:cubicBezTo>
                <a:close/>
                <a:moveTo>
                  <a:pt x="4348" y="965"/>
                </a:moveTo>
                <a:cubicBezTo>
                  <a:pt x="4348" y="965"/>
                  <a:pt x="4348" y="965"/>
                  <a:pt x="4348" y="965"/>
                </a:cubicBezTo>
                <a:lnTo>
                  <a:pt x="4348" y="965"/>
                </a:lnTo>
                <a:cubicBezTo>
                  <a:pt x="4348" y="965"/>
                  <a:pt x="4348" y="965"/>
                  <a:pt x="4348" y="965"/>
                </a:cubicBezTo>
                <a:close/>
                <a:moveTo>
                  <a:pt x="5021" y="1033"/>
                </a:moveTo>
                <a:cubicBezTo>
                  <a:pt x="5032" y="1041"/>
                  <a:pt x="5042" y="1050"/>
                  <a:pt x="5048" y="1059"/>
                </a:cubicBezTo>
                <a:lnTo>
                  <a:pt x="5048" y="1059"/>
                </a:lnTo>
                <a:cubicBezTo>
                  <a:pt x="5046" y="1055"/>
                  <a:pt x="5032" y="1043"/>
                  <a:pt x="5021" y="1033"/>
                </a:cubicBezTo>
                <a:close/>
                <a:moveTo>
                  <a:pt x="1127" y="4136"/>
                </a:moveTo>
                <a:cubicBezTo>
                  <a:pt x="1127" y="4136"/>
                  <a:pt x="1127" y="4137"/>
                  <a:pt x="1127" y="4137"/>
                </a:cubicBezTo>
                <a:lnTo>
                  <a:pt x="1127" y="4137"/>
                </a:lnTo>
                <a:cubicBezTo>
                  <a:pt x="1127" y="4137"/>
                  <a:pt x="1127" y="4136"/>
                  <a:pt x="1127" y="4136"/>
                </a:cubicBezTo>
                <a:close/>
                <a:moveTo>
                  <a:pt x="8125" y="4137"/>
                </a:moveTo>
                <a:cubicBezTo>
                  <a:pt x="8125" y="4137"/>
                  <a:pt x="8125" y="4137"/>
                  <a:pt x="8125" y="4137"/>
                </a:cubicBezTo>
                <a:lnTo>
                  <a:pt x="8125" y="4137"/>
                </a:lnTo>
                <a:cubicBezTo>
                  <a:pt x="8125" y="4137"/>
                  <a:pt x="8125" y="4137"/>
                  <a:pt x="8125" y="4137"/>
                </a:cubicBezTo>
                <a:close/>
                <a:moveTo>
                  <a:pt x="1028" y="4302"/>
                </a:moveTo>
                <a:cubicBezTo>
                  <a:pt x="1021" y="4316"/>
                  <a:pt x="1013" y="4331"/>
                  <a:pt x="1012" y="4331"/>
                </a:cubicBezTo>
                <a:cubicBezTo>
                  <a:pt x="1012" y="4331"/>
                  <a:pt x="1016" y="4323"/>
                  <a:pt x="1028" y="4302"/>
                </a:cubicBezTo>
                <a:close/>
                <a:moveTo>
                  <a:pt x="8270" y="4434"/>
                </a:moveTo>
                <a:cubicBezTo>
                  <a:pt x="8270" y="4434"/>
                  <a:pt x="8270" y="4435"/>
                  <a:pt x="8270" y="4435"/>
                </a:cubicBezTo>
                <a:lnTo>
                  <a:pt x="8270" y="4435"/>
                </a:lnTo>
                <a:cubicBezTo>
                  <a:pt x="8270" y="4435"/>
                  <a:pt x="8270" y="4434"/>
                  <a:pt x="8270" y="4434"/>
                </a:cubicBezTo>
                <a:close/>
                <a:moveTo>
                  <a:pt x="984" y="4433"/>
                </a:moveTo>
                <a:lnTo>
                  <a:pt x="984" y="4433"/>
                </a:lnTo>
                <a:cubicBezTo>
                  <a:pt x="983" y="4434"/>
                  <a:pt x="978" y="4460"/>
                  <a:pt x="977" y="4475"/>
                </a:cubicBezTo>
                <a:lnTo>
                  <a:pt x="977" y="4475"/>
                </a:lnTo>
                <a:cubicBezTo>
                  <a:pt x="977" y="4454"/>
                  <a:pt x="979" y="4436"/>
                  <a:pt x="984" y="4433"/>
                </a:cubicBezTo>
                <a:close/>
                <a:moveTo>
                  <a:pt x="8263" y="4676"/>
                </a:moveTo>
                <a:cubicBezTo>
                  <a:pt x="8262" y="4679"/>
                  <a:pt x="8261" y="4680"/>
                  <a:pt x="8261" y="4680"/>
                </a:cubicBezTo>
                <a:cubicBezTo>
                  <a:pt x="8262" y="4680"/>
                  <a:pt x="8262" y="4678"/>
                  <a:pt x="8263" y="4676"/>
                </a:cubicBezTo>
                <a:close/>
                <a:moveTo>
                  <a:pt x="1012" y="4784"/>
                </a:moveTo>
                <a:lnTo>
                  <a:pt x="1012" y="4784"/>
                </a:lnTo>
                <a:cubicBezTo>
                  <a:pt x="1013" y="4784"/>
                  <a:pt x="1021" y="4799"/>
                  <a:pt x="1028" y="4813"/>
                </a:cubicBezTo>
                <a:lnTo>
                  <a:pt x="1028" y="4813"/>
                </a:lnTo>
                <a:cubicBezTo>
                  <a:pt x="1016" y="4791"/>
                  <a:pt x="1012" y="4784"/>
                  <a:pt x="1012" y="4784"/>
                </a:cubicBezTo>
                <a:close/>
                <a:moveTo>
                  <a:pt x="1035" y="4835"/>
                </a:moveTo>
                <a:cubicBezTo>
                  <a:pt x="1035" y="4835"/>
                  <a:pt x="1035" y="4835"/>
                  <a:pt x="1035" y="4835"/>
                </a:cubicBezTo>
                <a:cubicBezTo>
                  <a:pt x="1035" y="4835"/>
                  <a:pt x="1035" y="4835"/>
                  <a:pt x="1035" y="4835"/>
                </a:cubicBezTo>
                <a:close/>
                <a:moveTo>
                  <a:pt x="4351" y="8150"/>
                </a:moveTo>
                <a:cubicBezTo>
                  <a:pt x="4352" y="8152"/>
                  <a:pt x="4376" y="8163"/>
                  <a:pt x="4391" y="8171"/>
                </a:cubicBezTo>
                <a:lnTo>
                  <a:pt x="4391" y="8171"/>
                </a:lnTo>
                <a:cubicBezTo>
                  <a:pt x="4372" y="8165"/>
                  <a:pt x="4357" y="8158"/>
                  <a:pt x="4351" y="8150"/>
                </a:cubicBezTo>
                <a:close/>
                <a:moveTo>
                  <a:pt x="4508" y="8194"/>
                </a:moveTo>
                <a:cubicBezTo>
                  <a:pt x="4508" y="8194"/>
                  <a:pt x="4509" y="8194"/>
                  <a:pt x="4510" y="8195"/>
                </a:cubicBezTo>
                <a:lnTo>
                  <a:pt x="4510" y="8195"/>
                </a:lnTo>
                <a:cubicBezTo>
                  <a:pt x="4509" y="8194"/>
                  <a:pt x="4508" y="8194"/>
                  <a:pt x="4508" y="8194"/>
                </a:cubicBezTo>
                <a:close/>
                <a:moveTo>
                  <a:pt x="4753" y="8202"/>
                </a:moveTo>
                <a:cubicBezTo>
                  <a:pt x="4760" y="8202"/>
                  <a:pt x="4755" y="8203"/>
                  <a:pt x="4723" y="8205"/>
                </a:cubicBezTo>
                <a:cubicBezTo>
                  <a:pt x="4717" y="8205"/>
                  <a:pt x="4712" y="8205"/>
                  <a:pt x="4707" y="8205"/>
                </a:cubicBezTo>
                <a:lnTo>
                  <a:pt x="4707" y="8205"/>
                </a:lnTo>
                <a:cubicBezTo>
                  <a:pt x="4721" y="8203"/>
                  <a:pt x="4746" y="8202"/>
                  <a:pt x="4753" y="8202"/>
                </a:cubicBezTo>
                <a:close/>
                <a:moveTo>
                  <a:pt x="4695" y="906"/>
                </a:moveTo>
                <a:cubicBezTo>
                  <a:pt x="4696" y="906"/>
                  <a:pt x="4697" y="906"/>
                  <a:pt x="4698" y="906"/>
                </a:cubicBezTo>
                <a:lnTo>
                  <a:pt x="4698" y="906"/>
                </a:lnTo>
                <a:cubicBezTo>
                  <a:pt x="4703" y="908"/>
                  <a:pt x="4711" y="910"/>
                  <a:pt x="4723" y="913"/>
                </a:cubicBezTo>
                <a:cubicBezTo>
                  <a:pt x="4748" y="919"/>
                  <a:pt x="4774" y="925"/>
                  <a:pt x="4800" y="931"/>
                </a:cubicBezTo>
                <a:cubicBezTo>
                  <a:pt x="4808" y="933"/>
                  <a:pt x="4850" y="948"/>
                  <a:pt x="4876" y="957"/>
                </a:cubicBezTo>
                <a:lnTo>
                  <a:pt x="4876" y="957"/>
                </a:lnTo>
                <a:cubicBezTo>
                  <a:pt x="4896" y="966"/>
                  <a:pt x="4930" y="982"/>
                  <a:pt x="4940" y="988"/>
                </a:cubicBezTo>
                <a:cubicBezTo>
                  <a:pt x="4959" y="999"/>
                  <a:pt x="4986" y="1011"/>
                  <a:pt x="5010" y="1026"/>
                </a:cubicBezTo>
                <a:lnTo>
                  <a:pt x="5010" y="1026"/>
                </a:lnTo>
                <a:cubicBezTo>
                  <a:pt x="5013" y="1029"/>
                  <a:pt x="5020" y="1037"/>
                  <a:pt x="5033" y="1049"/>
                </a:cubicBezTo>
                <a:cubicBezTo>
                  <a:pt x="5048" y="1065"/>
                  <a:pt x="5066" y="1080"/>
                  <a:pt x="5081" y="1095"/>
                </a:cubicBezTo>
                <a:lnTo>
                  <a:pt x="5112" y="1126"/>
                </a:lnTo>
                <a:lnTo>
                  <a:pt x="5323" y="1338"/>
                </a:lnTo>
                <a:lnTo>
                  <a:pt x="6147" y="2162"/>
                </a:lnTo>
                <a:lnTo>
                  <a:pt x="7930" y="3944"/>
                </a:lnTo>
                <a:cubicBezTo>
                  <a:pt x="7981" y="3995"/>
                  <a:pt x="8033" y="4046"/>
                  <a:pt x="8084" y="4098"/>
                </a:cubicBezTo>
                <a:cubicBezTo>
                  <a:pt x="8089" y="4106"/>
                  <a:pt x="8096" y="4111"/>
                  <a:pt x="8101" y="4117"/>
                </a:cubicBezTo>
                <a:cubicBezTo>
                  <a:pt x="8110" y="4125"/>
                  <a:pt x="8118" y="4135"/>
                  <a:pt x="8126" y="4144"/>
                </a:cubicBezTo>
                <a:lnTo>
                  <a:pt x="8126" y="4144"/>
                </a:lnTo>
                <a:cubicBezTo>
                  <a:pt x="8136" y="4172"/>
                  <a:pt x="8201" y="4256"/>
                  <a:pt x="8211" y="4274"/>
                </a:cubicBezTo>
                <a:cubicBezTo>
                  <a:pt x="8217" y="4285"/>
                  <a:pt x="8222" y="4296"/>
                  <a:pt x="8227" y="4307"/>
                </a:cubicBezTo>
                <a:lnTo>
                  <a:pt x="8227" y="4307"/>
                </a:lnTo>
                <a:cubicBezTo>
                  <a:pt x="8238" y="4344"/>
                  <a:pt x="8252" y="4378"/>
                  <a:pt x="8261" y="4416"/>
                </a:cubicBezTo>
                <a:cubicBezTo>
                  <a:pt x="8264" y="4427"/>
                  <a:pt x="8266" y="4439"/>
                  <a:pt x="8269" y="4450"/>
                </a:cubicBezTo>
                <a:lnTo>
                  <a:pt x="8269" y="4450"/>
                </a:lnTo>
                <a:cubicBezTo>
                  <a:pt x="8266" y="4490"/>
                  <a:pt x="8277" y="4536"/>
                  <a:pt x="8276" y="4574"/>
                </a:cubicBezTo>
                <a:cubicBezTo>
                  <a:pt x="8276" y="4595"/>
                  <a:pt x="8275" y="4617"/>
                  <a:pt x="8273" y="4638"/>
                </a:cubicBezTo>
                <a:cubicBezTo>
                  <a:pt x="8272" y="4652"/>
                  <a:pt x="8266" y="4669"/>
                  <a:pt x="8263" y="4676"/>
                </a:cubicBezTo>
                <a:lnTo>
                  <a:pt x="8263" y="4676"/>
                </a:lnTo>
                <a:cubicBezTo>
                  <a:pt x="8265" y="4673"/>
                  <a:pt x="8268" y="4666"/>
                  <a:pt x="8273" y="4654"/>
                </a:cubicBezTo>
                <a:lnTo>
                  <a:pt x="8273" y="4654"/>
                </a:lnTo>
                <a:cubicBezTo>
                  <a:pt x="8271" y="4660"/>
                  <a:pt x="8269" y="4666"/>
                  <a:pt x="8268" y="4670"/>
                </a:cubicBezTo>
                <a:cubicBezTo>
                  <a:pt x="8265" y="4691"/>
                  <a:pt x="8260" y="4711"/>
                  <a:pt x="8253" y="4732"/>
                </a:cubicBezTo>
                <a:cubicBezTo>
                  <a:pt x="8249" y="4745"/>
                  <a:pt x="8245" y="4772"/>
                  <a:pt x="8239" y="4795"/>
                </a:cubicBezTo>
                <a:lnTo>
                  <a:pt x="8239" y="4795"/>
                </a:lnTo>
                <a:cubicBezTo>
                  <a:pt x="8236" y="4798"/>
                  <a:pt x="8232" y="4805"/>
                  <a:pt x="8226" y="4815"/>
                </a:cubicBezTo>
                <a:cubicBezTo>
                  <a:pt x="8214" y="4838"/>
                  <a:pt x="8202" y="4863"/>
                  <a:pt x="8188" y="4885"/>
                </a:cubicBezTo>
                <a:cubicBezTo>
                  <a:pt x="8176" y="4905"/>
                  <a:pt x="8166" y="4922"/>
                  <a:pt x="8154" y="4941"/>
                </a:cubicBezTo>
                <a:cubicBezTo>
                  <a:pt x="8151" y="4945"/>
                  <a:pt x="8144" y="4954"/>
                  <a:pt x="8137" y="4962"/>
                </a:cubicBezTo>
                <a:lnTo>
                  <a:pt x="8137" y="4962"/>
                </a:lnTo>
                <a:cubicBezTo>
                  <a:pt x="8121" y="4980"/>
                  <a:pt x="8095" y="5007"/>
                  <a:pt x="8089" y="5013"/>
                </a:cubicBezTo>
                <a:lnTo>
                  <a:pt x="8082" y="5021"/>
                </a:lnTo>
                <a:cubicBezTo>
                  <a:pt x="8028" y="5076"/>
                  <a:pt x="7974" y="5130"/>
                  <a:pt x="7918" y="5185"/>
                </a:cubicBezTo>
                <a:lnTo>
                  <a:pt x="6133" y="6971"/>
                </a:lnTo>
                <a:lnTo>
                  <a:pt x="5310" y="7792"/>
                </a:lnTo>
                <a:lnTo>
                  <a:pt x="5109" y="7995"/>
                </a:lnTo>
                <a:cubicBezTo>
                  <a:pt x="5091" y="8011"/>
                  <a:pt x="5076" y="8028"/>
                  <a:pt x="5060" y="8043"/>
                </a:cubicBezTo>
                <a:cubicBezTo>
                  <a:pt x="5056" y="8046"/>
                  <a:pt x="5036" y="8063"/>
                  <a:pt x="5023" y="8075"/>
                </a:cubicBezTo>
                <a:lnTo>
                  <a:pt x="5023" y="8075"/>
                </a:lnTo>
                <a:cubicBezTo>
                  <a:pt x="5036" y="8066"/>
                  <a:pt x="5053" y="8055"/>
                  <a:pt x="5054" y="8055"/>
                </a:cubicBezTo>
                <a:lnTo>
                  <a:pt x="5054" y="8055"/>
                </a:lnTo>
                <a:cubicBezTo>
                  <a:pt x="5055" y="8055"/>
                  <a:pt x="5047" y="8060"/>
                  <a:pt x="5024" y="8076"/>
                </a:cubicBezTo>
                <a:cubicBezTo>
                  <a:pt x="5022" y="8077"/>
                  <a:pt x="5020" y="8078"/>
                  <a:pt x="5018" y="8079"/>
                </a:cubicBezTo>
                <a:lnTo>
                  <a:pt x="5018" y="8079"/>
                </a:lnTo>
                <a:cubicBezTo>
                  <a:pt x="5019" y="8078"/>
                  <a:pt x="5021" y="8077"/>
                  <a:pt x="5023" y="8075"/>
                </a:cubicBezTo>
                <a:lnTo>
                  <a:pt x="5023" y="8075"/>
                </a:lnTo>
                <a:cubicBezTo>
                  <a:pt x="5019" y="8078"/>
                  <a:pt x="5015" y="8081"/>
                  <a:pt x="5013" y="8083"/>
                </a:cubicBezTo>
                <a:lnTo>
                  <a:pt x="5013" y="8083"/>
                </a:lnTo>
                <a:cubicBezTo>
                  <a:pt x="5014" y="8082"/>
                  <a:pt x="5016" y="8080"/>
                  <a:pt x="5018" y="8079"/>
                </a:cubicBezTo>
                <a:lnTo>
                  <a:pt x="5018" y="8079"/>
                </a:lnTo>
                <a:cubicBezTo>
                  <a:pt x="5013" y="8084"/>
                  <a:pt x="5009" y="8087"/>
                  <a:pt x="5009" y="8087"/>
                </a:cubicBezTo>
                <a:cubicBezTo>
                  <a:pt x="5009" y="8086"/>
                  <a:pt x="5010" y="8085"/>
                  <a:pt x="5013" y="8083"/>
                </a:cubicBezTo>
                <a:lnTo>
                  <a:pt x="5013" y="8083"/>
                </a:lnTo>
                <a:cubicBezTo>
                  <a:pt x="4985" y="8101"/>
                  <a:pt x="4957" y="8119"/>
                  <a:pt x="4928" y="8134"/>
                </a:cubicBezTo>
                <a:cubicBezTo>
                  <a:pt x="4913" y="8142"/>
                  <a:pt x="4898" y="8149"/>
                  <a:pt x="4882" y="8157"/>
                </a:cubicBezTo>
                <a:lnTo>
                  <a:pt x="4882" y="8157"/>
                </a:lnTo>
                <a:cubicBezTo>
                  <a:pt x="4840" y="8171"/>
                  <a:pt x="4800" y="8185"/>
                  <a:pt x="4757" y="8195"/>
                </a:cubicBezTo>
                <a:cubicBezTo>
                  <a:pt x="4743" y="8199"/>
                  <a:pt x="4714" y="8200"/>
                  <a:pt x="4700" y="8206"/>
                </a:cubicBezTo>
                <a:lnTo>
                  <a:pt x="4700" y="8206"/>
                </a:lnTo>
                <a:cubicBezTo>
                  <a:pt x="4671" y="8207"/>
                  <a:pt x="4643" y="8209"/>
                  <a:pt x="4613" y="8209"/>
                </a:cubicBezTo>
                <a:cubicBezTo>
                  <a:pt x="4593" y="8209"/>
                  <a:pt x="4571" y="8207"/>
                  <a:pt x="4551" y="8206"/>
                </a:cubicBezTo>
                <a:cubicBezTo>
                  <a:pt x="4536" y="8204"/>
                  <a:pt x="4516" y="8197"/>
                  <a:pt x="4510" y="8195"/>
                </a:cubicBezTo>
                <a:lnTo>
                  <a:pt x="4510" y="8195"/>
                </a:lnTo>
                <a:cubicBezTo>
                  <a:pt x="4513" y="8196"/>
                  <a:pt x="4517" y="8198"/>
                  <a:pt x="4525" y="8201"/>
                </a:cubicBezTo>
                <a:lnTo>
                  <a:pt x="4525" y="8201"/>
                </a:lnTo>
                <a:cubicBezTo>
                  <a:pt x="4507" y="8197"/>
                  <a:pt x="4489" y="8194"/>
                  <a:pt x="4471" y="8189"/>
                </a:cubicBezTo>
                <a:cubicBezTo>
                  <a:pt x="4458" y="8186"/>
                  <a:pt x="4426" y="8180"/>
                  <a:pt x="4399" y="8173"/>
                </a:cubicBezTo>
                <a:lnTo>
                  <a:pt x="4399" y="8173"/>
                </a:lnTo>
                <a:cubicBezTo>
                  <a:pt x="4394" y="8170"/>
                  <a:pt x="4386" y="8166"/>
                  <a:pt x="4373" y="8158"/>
                </a:cubicBezTo>
                <a:cubicBezTo>
                  <a:pt x="4354" y="8148"/>
                  <a:pt x="4334" y="8139"/>
                  <a:pt x="4317" y="8129"/>
                </a:cubicBezTo>
                <a:cubicBezTo>
                  <a:pt x="4289" y="8113"/>
                  <a:pt x="4263" y="8095"/>
                  <a:pt x="4237" y="8078"/>
                </a:cubicBezTo>
                <a:lnTo>
                  <a:pt x="4237" y="8078"/>
                </a:lnTo>
                <a:cubicBezTo>
                  <a:pt x="4237" y="8078"/>
                  <a:pt x="4237" y="8078"/>
                  <a:pt x="4237" y="8078"/>
                </a:cubicBezTo>
                <a:cubicBezTo>
                  <a:pt x="4213" y="8055"/>
                  <a:pt x="4191" y="8037"/>
                  <a:pt x="4170" y="8017"/>
                </a:cubicBezTo>
                <a:lnTo>
                  <a:pt x="4170" y="8017"/>
                </a:lnTo>
                <a:cubicBezTo>
                  <a:pt x="4170" y="8017"/>
                  <a:pt x="4170" y="8017"/>
                  <a:pt x="4170" y="8017"/>
                </a:cubicBezTo>
                <a:lnTo>
                  <a:pt x="2854" y="6700"/>
                </a:lnTo>
                <a:lnTo>
                  <a:pt x="1225" y="5073"/>
                </a:lnTo>
                <a:lnTo>
                  <a:pt x="1171" y="5018"/>
                </a:lnTo>
                <a:lnTo>
                  <a:pt x="1165" y="5012"/>
                </a:lnTo>
                <a:cubicBezTo>
                  <a:pt x="1150" y="4997"/>
                  <a:pt x="1136" y="4978"/>
                  <a:pt x="1119" y="4963"/>
                </a:cubicBezTo>
                <a:cubicBezTo>
                  <a:pt x="1113" y="4958"/>
                  <a:pt x="1107" y="4953"/>
                  <a:pt x="1102" y="4949"/>
                </a:cubicBezTo>
                <a:lnTo>
                  <a:pt x="1102" y="4949"/>
                </a:lnTo>
                <a:cubicBezTo>
                  <a:pt x="1081" y="4920"/>
                  <a:pt x="1064" y="4881"/>
                  <a:pt x="1050" y="4856"/>
                </a:cubicBezTo>
                <a:cubicBezTo>
                  <a:pt x="1045" y="4847"/>
                  <a:pt x="1040" y="4837"/>
                  <a:pt x="1036" y="4827"/>
                </a:cubicBezTo>
                <a:lnTo>
                  <a:pt x="1036" y="4827"/>
                </a:lnTo>
                <a:cubicBezTo>
                  <a:pt x="1033" y="4798"/>
                  <a:pt x="1003" y="4741"/>
                  <a:pt x="997" y="4715"/>
                </a:cubicBezTo>
                <a:cubicBezTo>
                  <a:pt x="992" y="4695"/>
                  <a:pt x="988" y="4675"/>
                  <a:pt x="983" y="4654"/>
                </a:cubicBezTo>
                <a:cubicBezTo>
                  <a:pt x="978" y="4635"/>
                  <a:pt x="976" y="4628"/>
                  <a:pt x="976" y="4628"/>
                </a:cubicBezTo>
                <a:lnTo>
                  <a:pt x="976" y="4628"/>
                </a:lnTo>
                <a:cubicBezTo>
                  <a:pt x="975" y="4628"/>
                  <a:pt x="986" y="4682"/>
                  <a:pt x="984" y="4682"/>
                </a:cubicBezTo>
                <a:cubicBezTo>
                  <a:pt x="984" y="4682"/>
                  <a:pt x="984" y="4682"/>
                  <a:pt x="984" y="4682"/>
                </a:cubicBezTo>
                <a:cubicBezTo>
                  <a:pt x="969" y="4673"/>
                  <a:pt x="977" y="4559"/>
                  <a:pt x="978" y="4541"/>
                </a:cubicBezTo>
                <a:cubicBezTo>
                  <a:pt x="978" y="4532"/>
                  <a:pt x="977" y="4509"/>
                  <a:pt x="976" y="4486"/>
                </a:cubicBezTo>
                <a:lnTo>
                  <a:pt x="976" y="4486"/>
                </a:lnTo>
                <a:cubicBezTo>
                  <a:pt x="978" y="4483"/>
                  <a:pt x="980" y="4476"/>
                  <a:pt x="983" y="4461"/>
                </a:cubicBezTo>
                <a:cubicBezTo>
                  <a:pt x="988" y="4440"/>
                  <a:pt x="992" y="4420"/>
                  <a:pt x="997" y="4399"/>
                </a:cubicBezTo>
                <a:cubicBezTo>
                  <a:pt x="1004" y="4374"/>
                  <a:pt x="1036" y="4316"/>
                  <a:pt x="1036" y="4286"/>
                </a:cubicBezTo>
                <a:lnTo>
                  <a:pt x="1036" y="4286"/>
                </a:lnTo>
                <a:cubicBezTo>
                  <a:pt x="1043" y="4272"/>
                  <a:pt x="1050" y="4258"/>
                  <a:pt x="1058" y="4245"/>
                </a:cubicBezTo>
                <a:cubicBezTo>
                  <a:pt x="1070" y="4223"/>
                  <a:pt x="1084" y="4192"/>
                  <a:pt x="1101" y="4167"/>
                </a:cubicBezTo>
                <a:lnTo>
                  <a:pt x="1101" y="4167"/>
                </a:lnTo>
                <a:cubicBezTo>
                  <a:pt x="1106" y="4163"/>
                  <a:pt x="1113" y="4158"/>
                  <a:pt x="1119" y="4152"/>
                </a:cubicBezTo>
                <a:cubicBezTo>
                  <a:pt x="1135" y="4134"/>
                  <a:pt x="1150" y="4118"/>
                  <a:pt x="1165" y="4103"/>
                </a:cubicBezTo>
                <a:lnTo>
                  <a:pt x="1172" y="4095"/>
                </a:lnTo>
                <a:cubicBezTo>
                  <a:pt x="1191" y="4076"/>
                  <a:pt x="1210" y="4058"/>
                  <a:pt x="1229" y="4039"/>
                </a:cubicBezTo>
                <a:lnTo>
                  <a:pt x="1480" y="3786"/>
                </a:lnTo>
                <a:lnTo>
                  <a:pt x="3365" y="1903"/>
                </a:lnTo>
                <a:lnTo>
                  <a:pt x="4067" y="1201"/>
                </a:lnTo>
                <a:cubicBezTo>
                  <a:pt x="4107" y="1161"/>
                  <a:pt x="4145" y="1121"/>
                  <a:pt x="4186" y="1083"/>
                </a:cubicBezTo>
                <a:cubicBezTo>
                  <a:pt x="4201" y="1068"/>
                  <a:pt x="4219" y="1054"/>
                  <a:pt x="4234" y="1039"/>
                </a:cubicBezTo>
                <a:lnTo>
                  <a:pt x="4234" y="1039"/>
                </a:lnTo>
                <a:cubicBezTo>
                  <a:pt x="4261" y="1021"/>
                  <a:pt x="4287" y="1003"/>
                  <a:pt x="4314" y="987"/>
                </a:cubicBezTo>
                <a:cubicBezTo>
                  <a:pt x="4327" y="980"/>
                  <a:pt x="4341" y="973"/>
                  <a:pt x="4354" y="966"/>
                </a:cubicBezTo>
                <a:lnTo>
                  <a:pt x="4354" y="966"/>
                </a:lnTo>
                <a:cubicBezTo>
                  <a:pt x="4387" y="966"/>
                  <a:pt x="4458" y="929"/>
                  <a:pt x="4484" y="924"/>
                </a:cubicBezTo>
                <a:cubicBezTo>
                  <a:pt x="4502" y="919"/>
                  <a:pt x="4520" y="916"/>
                  <a:pt x="4538" y="912"/>
                </a:cubicBezTo>
                <a:lnTo>
                  <a:pt x="4538" y="912"/>
                </a:lnTo>
                <a:cubicBezTo>
                  <a:pt x="4568" y="910"/>
                  <a:pt x="4597" y="908"/>
                  <a:pt x="4626" y="908"/>
                </a:cubicBezTo>
                <a:cubicBezTo>
                  <a:pt x="4635" y="908"/>
                  <a:pt x="4666" y="906"/>
                  <a:pt x="4695" y="906"/>
                </a:cubicBezTo>
                <a:close/>
                <a:moveTo>
                  <a:pt x="4608" y="0"/>
                </a:moveTo>
                <a:cubicBezTo>
                  <a:pt x="4350" y="0"/>
                  <a:pt x="4089" y="65"/>
                  <a:pt x="3850" y="200"/>
                </a:cubicBezTo>
                <a:cubicBezTo>
                  <a:pt x="3602" y="341"/>
                  <a:pt x="3407" y="566"/>
                  <a:pt x="3209" y="764"/>
                </a:cubicBezTo>
                <a:lnTo>
                  <a:pt x="1261" y="2712"/>
                </a:lnTo>
                <a:lnTo>
                  <a:pt x="581" y="3392"/>
                </a:lnTo>
                <a:cubicBezTo>
                  <a:pt x="471" y="3503"/>
                  <a:pt x="366" y="3619"/>
                  <a:pt x="285" y="3754"/>
                </a:cubicBezTo>
                <a:cubicBezTo>
                  <a:pt x="61" y="4122"/>
                  <a:pt x="1" y="4604"/>
                  <a:pt x="134" y="5015"/>
                </a:cubicBezTo>
                <a:cubicBezTo>
                  <a:pt x="252" y="5382"/>
                  <a:pt x="495" y="5629"/>
                  <a:pt x="756" y="5891"/>
                </a:cubicBezTo>
                <a:lnTo>
                  <a:pt x="1623" y="6758"/>
                </a:lnTo>
                <a:lnTo>
                  <a:pt x="3416" y="8551"/>
                </a:lnTo>
                <a:lnTo>
                  <a:pt x="3486" y="8622"/>
                </a:lnTo>
                <a:lnTo>
                  <a:pt x="3486" y="8622"/>
                </a:lnTo>
                <a:cubicBezTo>
                  <a:pt x="3498" y="8636"/>
                  <a:pt x="3511" y="8650"/>
                  <a:pt x="3525" y="8664"/>
                </a:cubicBezTo>
                <a:cubicBezTo>
                  <a:pt x="3831" y="8961"/>
                  <a:pt x="4228" y="9110"/>
                  <a:pt x="4624" y="9110"/>
                </a:cubicBezTo>
                <a:cubicBezTo>
                  <a:pt x="5023" y="9110"/>
                  <a:pt x="5422" y="8959"/>
                  <a:pt x="5729" y="8659"/>
                </a:cubicBezTo>
                <a:cubicBezTo>
                  <a:pt x="5896" y="8493"/>
                  <a:pt x="6061" y="8326"/>
                  <a:pt x="6227" y="8159"/>
                </a:cubicBezTo>
                <a:lnTo>
                  <a:pt x="8209" y="6179"/>
                </a:lnTo>
                <a:cubicBezTo>
                  <a:pt x="8380" y="6007"/>
                  <a:pt x="8554" y="5837"/>
                  <a:pt x="8724" y="5663"/>
                </a:cubicBezTo>
                <a:cubicBezTo>
                  <a:pt x="9307" y="5068"/>
                  <a:pt x="9329" y="4128"/>
                  <a:pt x="8777" y="3505"/>
                </a:cubicBezTo>
                <a:cubicBezTo>
                  <a:pt x="8635" y="3345"/>
                  <a:pt x="8473" y="3199"/>
                  <a:pt x="8322" y="3049"/>
                </a:cubicBezTo>
                <a:lnTo>
                  <a:pt x="7372" y="2098"/>
                </a:lnTo>
                <a:cubicBezTo>
                  <a:pt x="6833" y="1559"/>
                  <a:pt x="6292" y="1018"/>
                  <a:pt x="5751" y="477"/>
                </a:cubicBezTo>
                <a:cubicBezTo>
                  <a:pt x="5441" y="169"/>
                  <a:pt x="5027" y="0"/>
                  <a:pt x="46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3381832" y="1983195"/>
            <a:ext cx="1035039" cy="1008742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2" y="0"/>
                </a:moveTo>
                <a:cubicBezTo>
                  <a:pt x="3930" y="0"/>
                  <a:pt x="3648" y="107"/>
                  <a:pt x="3434" y="320"/>
                </a:cubicBezTo>
                <a:lnTo>
                  <a:pt x="428" y="3327"/>
                </a:lnTo>
                <a:cubicBezTo>
                  <a:pt x="0" y="3754"/>
                  <a:pt x="0" y="4454"/>
                  <a:pt x="428" y="4881"/>
                </a:cubicBezTo>
                <a:lnTo>
                  <a:pt x="3434" y="7888"/>
                </a:lnTo>
                <a:cubicBezTo>
                  <a:pt x="3648" y="8101"/>
                  <a:pt x="3930" y="8208"/>
                  <a:pt x="4212" y="8208"/>
                </a:cubicBezTo>
                <a:cubicBezTo>
                  <a:pt x="4493" y="8208"/>
                  <a:pt x="4775" y="8101"/>
                  <a:pt x="4988" y="7888"/>
                </a:cubicBezTo>
                <a:lnTo>
                  <a:pt x="7995" y="4881"/>
                </a:lnTo>
                <a:cubicBezTo>
                  <a:pt x="8422" y="4454"/>
                  <a:pt x="8422" y="3754"/>
                  <a:pt x="7995" y="3327"/>
                </a:cubicBezTo>
                <a:lnTo>
                  <a:pt x="4988" y="320"/>
                </a:lnTo>
                <a:cubicBezTo>
                  <a:pt x="4775" y="107"/>
                  <a:pt x="4493" y="0"/>
                  <a:pt x="42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6228999" y="1535539"/>
            <a:ext cx="123" cy="334732"/>
          </a:xfrm>
          <a:custGeom>
            <a:avLst/>
            <a:gdLst/>
            <a:ahLst/>
            <a:cxnLst/>
            <a:rect l="l" t="t" r="r" b="b"/>
            <a:pathLst>
              <a:path w="1" h="2724" fill="none" extrusionOk="0">
                <a:moveTo>
                  <a:pt x="0" y="0"/>
                </a:moveTo>
                <a:lnTo>
                  <a:pt x="0" y="2724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6228999" y="2339182"/>
            <a:ext cx="123" cy="334732"/>
          </a:xfrm>
          <a:custGeom>
            <a:avLst/>
            <a:gdLst/>
            <a:ahLst/>
            <a:cxnLst/>
            <a:rect l="l" t="t" r="r" b="b"/>
            <a:pathLst>
              <a:path w="1" h="2724" fill="none" extrusionOk="0">
                <a:moveTo>
                  <a:pt x="0" y="0"/>
                </a:moveTo>
                <a:lnTo>
                  <a:pt x="0" y="2723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228999" y="3156588"/>
            <a:ext cx="123" cy="334609"/>
          </a:xfrm>
          <a:custGeom>
            <a:avLst/>
            <a:gdLst/>
            <a:ahLst/>
            <a:cxnLst/>
            <a:rect l="l" t="t" r="r" b="b"/>
            <a:pathLst>
              <a:path w="1" h="2723" fill="none" extrusionOk="0">
                <a:moveTo>
                  <a:pt x="0" y="0"/>
                </a:moveTo>
                <a:lnTo>
                  <a:pt x="0" y="2723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6228999" y="3998202"/>
            <a:ext cx="123" cy="334609"/>
          </a:xfrm>
          <a:custGeom>
            <a:avLst/>
            <a:gdLst/>
            <a:ahLst/>
            <a:cxnLst/>
            <a:rect l="l" t="t" r="r" b="b"/>
            <a:pathLst>
              <a:path w="1" h="2723" fill="none" extrusionOk="0">
                <a:moveTo>
                  <a:pt x="0" y="0"/>
                </a:moveTo>
                <a:lnTo>
                  <a:pt x="0" y="2722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IMPORTAÇÕES EM SANTA CATARINA</a:t>
            </a:r>
            <a:endParaRPr sz="2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4538863" y="2317283"/>
            <a:ext cx="35007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Foram removidas a fim de permanecer somente com a coluna de FOB com valores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4490903" y="3145444"/>
            <a:ext cx="3848036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472 Linhas possuem valores de importação entre 1 a 20 doláres, decidimos permanecer com esses valores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4538863" y="1476480"/>
            <a:ext cx="35007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Havia 431687 linhas com 65470 linhas em Branco, sem valor de custo de importação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4538862" y="1255643"/>
            <a:ext cx="1603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DATASET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4523031" y="2912652"/>
            <a:ext cx="1918382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VALORES DE IMPORTAÇÃO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4538862" y="2093719"/>
            <a:ext cx="1603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LINHAS EM BRANCO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4538861" y="3760532"/>
            <a:ext cx="2189069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ANÁLISE DE DADOS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4538863" y="3982477"/>
            <a:ext cx="35007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conjunto de dados trará informações em relação do estado de santa </a:t>
            </a:r>
            <a:r>
              <a:rPr lang="pt-BR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catarina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1333680" y="1141745"/>
            <a:ext cx="1863410" cy="3606454"/>
          </a:xfrm>
          <a:custGeom>
            <a:avLst/>
            <a:gdLst/>
            <a:ahLst/>
            <a:cxnLst/>
            <a:rect l="l" t="t" r="r" b="b"/>
            <a:pathLst>
              <a:path w="17370" h="33618" extrusionOk="0">
                <a:moveTo>
                  <a:pt x="16200" y="18898"/>
                </a:moveTo>
                <a:lnTo>
                  <a:pt x="16200" y="18898"/>
                </a:lnTo>
                <a:cubicBezTo>
                  <a:pt x="16199" y="18906"/>
                  <a:pt x="16198" y="18914"/>
                  <a:pt x="16197" y="18923"/>
                </a:cubicBezTo>
                <a:lnTo>
                  <a:pt x="16197" y="18923"/>
                </a:lnTo>
                <a:cubicBezTo>
                  <a:pt x="16198" y="18913"/>
                  <a:pt x="16199" y="18904"/>
                  <a:pt x="16200" y="18898"/>
                </a:cubicBezTo>
                <a:close/>
                <a:moveTo>
                  <a:pt x="10184" y="29335"/>
                </a:moveTo>
                <a:cubicBezTo>
                  <a:pt x="10184" y="29335"/>
                  <a:pt x="10180" y="29338"/>
                  <a:pt x="10171" y="29345"/>
                </a:cubicBezTo>
                <a:lnTo>
                  <a:pt x="10171" y="29345"/>
                </a:lnTo>
                <a:cubicBezTo>
                  <a:pt x="10180" y="29338"/>
                  <a:pt x="10184" y="29335"/>
                  <a:pt x="10184" y="29335"/>
                </a:cubicBezTo>
                <a:close/>
                <a:moveTo>
                  <a:pt x="506" y="1"/>
                </a:moveTo>
                <a:cubicBezTo>
                  <a:pt x="248" y="1"/>
                  <a:pt x="2" y="228"/>
                  <a:pt x="13" y="494"/>
                </a:cubicBezTo>
                <a:cubicBezTo>
                  <a:pt x="27" y="757"/>
                  <a:pt x="231" y="982"/>
                  <a:pt x="507" y="982"/>
                </a:cubicBezTo>
                <a:cubicBezTo>
                  <a:pt x="942" y="982"/>
                  <a:pt x="1376" y="998"/>
                  <a:pt x="1809" y="1033"/>
                </a:cubicBezTo>
                <a:cubicBezTo>
                  <a:pt x="2019" y="1049"/>
                  <a:pt x="2228" y="1070"/>
                  <a:pt x="2438" y="1094"/>
                </a:cubicBezTo>
                <a:cubicBezTo>
                  <a:pt x="2491" y="1101"/>
                  <a:pt x="2542" y="1108"/>
                  <a:pt x="2595" y="1114"/>
                </a:cubicBezTo>
                <a:cubicBezTo>
                  <a:pt x="2599" y="1115"/>
                  <a:pt x="2636" y="1119"/>
                  <a:pt x="2640" y="1119"/>
                </a:cubicBezTo>
                <a:cubicBezTo>
                  <a:pt x="2640" y="1119"/>
                  <a:pt x="2640" y="1119"/>
                  <a:pt x="2640" y="1119"/>
                </a:cubicBezTo>
                <a:lnTo>
                  <a:pt x="2640" y="1119"/>
                </a:lnTo>
                <a:cubicBezTo>
                  <a:pt x="2651" y="1121"/>
                  <a:pt x="2661" y="1122"/>
                  <a:pt x="2665" y="1123"/>
                </a:cubicBezTo>
                <a:cubicBezTo>
                  <a:pt x="2769" y="1136"/>
                  <a:pt x="2872" y="1152"/>
                  <a:pt x="2974" y="1169"/>
                </a:cubicBezTo>
                <a:cubicBezTo>
                  <a:pt x="3803" y="1302"/>
                  <a:pt x="4623" y="1499"/>
                  <a:pt x="5421" y="1758"/>
                </a:cubicBezTo>
                <a:cubicBezTo>
                  <a:pt x="5808" y="1883"/>
                  <a:pt x="6190" y="2024"/>
                  <a:pt x="6567" y="2179"/>
                </a:cubicBezTo>
                <a:cubicBezTo>
                  <a:pt x="6587" y="2187"/>
                  <a:pt x="6659" y="2217"/>
                  <a:pt x="6659" y="2217"/>
                </a:cubicBezTo>
                <a:cubicBezTo>
                  <a:pt x="6659" y="2217"/>
                  <a:pt x="6651" y="2214"/>
                  <a:pt x="6630" y="2205"/>
                </a:cubicBezTo>
                <a:lnTo>
                  <a:pt x="6630" y="2205"/>
                </a:lnTo>
                <a:cubicBezTo>
                  <a:pt x="6676" y="2224"/>
                  <a:pt x="6723" y="2244"/>
                  <a:pt x="6769" y="2265"/>
                </a:cubicBezTo>
                <a:cubicBezTo>
                  <a:pt x="6868" y="2308"/>
                  <a:pt x="6968" y="2352"/>
                  <a:pt x="7066" y="2398"/>
                </a:cubicBezTo>
                <a:cubicBezTo>
                  <a:pt x="7249" y="2482"/>
                  <a:pt x="7430" y="2569"/>
                  <a:pt x="7610" y="2661"/>
                </a:cubicBezTo>
                <a:cubicBezTo>
                  <a:pt x="8334" y="3027"/>
                  <a:pt x="9029" y="3447"/>
                  <a:pt x="9689" y="3914"/>
                </a:cubicBezTo>
                <a:cubicBezTo>
                  <a:pt x="9853" y="4030"/>
                  <a:pt x="10013" y="4150"/>
                  <a:pt x="10171" y="4270"/>
                </a:cubicBezTo>
                <a:cubicBezTo>
                  <a:pt x="10184" y="4280"/>
                  <a:pt x="10189" y="4284"/>
                  <a:pt x="10189" y="4284"/>
                </a:cubicBezTo>
                <a:cubicBezTo>
                  <a:pt x="10189" y="4284"/>
                  <a:pt x="10182" y="4278"/>
                  <a:pt x="10174" y="4272"/>
                </a:cubicBezTo>
                <a:lnTo>
                  <a:pt x="10174" y="4272"/>
                </a:lnTo>
                <a:cubicBezTo>
                  <a:pt x="10191" y="4285"/>
                  <a:pt x="10207" y="4298"/>
                  <a:pt x="10224" y="4311"/>
                </a:cubicBezTo>
                <a:cubicBezTo>
                  <a:pt x="10264" y="4342"/>
                  <a:pt x="10303" y="4373"/>
                  <a:pt x="10342" y="4404"/>
                </a:cubicBezTo>
                <a:cubicBezTo>
                  <a:pt x="10426" y="4471"/>
                  <a:pt x="10509" y="4538"/>
                  <a:pt x="10591" y="4608"/>
                </a:cubicBezTo>
                <a:cubicBezTo>
                  <a:pt x="10898" y="4864"/>
                  <a:pt x="11194" y="5130"/>
                  <a:pt x="11482" y="5407"/>
                </a:cubicBezTo>
                <a:cubicBezTo>
                  <a:pt x="11775" y="5688"/>
                  <a:pt x="12056" y="5981"/>
                  <a:pt x="12327" y="6285"/>
                </a:cubicBezTo>
                <a:cubicBezTo>
                  <a:pt x="12460" y="6432"/>
                  <a:pt x="12591" y="6585"/>
                  <a:pt x="12719" y="6738"/>
                </a:cubicBezTo>
                <a:cubicBezTo>
                  <a:pt x="12782" y="6815"/>
                  <a:pt x="12846" y="6893"/>
                  <a:pt x="12908" y="6972"/>
                </a:cubicBezTo>
                <a:cubicBezTo>
                  <a:pt x="12939" y="7009"/>
                  <a:pt x="12971" y="7049"/>
                  <a:pt x="13001" y="7089"/>
                </a:cubicBezTo>
                <a:cubicBezTo>
                  <a:pt x="13012" y="7102"/>
                  <a:pt x="13022" y="7115"/>
                  <a:pt x="13032" y="7128"/>
                </a:cubicBezTo>
                <a:lnTo>
                  <a:pt x="13032" y="7128"/>
                </a:lnTo>
                <a:cubicBezTo>
                  <a:pt x="13037" y="7135"/>
                  <a:pt x="13045" y="7145"/>
                  <a:pt x="13056" y="7160"/>
                </a:cubicBezTo>
                <a:cubicBezTo>
                  <a:pt x="13544" y="7805"/>
                  <a:pt x="13989" y="8481"/>
                  <a:pt x="14380" y="9189"/>
                </a:cubicBezTo>
                <a:cubicBezTo>
                  <a:pt x="14575" y="9542"/>
                  <a:pt x="14756" y="9903"/>
                  <a:pt x="14924" y="10268"/>
                </a:cubicBezTo>
                <a:cubicBezTo>
                  <a:pt x="14966" y="10360"/>
                  <a:pt x="15007" y="10452"/>
                  <a:pt x="15048" y="10547"/>
                </a:cubicBezTo>
                <a:cubicBezTo>
                  <a:pt x="15064" y="10583"/>
                  <a:pt x="15080" y="10620"/>
                  <a:pt x="15096" y="10657"/>
                </a:cubicBezTo>
                <a:lnTo>
                  <a:pt x="15096" y="10657"/>
                </a:lnTo>
                <a:cubicBezTo>
                  <a:pt x="15096" y="10658"/>
                  <a:pt x="15135" y="10751"/>
                  <a:pt x="15143" y="10769"/>
                </a:cubicBezTo>
                <a:cubicBezTo>
                  <a:pt x="15220" y="10957"/>
                  <a:pt x="15292" y="11146"/>
                  <a:pt x="15363" y="11336"/>
                </a:cubicBezTo>
                <a:cubicBezTo>
                  <a:pt x="15646" y="12114"/>
                  <a:pt x="15871" y="12915"/>
                  <a:pt x="16034" y="13727"/>
                </a:cubicBezTo>
                <a:cubicBezTo>
                  <a:pt x="16076" y="13938"/>
                  <a:pt x="16115" y="14150"/>
                  <a:pt x="16148" y="14363"/>
                </a:cubicBezTo>
                <a:cubicBezTo>
                  <a:pt x="16163" y="14458"/>
                  <a:pt x="16177" y="14554"/>
                  <a:pt x="16192" y="14651"/>
                </a:cubicBezTo>
                <a:cubicBezTo>
                  <a:pt x="16194" y="14672"/>
                  <a:pt x="16198" y="14696"/>
                  <a:pt x="16200" y="14717"/>
                </a:cubicBezTo>
                <a:cubicBezTo>
                  <a:pt x="16195" y="14683"/>
                  <a:pt x="16194" y="14671"/>
                  <a:pt x="16194" y="14671"/>
                </a:cubicBezTo>
                <a:lnTo>
                  <a:pt x="16194" y="14671"/>
                </a:lnTo>
                <a:cubicBezTo>
                  <a:pt x="16194" y="14671"/>
                  <a:pt x="16199" y="14708"/>
                  <a:pt x="16200" y="14719"/>
                </a:cubicBezTo>
                <a:cubicBezTo>
                  <a:pt x="16208" y="14780"/>
                  <a:pt x="16215" y="14839"/>
                  <a:pt x="16222" y="14898"/>
                </a:cubicBezTo>
                <a:cubicBezTo>
                  <a:pt x="16271" y="15320"/>
                  <a:pt x="16304" y="15741"/>
                  <a:pt x="16321" y="16165"/>
                </a:cubicBezTo>
                <a:cubicBezTo>
                  <a:pt x="16353" y="17032"/>
                  <a:pt x="16321" y="17900"/>
                  <a:pt x="16217" y="18761"/>
                </a:cubicBezTo>
                <a:cubicBezTo>
                  <a:pt x="16212" y="18806"/>
                  <a:pt x="16205" y="18851"/>
                  <a:pt x="16200" y="18896"/>
                </a:cubicBezTo>
                <a:cubicBezTo>
                  <a:pt x="16195" y="18932"/>
                  <a:pt x="16194" y="18945"/>
                  <a:pt x="16194" y="18945"/>
                </a:cubicBezTo>
                <a:cubicBezTo>
                  <a:pt x="16194" y="18945"/>
                  <a:pt x="16194" y="18944"/>
                  <a:pt x="16194" y="18944"/>
                </a:cubicBezTo>
                <a:lnTo>
                  <a:pt x="16194" y="18944"/>
                </a:lnTo>
                <a:cubicBezTo>
                  <a:pt x="16193" y="18951"/>
                  <a:pt x="16192" y="18958"/>
                  <a:pt x="16192" y="18964"/>
                </a:cubicBezTo>
                <a:cubicBezTo>
                  <a:pt x="16176" y="19076"/>
                  <a:pt x="16159" y="19185"/>
                  <a:pt x="16142" y="19297"/>
                </a:cubicBezTo>
                <a:cubicBezTo>
                  <a:pt x="16108" y="19503"/>
                  <a:pt x="16071" y="19707"/>
                  <a:pt x="16030" y="19911"/>
                </a:cubicBezTo>
                <a:cubicBezTo>
                  <a:pt x="15947" y="20323"/>
                  <a:pt x="15849" y="20730"/>
                  <a:pt x="15734" y="21135"/>
                </a:cubicBezTo>
                <a:cubicBezTo>
                  <a:pt x="15621" y="21536"/>
                  <a:pt x="15493" y="21931"/>
                  <a:pt x="15349" y="22320"/>
                </a:cubicBezTo>
                <a:cubicBezTo>
                  <a:pt x="15278" y="22511"/>
                  <a:pt x="15204" y="22700"/>
                  <a:pt x="15128" y="22888"/>
                </a:cubicBezTo>
                <a:cubicBezTo>
                  <a:pt x="15119" y="22909"/>
                  <a:pt x="15097" y="22961"/>
                  <a:pt x="15097" y="22961"/>
                </a:cubicBezTo>
                <a:cubicBezTo>
                  <a:pt x="15097" y="22961"/>
                  <a:pt x="15100" y="22953"/>
                  <a:pt x="15109" y="22930"/>
                </a:cubicBezTo>
                <a:lnTo>
                  <a:pt x="15109" y="22930"/>
                </a:lnTo>
                <a:cubicBezTo>
                  <a:pt x="15090" y="22976"/>
                  <a:pt x="15069" y="23024"/>
                  <a:pt x="15049" y="23070"/>
                </a:cubicBezTo>
                <a:cubicBezTo>
                  <a:pt x="15006" y="23170"/>
                  <a:pt x="14962" y="23268"/>
                  <a:pt x="14916" y="23367"/>
                </a:cubicBezTo>
                <a:cubicBezTo>
                  <a:pt x="14577" y="24105"/>
                  <a:pt x="14183" y="24816"/>
                  <a:pt x="13738" y="25495"/>
                </a:cubicBezTo>
                <a:cubicBezTo>
                  <a:pt x="13520" y="25827"/>
                  <a:pt x="13290" y="26151"/>
                  <a:pt x="13049" y="26467"/>
                </a:cubicBezTo>
                <a:lnTo>
                  <a:pt x="13049" y="26467"/>
                </a:lnTo>
                <a:cubicBezTo>
                  <a:pt x="13043" y="26475"/>
                  <a:pt x="13001" y="26529"/>
                  <a:pt x="12990" y="26544"/>
                </a:cubicBezTo>
                <a:cubicBezTo>
                  <a:pt x="12959" y="26583"/>
                  <a:pt x="12929" y="26622"/>
                  <a:pt x="12897" y="26662"/>
                </a:cubicBezTo>
                <a:cubicBezTo>
                  <a:pt x="12834" y="26740"/>
                  <a:pt x="12771" y="26816"/>
                  <a:pt x="12708" y="26893"/>
                </a:cubicBezTo>
                <a:cubicBezTo>
                  <a:pt x="12580" y="27047"/>
                  <a:pt x="12449" y="27197"/>
                  <a:pt x="12316" y="27345"/>
                </a:cubicBezTo>
                <a:cubicBezTo>
                  <a:pt x="11774" y="27951"/>
                  <a:pt x="11186" y="28516"/>
                  <a:pt x="10560" y="29034"/>
                </a:cubicBezTo>
                <a:cubicBezTo>
                  <a:pt x="10488" y="29093"/>
                  <a:pt x="10417" y="29151"/>
                  <a:pt x="10344" y="29210"/>
                </a:cubicBezTo>
                <a:cubicBezTo>
                  <a:pt x="10305" y="29240"/>
                  <a:pt x="10265" y="29272"/>
                  <a:pt x="10227" y="29303"/>
                </a:cubicBezTo>
                <a:cubicBezTo>
                  <a:pt x="10203" y="29320"/>
                  <a:pt x="10182" y="29338"/>
                  <a:pt x="10158" y="29355"/>
                </a:cubicBezTo>
                <a:cubicBezTo>
                  <a:pt x="10163" y="29351"/>
                  <a:pt x="10167" y="29348"/>
                  <a:pt x="10171" y="29345"/>
                </a:cubicBezTo>
                <a:lnTo>
                  <a:pt x="10171" y="29345"/>
                </a:lnTo>
                <a:cubicBezTo>
                  <a:pt x="10167" y="29348"/>
                  <a:pt x="10162" y="29352"/>
                  <a:pt x="10156" y="29356"/>
                </a:cubicBezTo>
                <a:cubicBezTo>
                  <a:pt x="9996" y="29477"/>
                  <a:pt x="9836" y="29596"/>
                  <a:pt x="9672" y="29712"/>
                </a:cubicBezTo>
                <a:cubicBezTo>
                  <a:pt x="9339" y="29947"/>
                  <a:pt x="8997" y="30171"/>
                  <a:pt x="8648" y="30381"/>
                </a:cubicBezTo>
                <a:cubicBezTo>
                  <a:pt x="8298" y="30592"/>
                  <a:pt x="7938" y="30788"/>
                  <a:pt x="7572" y="30973"/>
                </a:cubicBezTo>
                <a:cubicBezTo>
                  <a:pt x="7392" y="31064"/>
                  <a:pt x="7210" y="31151"/>
                  <a:pt x="7026" y="31235"/>
                </a:cubicBezTo>
                <a:cubicBezTo>
                  <a:pt x="6934" y="31277"/>
                  <a:pt x="6842" y="31318"/>
                  <a:pt x="6749" y="31358"/>
                </a:cubicBezTo>
                <a:cubicBezTo>
                  <a:pt x="6709" y="31376"/>
                  <a:pt x="6669" y="31392"/>
                  <a:pt x="6628" y="31409"/>
                </a:cubicBezTo>
                <a:cubicBezTo>
                  <a:pt x="6649" y="31400"/>
                  <a:pt x="6657" y="31397"/>
                  <a:pt x="6657" y="31397"/>
                </a:cubicBezTo>
                <a:lnTo>
                  <a:pt x="6657" y="31397"/>
                </a:lnTo>
                <a:cubicBezTo>
                  <a:pt x="6656" y="31397"/>
                  <a:pt x="6565" y="31435"/>
                  <a:pt x="6545" y="31443"/>
                </a:cubicBezTo>
                <a:cubicBezTo>
                  <a:pt x="5782" y="31755"/>
                  <a:pt x="4995" y="32009"/>
                  <a:pt x="4192" y="32202"/>
                </a:cubicBezTo>
                <a:cubicBezTo>
                  <a:pt x="3781" y="32301"/>
                  <a:pt x="3367" y="32382"/>
                  <a:pt x="2950" y="32449"/>
                </a:cubicBezTo>
                <a:cubicBezTo>
                  <a:pt x="2846" y="32465"/>
                  <a:pt x="2743" y="32481"/>
                  <a:pt x="2641" y="32495"/>
                </a:cubicBezTo>
                <a:cubicBezTo>
                  <a:pt x="2635" y="32496"/>
                  <a:pt x="2629" y="32497"/>
                  <a:pt x="2625" y="32497"/>
                </a:cubicBezTo>
                <a:lnTo>
                  <a:pt x="2625" y="32497"/>
                </a:lnTo>
                <a:cubicBezTo>
                  <a:pt x="2621" y="32498"/>
                  <a:pt x="2611" y="32499"/>
                  <a:pt x="2594" y="32501"/>
                </a:cubicBezTo>
                <a:cubicBezTo>
                  <a:pt x="2533" y="32509"/>
                  <a:pt x="2474" y="32516"/>
                  <a:pt x="2414" y="32523"/>
                </a:cubicBezTo>
                <a:cubicBezTo>
                  <a:pt x="2197" y="32548"/>
                  <a:pt x="1980" y="32569"/>
                  <a:pt x="1762" y="32586"/>
                </a:cubicBezTo>
                <a:cubicBezTo>
                  <a:pt x="1343" y="32618"/>
                  <a:pt x="924" y="32633"/>
                  <a:pt x="504" y="32633"/>
                </a:cubicBezTo>
                <a:cubicBezTo>
                  <a:pt x="247" y="32633"/>
                  <a:pt x="1" y="32859"/>
                  <a:pt x="12" y="33125"/>
                </a:cubicBezTo>
                <a:cubicBezTo>
                  <a:pt x="23" y="33391"/>
                  <a:pt x="228" y="33617"/>
                  <a:pt x="504" y="33617"/>
                </a:cubicBezTo>
                <a:cubicBezTo>
                  <a:pt x="2257" y="33615"/>
                  <a:pt x="4014" y="33346"/>
                  <a:pt x="5681" y="32806"/>
                </a:cubicBezTo>
                <a:cubicBezTo>
                  <a:pt x="7290" y="32282"/>
                  <a:pt x="8823" y="31519"/>
                  <a:pt x="10202" y="30538"/>
                </a:cubicBezTo>
                <a:cubicBezTo>
                  <a:pt x="11601" y="29543"/>
                  <a:pt x="12833" y="28350"/>
                  <a:pt x="13877" y="26989"/>
                </a:cubicBezTo>
                <a:cubicBezTo>
                  <a:pt x="14908" y="25647"/>
                  <a:pt x="15719" y="24150"/>
                  <a:pt x="16301" y="22564"/>
                </a:cubicBezTo>
                <a:cubicBezTo>
                  <a:pt x="16901" y="20928"/>
                  <a:pt x="17233" y="19194"/>
                  <a:pt x="17302" y="17453"/>
                </a:cubicBezTo>
                <a:cubicBezTo>
                  <a:pt x="17369" y="15694"/>
                  <a:pt x="17160" y="13915"/>
                  <a:pt x="16680" y="12222"/>
                </a:cubicBezTo>
                <a:cubicBezTo>
                  <a:pt x="16218" y="10591"/>
                  <a:pt x="15504" y="9024"/>
                  <a:pt x="14573" y="7608"/>
                </a:cubicBezTo>
                <a:cubicBezTo>
                  <a:pt x="13652" y="6209"/>
                  <a:pt x="12529" y="4942"/>
                  <a:pt x="11236" y="3875"/>
                </a:cubicBezTo>
                <a:cubicBezTo>
                  <a:pt x="9910" y="2779"/>
                  <a:pt x="8438" y="1898"/>
                  <a:pt x="6847" y="1243"/>
                </a:cubicBezTo>
                <a:cubicBezTo>
                  <a:pt x="5235" y="579"/>
                  <a:pt x="3522" y="185"/>
                  <a:pt x="1785" y="51"/>
                </a:cubicBezTo>
                <a:cubicBezTo>
                  <a:pt x="1359" y="18"/>
                  <a:pt x="932" y="3"/>
                  <a:pt x="50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16"/>
          <p:cNvGrpSpPr/>
          <p:nvPr/>
        </p:nvGrpSpPr>
        <p:grpSpPr>
          <a:xfrm>
            <a:off x="2432972" y="1526968"/>
            <a:ext cx="293189" cy="280960"/>
            <a:chOff x="2099309" y="1298368"/>
            <a:chExt cx="293189" cy="280960"/>
          </a:xfrm>
        </p:grpSpPr>
        <p:sp>
          <p:nvSpPr>
            <p:cNvPr id="143" name="Google Shape;143;p16"/>
            <p:cNvSpPr/>
            <p:nvPr/>
          </p:nvSpPr>
          <p:spPr>
            <a:xfrm>
              <a:off x="2099309" y="1298368"/>
              <a:ext cx="293189" cy="280960"/>
            </a:xfrm>
            <a:custGeom>
              <a:avLst/>
              <a:gdLst/>
              <a:ahLst/>
              <a:cxnLst/>
              <a:rect l="l" t="t" r="r" b="b"/>
              <a:pathLst>
                <a:path w="2733" h="2619" extrusionOk="0">
                  <a:moveTo>
                    <a:pt x="944" y="1215"/>
                  </a:moveTo>
                  <a:cubicBezTo>
                    <a:pt x="943" y="1215"/>
                    <a:pt x="936" y="1239"/>
                    <a:pt x="933" y="1261"/>
                  </a:cubicBezTo>
                  <a:lnTo>
                    <a:pt x="933" y="1261"/>
                  </a:lnTo>
                  <a:cubicBezTo>
                    <a:pt x="943" y="1227"/>
                    <a:pt x="945" y="1215"/>
                    <a:pt x="944" y="1215"/>
                  </a:cubicBezTo>
                  <a:close/>
                  <a:moveTo>
                    <a:pt x="1901" y="1244"/>
                  </a:moveTo>
                  <a:cubicBezTo>
                    <a:pt x="1902" y="1247"/>
                    <a:pt x="1903" y="1251"/>
                    <a:pt x="1904" y="1254"/>
                  </a:cubicBezTo>
                  <a:cubicBezTo>
                    <a:pt x="1906" y="1265"/>
                    <a:pt x="1907" y="1272"/>
                    <a:pt x="1906" y="1276"/>
                  </a:cubicBezTo>
                  <a:lnTo>
                    <a:pt x="1906" y="1276"/>
                  </a:lnTo>
                  <a:cubicBezTo>
                    <a:pt x="1904" y="1265"/>
                    <a:pt x="1902" y="1254"/>
                    <a:pt x="1901" y="1244"/>
                  </a:cubicBezTo>
                  <a:close/>
                  <a:moveTo>
                    <a:pt x="1911" y="1352"/>
                  </a:moveTo>
                  <a:cubicBezTo>
                    <a:pt x="1911" y="1352"/>
                    <a:pt x="1911" y="1352"/>
                    <a:pt x="1911" y="1352"/>
                  </a:cubicBezTo>
                  <a:lnTo>
                    <a:pt x="1911" y="1352"/>
                  </a:lnTo>
                  <a:cubicBezTo>
                    <a:pt x="1911" y="1352"/>
                    <a:pt x="1911" y="1352"/>
                    <a:pt x="1911" y="1352"/>
                  </a:cubicBezTo>
                  <a:close/>
                  <a:moveTo>
                    <a:pt x="1432" y="830"/>
                  </a:moveTo>
                  <a:cubicBezTo>
                    <a:pt x="1449" y="830"/>
                    <a:pt x="1467" y="832"/>
                    <a:pt x="1485" y="832"/>
                  </a:cubicBezTo>
                  <a:lnTo>
                    <a:pt x="1485" y="832"/>
                  </a:lnTo>
                  <a:cubicBezTo>
                    <a:pt x="1526" y="842"/>
                    <a:pt x="1566" y="853"/>
                    <a:pt x="1605" y="866"/>
                  </a:cubicBezTo>
                  <a:lnTo>
                    <a:pt x="1605" y="866"/>
                  </a:lnTo>
                  <a:cubicBezTo>
                    <a:pt x="1627" y="879"/>
                    <a:pt x="1651" y="888"/>
                    <a:pt x="1672" y="899"/>
                  </a:cubicBezTo>
                  <a:cubicBezTo>
                    <a:pt x="1686" y="907"/>
                    <a:pt x="1699" y="916"/>
                    <a:pt x="1711" y="925"/>
                  </a:cubicBezTo>
                  <a:lnTo>
                    <a:pt x="1717" y="928"/>
                  </a:lnTo>
                  <a:lnTo>
                    <a:pt x="1717" y="928"/>
                  </a:lnTo>
                  <a:cubicBezTo>
                    <a:pt x="1718" y="929"/>
                    <a:pt x="1719" y="931"/>
                    <a:pt x="1721" y="932"/>
                  </a:cubicBezTo>
                  <a:cubicBezTo>
                    <a:pt x="1749" y="958"/>
                    <a:pt x="1776" y="986"/>
                    <a:pt x="1803" y="1015"/>
                  </a:cubicBezTo>
                  <a:cubicBezTo>
                    <a:pt x="1804" y="1016"/>
                    <a:pt x="1805" y="1017"/>
                    <a:pt x="1806" y="1018"/>
                  </a:cubicBezTo>
                  <a:lnTo>
                    <a:pt x="1806" y="1018"/>
                  </a:lnTo>
                  <a:cubicBezTo>
                    <a:pt x="1817" y="1032"/>
                    <a:pt x="1827" y="1047"/>
                    <a:pt x="1836" y="1063"/>
                  </a:cubicBezTo>
                  <a:cubicBezTo>
                    <a:pt x="1847" y="1083"/>
                    <a:pt x="1857" y="1103"/>
                    <a:pt x="1869" y="1126"/>
                  </a:cubicBezTo>
                  <a:lnTo>
                    <a:pt x="1869" y="1126"/>
                  </a:lnTo>
                  <a:cubicBezTo>
                    <a:pt x="1880" y="1160"/>
                    <a:pt x="1889" y="1194"/>
                    <a:pt x="1898" y="1230"/>
                  </a:cubicBezTo>
                  <a:lnTo>
                    <a:pt x="1898" y="1230"/>
                  </a:lnTo>
                  <a:cubicBezTo>
                    <a:pt x="1898" y="1225"/>
                    <a:pt x="1899" y="1221"/>
                    <a:pt x="1900" y="1216"/>
                  </a:cubicBezTo>
                  <a:lnTo>
                    <a:pt x="1900" y="1216"/>
                  </a:lnTo>
                  <a:cubicBezTo>
                    <a:pt x="1899" y="1224"/>
                    <a:pt x="1900" y="1234"/>
                    <a:pt x="1901" y="1244"/>
                  </a:cubicBezTo>
                  <a:lnTo>
                    <a:pt x="1901" y="1244"/>
                  </a:lnTo>
                  <a:cubicBezTo>
                    <a:pt x="1900" y="1239"/>
                    <a:pt x="1899" y="1234"/>
                    <a:pt x="1898" y="1230"/>
                  </a:cubicBezTo>
                  <a:lnTo>
                    <a:pt x="1898" y="1230"/>
                  </a:lnTo>
                  <a:cubicBezTo>
                    <a:pt x="1894" y="1263"/>
                    <a:pt x="1900" y="1279"/>
                    <a:pt x="1904" y="1279"/>
                  </a:cubicBezTo>
                  <a:cubicBezTo>
                    <a:pt x="1904" y="1279"/>
                    <a:pt x="1905" y="1278"/>
                    <a:pt x="1906" y="1276"/>
                  </a:cubicBezTo>
                  <a:lnTo>
                    <a:pt x="1906" y="1276"/>
                  </a:lnTo>
                  <a:cubicBezTo>
                    <a:pt x="1907" y="1289"/>
                    <a:pt x="1909" y="1301"/>
                    <a:pt x="1909" y="1312"/>
                  </a:cubicBezTo>
                  <a:cubicBezTo>
                    <a:pt x="1909" y="1329"/>
                    <a:pt x="1908" y="1345"/>
                    <a:pt x="1907" y="1360"/>
                  </a:cubicBezTo>
                  <a:lnTo>
                    <a:pt x="1907" y="1360"/>
                  </a:lnTo>
                  <a:cubicBezTo>
                    <a:pt x="1894" y="1389"/>
                    <a:pt x="1892" y="1439"/>
                    <a:pt x="1883" y="1470"/>
                  </a:cubicBezTo>
                  <a:cubicBezTo>
                    <a:pt x="1878" y="1485"/>
                    <a:pt x="1869" y="1502"/>
                    <a:pt x="1863" y="1519"/>
                  </a:cubicBezTo>
                  <a:lnTo>
                    <a:pt x="1863" y="1519"/>
                  </a:lnTo>
                  <a:cubicBezTo>
                    <a:pt x="1846" y="1550"/>
                    <a:pt x="1828" y="1581"/>
                    <a:pt x="1808" y="1611"/>
                  </a:cubicBezTo>
                  <a:lnTo>
                    <a:pt x="1808" y="1611"/>
                  </a:lnTo>
                  <a:cubicBezTo>
                    <a:pt x="1796" y="1622"/>
                    <a:pt x="1785" y="1637"/>
                    <a:pt x="1773" y="1650"/>
                  </a:cubicBezTo>
                  <a:lnTo>
                    <a:pt x="1740" y="1684"/>
                  </a:lnTo>
                  <a:cubicBezTo>
                    <a:pt x="1739" y="1685"/>
                    <a:pt x="1738" y="1685"/>
                    <a:pt x="1738" y="1686"/>
                  </a:cubicBezTo>
                  <a:lnTo>
                    <a:pt x="1738" y="1686"/>
                  </a:lnTo>
                  <a:cubicBezTo>
                    <a:pt x="1741" y="1684"/>
                    <a:pt x="1746" y="1682"/>
                    <a:pt x="1750" y="1680"/>
                  </a:cubicBezTo>
                  <a:lnTo>
                    <a:pt x="1750" y="1680"/>
                  </a:lnTo>
                  <a:cubicBezTo>
                    <a:pt x="1745" y="1683"/>
                    <a:pt x="1740" y="1685"/>
                    <a:pt x="1735" y="1688"/>
                  </a:cubicBezTo>
                  <a:lnTo>
                    <a:pt x="1735" y="1688"/>
                  </a:lnTo>
                  <a:cubicBezTo>
                    <a:pt x="1726" y="1695"/>
                    <a:pt x="1717" y="1701"/>
                    <a:pt x="1710" y="1704"/>
                  </a:cubicBezTo>
                  <a:lnTo>
                    <a:pt x="1710" y="1704"/>
                  </a:lnTo>
                  <a:cubicBezTo>
                    <a:pt x="1718" y="1698"/>
                    <a:pt x="1727" y="1693"/>
                    <a:pt x="1735" y="1688"/>
                  </a:cubicBezTo>
                  <a:lnTo>
                    <a:pt x="1735" y="1688"/>
                  </a:lnTo>
                  <a:cubicBezTo>
                    <a:pt x="1736" y="1687"/>
                    <a:pt x="1737" y="1687"/>
                    <a:pt x="1738" y="1686"/>
                  </a:cubicBezTo>
                  <a:lnTo>
                    <a:pt x="1738" y="1686"/>
                  </a:lnTo>
                  <a:cubicBezTo>
                    <a:pt x="1706" y="1701"/>
                    <a:pt x="1698" y="1707"/>
                    <a:pt x="1701" y="1707"/>
                  </a:cubicBezTo>
                  <a:cubicBezTo>
                    <a:pt x="1703" y="1707"/>
                    <a:pt x="1706" y="1706"/>
                    <a:pt x="1710" y="1704"/>
                  </a:cubicBezTo>
                  <a:lnTo>
                    <a:pt x="1710" y="1704"/>
                  </a:lnTo>
                  <a:cubicBezTo>
                    <a:pt x="1691" y="1718"/>
                    <a:pt x="1672" y="1733"/>
                    <a:pt x="1653" y="1743"/>
                  </a:cubicBezTo>
                  <a:cubicBezTo>
                    <a:pt x="1639" y="1751"/>
                    <a:pt x="1624" y="1757"/>
                    <a:pt x="1611" y="1766"/>
                  </a:cubicBezTo>
                  <a:cubicBezTo>
                    <a:pt x="1576" y="1776"/>
                    <a:pt x="1543" y="1787"/>
                    <a:pt x="1508" y="1795"/>
                  </a:cubicBezTo>
                  <a:lnTo>
                    <a:pt x="1508" y="1795"/>
                  </a:lnTo>
                  <a:cubicBezTo>
                    <a:pt x="1496" y="1793"/>
                    <a:pt x="1487" y="1792"/>
                    <a:pt x="1480" y="1792"/>
                  </a:cubicBezTo>
                  <a:cubicBezTo>
                    <a:pt x="1456" y="1792"/>
                    <a:pt x="1453" y="1799"/>
                    <a:pt x="1468" y="1800"/>
                  </a:cubicBezTo>
                  <a:lnTo>
                    <a:pt x="1468" y="1800"/>
                  </a:lnTo>
                  <a:cubicBezTo>
                    <a:pt x="1480" y="1798"/>
                    <a:pt x="1493" y="1795"/>
                    <a:pt x="1505" y="1795"/>
                  </a:cubicBezTo>
                  <a:lnTo>
                    <a:pt x="1505" y="1795"/>
                  </a:lnTo>
                  <a:cubicBezTo>
                    <a:pt x="1506" y="1795"/>
                    <a:pt x="1507" y="1795"/>
                    <a:pt x="1508" y="1795"/>
                  </a:cubicBezTo>
                  <a:lnTo>
                    <a:pt x="1508" y="1795"/>
                  </a:lnTo>
                  <a:cubicBezTo>
                    <a:pt x="1510" y="1795"/>
                    <a:pt x="1512" y="1795"/>
                    <a:pt x="1515" y="1796"/>
                  </a:cubicBezTo>
                  <a:lnTo>
                    <a:pt x="1515" y="1796"/>
                  </a:lnTo>
                  <a:cubicBezTo>
                    <a:pt x="1512" y="1795"/>
                    <a:pt x="1509" y="1795"/>
                    <a:pt x="1506" y="1795"/>
                  </a:cubicBezTo>
                  <a:cubicBezTo>
                    <a:pt x="1506" y="1795"/>
                    <a:pt x="1505" y="1795"/>
                    <a:pt x="1505" y="1795"/>
                  </a:cubicBezTo>
                  <a:lnTo>
                    <a:pt x="1505" y="1795"/>
                  </a:lnTo>
                  <a:cubicBezTo>
                    <a:pt x="1501" y="1796"/>
                    <a:pt x="1498" y="1797"/>
                    <a:pt x="1494" y="1797"/>
                  </a:cubicBezTo>
                  <a:cubicBezTo>
                    <a:pt x="1485" y="1799"/>
                    <a:pt x="1478" y="1800"/>
                    <a:pt x="1472" y="1800"/>
                  </a:cubicBezTo>
                  <a:cubicBezTo>
                    <a:pt x="1471" y="1800"/>
                    <a:pt x="1469" y="1800"/>
                    <a:pt x="1468" y="1800"/>
                  </a:cubicBezTo>
                  <a:lnTo>
                    <a:pt x="1468" y="1800"/>
                  </a:lnTo>
                  <a:cubicBezTo>
                    <a:pt x="1465" y="1801"/>
                    <a:pt x="1461" y="1801"/>
                    <a:pt x="1458" y="1801"/>
                  </a:cubicBezTo>
                  <a:cubicBezTo>
                    <a:pt x="1452" y="1802"/>
                    <a:pt x="1446" y="1802"/>
                    <a:pt x="1440" y="1802"/>
                  </a:cubicBezTo>
                  <a:cubicBezTo>
                    <a:pt x="1410" y="1802"/>
                    <a:pt x="1381" y="1800"/>
                    <a:pt x="1351" y="1798"/>
                  </a:cubicBezTo>
                  <a:lnTo>
                    <a:pt x="1351" y="1798"/>
                  </a:lnTo>
                  <a:cubicBezTo>
                    <a:pt x="1329" y="1794"/>
                    <a:pt x="1308" y="1789"/>
                    <a:pt x="1286" y="1783"/>
                  </a:cubicBezTo>
                  <a:cubicBezTo>
                    <a:pt x="1272" y="1779"/>
                    <a:pt x="1257" y="1774"/>
                    <a:pt x="1243" y="1769"/>
                  </a:cubicBezTo>
                  <a:lnTo>
                    <a:pt x="1243" y="1769"/>
                  </a:lnTo>
                  <a:cubicBezTo>
                    <a:pt x="1245" y="1771"/>
                    <a:pt x="1248" y="1774"/>
                    <a:pt x="1250" y="1776"/>
                  </a:cubicBezTo>
                  <a:cubicBezTo>
                    <a:pt x="1247" y="1774"/>
                    <a:pt x="1245" y="1771"/>
                    <a:pt x="1242" y="1769"/>
                  </a:cubicBezTo>
                  <a:lnTo>
                    <a:pt x="1242" y="1769"/>
                  </a:lnTo>
                  <a:cubicBezTo>
                    <a:pt x="1242" y="1769"/>
                    <a:pt x="1242" y="1769"/>
                    <a:pt x="1243" y="1769"/>
                  </a:cubicBezTo>
                  <a:lnTo>
                    <a:pt x="1243" y="1769"/>
                  </a:lnTo>
                  <a:cubicBezTo>
                    <a:pt x="1228" y="1757"/>
                    <a:pt x="1215" y="1751"/>
                    <a:pt x="1207" y="1749"/>
                  </a:cubicBezTo>
                  <a:lnTo>
                    <a:pt x="1207" y="1749"/>
                  </a:lnTo>
                  <a:cubicBezTo>
                    <a:pt x="1220" y="1755"/>
                    <a:pt x="1232" y="1762"/>
                    <a:pt x="1242" y="1769"/>
                  </a:cubicBezTo>
                  <a:lnTo>
                    <a:pt x="1242" y="1769"/>
                  </a:lnTo>
                  <a:cubicBezTo>
                    <a:pt x="1234" y="1766"/>
                    <a:pt x="1226" y="1764"/>
                    <a:pt x="1218" y="1762"/>
                  </a:cubicBezTo>
                  <a:cubicBezTo>
                    <a:pt x="1197" y="1755"/>
                    <a:pt x="1194" y="1748"/>
                    <a:pt x="1202" y="1748"/>
                  </a:cubicBezTo>
                  <a:cubicBezTo>
                    <a:pt x="1203" y="1748"/>
                    <a:pt x="1205" y="1749"/>
                    <a:pt x="1207" y="1749"/>
                  </a:cubicBezTo>
                  <a:lnTo>
                    <a:pt x="1207" y="1749"/>
                  </a:lnTo>
                  <a:cubicBezTo>
                    <a:pt x="1186" y="1739"/>
                    <a:pt x="1163" y="1730"/>
                    <a:pt x="1147" y="1720"/>
                  </a:cubicBezTo>
                  <a:cubicBezTo>
                    <a:pt x="1136" y="1713"/>
                    <a:pt x="1126" y="1705"/>
                    <a:pt x="1115" y="1698"/>
                  </a:cubicBezTo>
                  <a:lnTo>
                    <a:pt x="1115" y="1698"/>
                  </a:lnTo>
                  <a:cubicBezTo>
                    <a:pt x="1096" y="1679"/>
                    <a:pt x="1071" y="1645"/>
                    <a:pt x="1047" y="1620"/>
                  </a:cubicBezTo>
                  <a:lnTo>
                    <a:pt x="1047" y="1620"/>
                  </a:lnTo>
                  <a:cubicBezTo>
                    <a:pt x="1056" y="1632"/>
                    <a:pt x="1059" y="1641"/>
                    <a:pt x="1055" y="1641"/>
                  </a:cubicBezTo>
                  <a:cubicBezTo>
                    <a:pt x="1053" y="1641"/>
                    <a:pt x="1048" y="1637"/>
                    <a:pt x="1040" y="1626"/>
                  </a:cubicBezTo>
                  <a:cubicBezTo>
                    <a:pt x="1035" y="1617"/>
                    <a:pt x="1029" y="1609"/>
                    <a:pt x="1023" y="1601"/>
                  </a:cubicBezTo>
                  <a:lnTo>
                    <a:pt x="1023" y="1601"/>
                  </a:lnTo>
                  <a:cubicBezTo>
                    <a:pt x="1031" y="1605"/>
                    <a:pt x="1039" y="1612"/>
                    <a:pt x="1047" y="1620"/>
                  </a:cubicBezTo>
                  <a:lnTo>
                    <a:pt x="1047" y="1620"/>
                  </a:lnTo>
                  <a:cubicBezTo>
                    <a:pt x="1041" y="1614"/>
                    <a:pt x="1033" y="1607"/>
                    <a:pt x="1023" y="1600"/>
                  </a:cubicBezTo>
                  <a:lnTo>
                    <a:pt x="1023" y="1600"/>
                  </a:lnTo>
                  <a:cubicBezTo>
                    <a:pt x="1023" y="1600"/>
                    <a:pt x="1023" y="1601"/>
                    <a:pt x="1023" y="1601"/>
                  </a:cubicBezTo>
                  <a:lnTo>
                    <a:pt x="1023" y="1601"/>
                  </a:lnTo>
                  <a:cubicBezTo>
                    <a:pt x="1022" y="1600"/>
                    <a:pt x="1020" y="1599"/>
                    <a:pt x="1019" y="1598"/>
                  </a:cubicBezTo>
                  <a:lnTo>
                    <a:pt x="1019" y="1598"/>
                  </a:lnTo>
                  <a:cubicBezTo>
                    <a:pt x="1020" y="1599"/>
                    <a:pt x="1022" y="1600"/>
                    <a:pt x="1023" y="1600"/>
                  </a:cubicBezTo>
                  <a:lnTo>
                    <a:pt x="1023" y="1600"/>
                  </a:lnTo>
                  <a:cubicBezTo>
                    <a:pt x="1016" y="1590"/>
                    <a:pt x="1009" y="1579"/>
                    <a:pt x="1002" y="1567"/>
                  </a:cubicBezTo>
                  <a:cubicBezTo>
                    <a:pt x="994" y="1554"/>
                    <a:pt x="988" y="1542"/>
                    <a:pt x="980" y="1528"/>
                  </a:cubicBezTo>
                  <a:lnTo>
                    <a:pt x="980" y="1528"/>
                  </a:lnTo>
                  <a:cubicBezTo>
                    <a:pt x="973" y="1494"/>
                    <a:pt x="952" y="1458"/>
                    <a:pt x="944" y="1425"/>
                  </a:cubicBezTo>
                  <a:cubicBezTo>
                    <a:pt x="941" y="1410"/>
                    <a:pt x="938" y="1393"/>
                    <a:pt x="934" y="1378"/>
                  </a:cubicBezTo>
                  <a:cubicBezTo>
                    <a:pt x="932" y="1341"/>
                    <a:pt x="932" y="1302"/>
                    <a:pt x="933" y="1265"/>
                  </a:cubicBezTo>
                  <a:cubicBezTo>
                    <a:pt x="933" y="1264"/>
                    <a:pt x="933" y="1262"/>
                    <a:pt x="933" y="1261"/>
                  </a:cubicBezTo>
                  <a:lnTo>
                    <a:pt x="933" y="1261"/>
                  </a:lnTo>
                  <a:cubicBezTo>
                    <a:pt x="932" y="1266"/>
                    <a:pt x="930" y="1271"/>
                    <a:pt x="929" y="1277"/>
                  </a:cubicBezTo>
                  <a:cubicBezTo>
                    <a:pt x="933" y="1261"/>
                    <a:pt x="936" y="1245"/>
                    <a:pt x="938" y="1230"/>
                  </a:cubicBezTo>
                  <a:cubicBezTo>
                    <a:pt x="946" y="1194"/>
                    <a:pt x="957" y="1161"/>
                    <a:pt x="968" y="1127"/>
                  </a:cubicBezTo>
                  <a:lnTo>
                    <a:pt x="968" y="1127"/>
                  </a:lnTo>
                  <a:cubicBezTo>
                    <a:pt x="968" y="1126"/>
                    <a:pt x="968" y="1126"/>
                    <a:pt x="968" y="1126"/>
                  </a:cubicBezTo>
                  <a:cubicBezTo>
                    <a:pt x="980" y="1106"/>
                    <a:pt x="990" y="1083"/>
                    <a:pt x="1002" y="1063"/>
                  </a:cubicBezTo>
                  <a:cubicBezTo>
                    <a:pt x="1010" y="1051"/>
                    <a:pt x="1018" y="1039"/>
                    <a:pt x="1025" y="1027"/>
                  </a:cubicBezTo>
                  <a:lnTo>
                    <a:pt x="1025" y="1027"/>
                  </a:lnTo>
                  <a:cubicBezTo>
                    <a:pt x="1023" y="1029"/>
                    <a:pt x="1021" y="1030"/>
                    <a:pt x="1019" y="1031"/>
                  </a:cubicBezTo>
                  <a:cubicBezTo>
                    <a:pt x="1021" y="1030"/>
                    <a:pt x="1023" y="1028"/>
                    <a:pt x="1026" y="1026"/>
                  </a:cubicBezTo>
                  <a:lnTo>
                    <a:pt x="1026" y="1026"/>
                  </a:lnTo>
                  <a:cubicBezTo>
                    <a:pt x="1026" y="1027"/>
                    <a:pt x="1025" y="1027"/>
                    <a:pt x="1025" y="1027"/>
                  </a:cubicBezTo>
                  <a:lnTo>
                    <a:pt x="1025" y="1027"/>
                  </a:lnTo>
                  <a:cubicBezTo>
                    <a:pt x="1047" y="1014"/>
                    <a:pt x="1057" y="1000"/>
                    <a:pt x="1058" y="994"/>
                  </a:cubicBezTo>
                  <a:lnTo>
                    <a:pt x="1058" y="994"/>
                  </a:lnTo>
                  <a:cubicBezTo>
                    <a:pt x="1047" y="1007"/>
                    <a:pt x="1036" y="1019"/>
                    <a:pt x="1026" y="1026"/>
                  </a:cubicBezTo>
                  <a:lnTo>
                    <a:pt x="1026" y="1026"/>
                  </a:lnTo>
                  <a:cubicBezTo>
                    <a:pt x="1029" y="1022"/>
                    <a:pt x="1031" y="1018"/>
                    <a:pt x="1034" y="1014"/>
                  </a:cubicBezTo>
                  <a:cubicBezTo>
                    <a:pt x="1044" y="997"/>
                    <a:pt x="1053" y="990"/>
                    <a:pt x="1056" y="990"/>
                  </a:cubicBezTo>
                  <a:cubicBezTo>
                    <a:pt x="1058" y="990"/>
                    <a:pt x="1058" y="992"/>
                    <a:pt x="1058" y="994"/>
                  </a:cubicBezTo>
                  <a:lnTo>
                    <a:pt x="1058" y="994"/>
                  </a:lnTo>
                  <a:cubicBezTo>
                    <a:pt x="1073" y="977"/>
                    <a:pt x="1087" y="958"/>
                    <a:pt x="1099" y="947"/>
                  </a:cubicBezTo>
                  <a:cubicBezTo>
                    <a:pt x="1106" y="941"/>
                    <a:pt x="1131" y="923"/>
                    <a:pt x="1135" y="919"/>
                  </a:cubicBezTo>
                  <a:lnTo>
                    <a:pt x="1135" y="919"/>
                  </a:lnTo>
                  <a:cubicBezTo>
                    <a:pt x="1168" y="900"/>
                    <a:pt x="1220" y="884"/>
                    <a:pt x="1244" y="861"/>
                  </a:cubicBezTo>
                  <a:lnTo>
                    <a:pt x="1244" y="861"/>
                  </a:lnTo>
                  <a:cubicBezTo>
                    <a:pt x="1257" y="856"/>
                    <a:pt x="1271" y="852"/>
                    <a:pt x="1285" y="848"/>
                  </a:cubicBezTo>
                  <a:cubicBezTo>
                    <a:pt x="1300" y="845"/>
                    <a:pt x="1315" y="841"/>
                    <a:pt x="1332" y="837"/>
                  </a:cubicBezTo>
                  <a:cubicBezTo>
                    <a:pt x="1337" y="836"/>
                    <a:pt x="1355" y="833"/>
                    <a:pt x="1368" y="832"/>
                  </a:cubicBezTo>
                  <a:lnTo>
                    <a:pt x="1368" y="832"/>
                  </a:lnTo>
                  <a:cubicBezTo>
                    <a:pt x="1368" y="832"/>
                    <a:pt x="1368" y="832"/>
                    <a:pt x="1369" y="832"/>
                  </a:cubicBezTo>
                  <a:cubicBezTo>
                    <a:pt x="1389" y="830"/>
                    <a:pt x="1412" y="830"/>
                    <a:pt x="1432" y="830"/>
                  </a:cubicBezTo>
                  <a:close/>
                  <a:moveTo>
                    <a:pt x="1430" y="1"/>
                  </a:moveTo>
                  <a:cubicBezTo>
                    <a:pt x="1052" y="1"/>
                    <a:pt x="670" y="165"/>
                    <a:pt x="430" y="456"/>
                  </a:cubicBezTo>
                  <a:cubicBezTo>
                    <a:pt x="76" y="886"/>
                    <a:pt x="1" y="1495"/>
                    <a:pt x="292" y="1982"/>
                  </a:cubicBezTo>
                  <a:cubicBezTo>
                    <a:pt x="539" y="2394"/>
                    <a:pt x="975" y="2618"/>
                    <a:pt x="1436" y="2618"/>
                  </a:cubicBezTo>
                  <a:cubicBezTo>
                    <a:pt x="1520" y="2618"/>
                    <a:pt x="1605" y="2611"/>
                    <a:pt x="1690" y="2595"/>
                  </a:cubicBezTo>
                  <a:cubicBezTo>
                    <a:pt x="2278" y="2490"/>
                    <a:pt x="2696" y="1947"/>
                    <a:pt x="2729" y="1368"/>
                  </a:cubicBezTo>
                  <a:lnTo>
                    <a:pt x="2729" y="1368"/>
                  </a:lnTo>
                  <a:cubicBezTo>
                    <a:pt x="2732" y="1350"/>
                    <a:pt x="2733" y="1332"/>
                    <a:pt x="2732" y="1312"/>
                  </a:cubicBezTo>
                  <a:cubicBezTo>
                    <a:pt x="2724" y="750"/>
                    <a:pt x="2375" y="272"/>
                    <a:pt x="1853" y="75"/>
                  </a:cubicBezTo>
                  <a:cubicBezTo>
                    <a:pt x="1718" y="25"/>
                    <a:pt x="1574" y="1"/>
                    <a:pt x="1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155307" y="1342672"/>
              <a:ext cx="192992" cy="192992"/>
            </a:xfrm>
            <a:custGeom>
              <a:avLst/>
              <a:gdLst/>
              <a:ahLst/>
              <a:cxnLst/>
              <a:rect l="l" t="t" r="r" b="b"/>
              <a:pathLst>
                <a:path w="1799" h="1799" extrusionOk="0">
                  <a:moveTo>
                    <a:pt x="900" y="0"/>
                  </a:moveTo>
                  <a:cubicBezTo>
                    <a:pt x="402" y="0"/>
                    <a:pt x="0" y="403"/>
                    <a:pt x="0" y="899"/>
                  </a:cubicBezTo>
                  <a:cubicBezTo>
                    <a:pt x="0" y="1396"/>
                    <a:pt x="402" y="1799"/>
                    <a:pt x="900" y="1799"/>
                  </a:cubicBezTo>
                  <a:cubicBezTo>
                    <a:pt x="1396" y="1799"/>
                    <a:pt x="1798" y="1396"/>
                    <a:pt x="1798" y="899"/>
                  </a:cubicBezTo>
                  <a:cubicBezTo>
                    <a:pt x="1798" y="403"/>
                    <a:pt x="1396" y="0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6"/>
          <p:cNvGrpSpPr/>
          <p:nvPr/>
        </p:nvGrpSpPr>
        <p:grpSpPr>
          <a:xfrm>
            <a:off x="2429271" y="4043795"/>
            <a:ext cx="300591" cy="281174"/>
            <a:chOff x="2712605" y="3705739"/>
            <a:chExt cx="300591" cy="281174"/>
          </a:xfrm>
        </p:grpSpPr>
        <p:sp>
          <p:nvSpPr>
            <p:cNvPr id="146" name="Google Shape;146;p16"/>
            <p:cNvSpPr/>
            <p:nvPr/>
          </p:nvSpPr>
          <p:spPr>
            <a:xfrm>
              <a:off x="2712605" y="3705739"/>
              <a:ext cx="300591" cy="281174"/>
            </a:xfrm>
            <a:custGeom>
              <a:avLst/>
              <a:gdLst/>
              <a:ahLst/>
              <a:cxnLst/>
              <a:rect l="l" t="t" r="r" b="b"/>
              <a:pathLst>
                <a:path w="2802" h="2621" extrusionOk="0">
                  <a:moveTo>
                    <a:pt x="1350" y="832"/>
                  </a:moveTo>
                  <a:lnTo>
                    <a:pt x="1350" y="832"/>
                  </a:lnTo>
                  <a:cubicBezTo>
                    <a:pt x="1346" y="833"/>
                    <a:pt x="1341" y="834"/>
                    <a:pt x="1337" y="835"/>
                  </a:cubicBezTo>
                  <a:lnTo>
                    <a:pt x="1337" y="835"/>
                  </a:lnTo>
                  <a:cubicBezTo>
                    <a:pt x="1333" y="834"/>
                    <a:pt x="1329" y="834"/>
                    <a:pt x="1324" y="833"/>
                  </a:cubicBezTo>
                  <a:lnTo>
                    <a:pt x="1324" y="833"/>
                  </a:lnTo>
                  <a:cubicBezTo>
                    <a:pt x="1325" y="833"/>
                    <a:pt x="1327" y="833"/>
                    <a:pt x="1328" y="833"/>
                  </a:cubicBezTo>
                  <a:cubicBezTo>
                    <a:pt x="1335" y="833"/>
                    <a:pt x="1342" y="833"/>
                    <a:pt x="1350" y="832"/>
                  </a:cubicBezTo>
                  <a:close/>
                  <a:moveTo>
                    <a:pt x="1645" y="874"/>
                  </a:moveTo>
                  <a:cubicBezTo>
                    <a:pt x="1645" y="874"/>
                    <a:pt x="1645" y="874"/>
                    <a:pt x="1645" y="874"/>
                  </a:cubicBezTo>
                  <a:cubicBezTo>
                    <a:pt x="1645" y="874"/>
                    <a:pt x="1645" y="874"/>
                    <a:pt x="1645" y="874"/>
                  </a:cubicBezTo>
                  <a:close/>
                  <a:moveTo>
                    <a:pt x="1800" y="1004"/>
                  </a:moveTo>
                  <a:lnTo>
                    <a:pt x="1800" y="1004"/>
                  </a:lnTo>
                  <a:cubicBezTo>
                    <a:pt x="1803" y="1008"/>
                    <a:pt x="1806" y="1012"/>
                    <a:pt x="1808" y="1016"/>
                  </a:cubicBezTo>
                  <a:lnTo>
                    <a:pt x="1808" y="1016"/>
                  </a:lnTo>
                  <a:cubicBezTo>
                    <a:pt x="1805" y="1012"/>
                    <a:pt x="1802" y="1008"/>
                    <a:pt x="1800" y="1004"/>
                  </a:cubicBezTo>
                  <a:close/>
                  <a:moveTo>
                    <a:pt x="1902" y="1225"/>
                  </a:moveTo>
                  <a:lnTo>
                    <a:pt x="1902" y="1225"/>
                  </a:lnTo>
                  <a:cubicBezTo>
                    <a:pt x="1903" y="1230"/>
                    <a:pt x="1904" y="1234"/>
                    <a:pt x="1905" y="1238"/>
                  </a:cubicBezTo>
                  <a:cubicBezTo>
                    <a:pt x="1908" y="1251"/>
                    <a:pt x="1908" y="1261"/>
                    <a:pt x="1908" y="1267"/>
                  </a:cubicBezTo>
                  <a:lnTo>
                    <a:pt x="1908" y="1267"/>
                  </a:lnTo>
                  <a:cubicBezTo>
                    <a:pt x="1906" y="1254"/>
                    <a:pt x="1903" y="1239"/>
                    <a:pt x="1902" y="1225"/>
                  </a:cubicBezTo>
                  <a:close/>
                  <a:moveTo>
                    <a:pt x="1323" y="1789"/>
                  </a:moveTo>
                  <a:cubicBezTo>
                    <a:pt x="1319" y="1789"/>
                    <a:pt x="1345" y="1797"/>
                    <a:pt x="1369" y="1800"/>
                  </a:cubicBezTo>
                  <a:lnTo>
                    <a:pt x="1369" y="1800"/>
                  </a:lnTo>
                  <a:cubicBezTo>
                    <a:pt x="1339" y="1791"/>
                    <a:pt x="1326" y="1789"/>
                    <a:pt x="1323" y="1789"/>
                  </a:cubicBezTo>
                  <a:close/>
                  <a:moveTo>
                    <a:pt x="1420" y="824"/>
                  </a:moveTo>
                  <a:cubicBezTo>
                    <a:pt x="1437" y="824"/>
                    <a:pt x="1452" y="825"/>
                    <a:pt x="1468" y="826"/>
                  </a:cubicBezTo>
                  <a:lnTo>
                    <a:pt x="1468" y="826"/>
                  </a:lnTo>
                  <a:cubicBezTo>
                    <a:pt x="1497" y="839"/>
                    <a:pt x="1547" y="840"/>
                    <a:pt x="1578" y="849"/>
                  </a:cubicBezTo>
                  <a:cubicBezTo>
                    <a:pt x="1592" y="854"/>
                    <a:pt x="1609" y="862"/>
                    <a:pt x="1624" y="868"/>
                  </a:cubicBezTo>
                  <a:lnTo>
                    <a:pt x="1624" y="868"/>
                  </a:lnTo>
                  <a:cubicBezTo>
                    <a:pt x="1655" y="886"/>
                    <a:pt x="1686" y="903"/>
                    <a:pt x="1716" y="922"/>
                  </a:cubicBezTo>
                  <a:lnTo>
                    <a:pt x="1716" y="922"/>
                  </a:lnTo>
                  <a:cubicBezTo>
                    <a:pt x="1728" y="935"/>
                    <a:pt x="1744" y="947"/>
                    <a:pt x="1758" y="959"/>
                  </a:cubicBezTo>
                  <a:lnTo>
                    <a:pt x="1791" y="993"/>
                  </a:lnTo>
                  <a:cubicBezTo>
                    <a:pt x="1792" y="994"/>
                    <a:pt x="1794" y="996"/>
                    <a:pt x="1795" y="998"/>
                  </a:cubicBezTo>
                  <a:lnTo>
                    <a:pt x="1795" y="998"/>
                  </a:lnTo>
                  <a:cubicBezTo>
                    <a:pt x="1793" y="993"/>
                    <a:pt x="1790" y="988"/>
                    <a:pt x="1788" y="981"/>
                  </a:cubicBezTo>
                  <a:lnTo>
                    <a:pt x="1788" y="981"/>
                  </a:lnTo>
                  <a:cubicBezTo>
                    <a:pt x="1791" y="989"/>
                    <a:pt x="1795" y="996"/>
                    <a:pt x="1800" y="1004"/>
                  </a:cubicBezTo>
                  <a:lnTo>
                    <a:pt x="1800" y="1004"/>
                  </a:lnTo>
                  <a:cubicBezTo>
                    <a:pt x="1798" y="1002"/>
                    <a:pt x="1797" y="1000"/>
                    <a:pt x="1795" y="998"/>
                  </a:cubicBezTo>
                  <a:lnTo>
                    <a:pt x="1795" y="998"/>
                  </a:lnTo>
                  <a:cubicBezTo>
                    <a:pt x="1807" y="1022"/>
                    <a:pt x="1813" y="1031"/>
                    <a:pt x="1815" y="1031"/>
                  </a:cubicBezTo>
                  <a:cubicBezTo>
                    <a:pt x="1816" y="1031"/>
                    <a:pt x="1813" y="1025"/>
                    <a:pt x="1808" y="1016"/>
                  </a:cubicBezTo>
                  <a:lnTo>
                    <a:pt x="1808" y="1016"/>
                  </a:lnTo>
                  <a:cubicBezTo>
                    <a:pt x="1823" y="1037"/>
                    <a:pt x="1840" y="1058"/>
                    <a:pt x="1851" y="1080"/>
                  </a:cubicBezTo>
                  <a:cubicBezTo>
                    <a:pt x="1859" y="1094"/>
                    <a:pt x="1865" y="1107"/>
                    <a:pt x="1873" y="1122"/>
                  </a:cubicBezTo>
                  <a:cubicBezTo>
                    <a:pt x="1883" y="1155"/>
                    <a:pt x="1894" y="1189"/>
                    <a:pt x="1902" y="1223"/>
                  </a:cubicBezTo>
                  <a:lnTo>
                    <a:pt x="1902" y="1223"/>
                  </a:lnTo>
                  <a:cubicBezTo>
                    <a:pt x="1902" y="1220"/>
                    <a:pt x="1903" y="1217"/>
                    <a:pt x="1903" y="1214"/>
                  </a:cubicBezTo>
                  <a:lnTo>
                    <a:pt x="1903" y="1214"/>
                  </a:lnTo>
                  <a:cubicBezTo>
                    <a:pt x="1903" y="1218"/>
                    <a:pt x="1902" y="1221"/>
                    <a:pt x="1902" y="1225"/>
                  </a:cubicBezTo>
                  <a:lnTo>
                    <a:pt x="1902" y="1225"/>
                  </a:lnTo>
                  <a:cubicBezTo>
                    <a:pt x="1902" y="1225"/>
                    <a:pt x="1902" y="1224"/>
                    <a:pt x="1902" y="1223"/>
                  </a:cubicBezTo>
                  <a:lnTo>
                    <a:pt x="1902" y="1223"/>
                  </a:lnTo>
                  <a:cubicBezTo>
                    <a:pt x="1897" y="1258"/>
                    <a:pt x="1901" y="1274"/>
                    <a:pt x="1904" y="1274"/>
                  </a:cubicBezTo>
                  <a:cubicBezTo>
                    <a:pt x="1906" y="1274"/>
                    <a:pt x="1907" y="1271"/>
                    <a:pt x="1908" y="1267"/>
                  </a:cubicBezTo>
                  <a:lnTo>
                    <a:pt x="1908" y="1267"/>
                  </a:lnTo>
                  <a:cubicBezTo>
                    <a:pt x="1908" y="1270"/>
                    <a:pt x="1908" y="1273"/>
                    <a:pt x="1908" y="1275"/>
                  </a:cubicBezTo>
                  <a:cubicBezTo>
                    <a:pt x="1910" y="1311"/>
                    <a:pt x="1908" y="1346"/>
                    <a:pt x="1906" y="1382"/>
                  </a:cubicBezTo>
                  <a:lnTo>
                    <a:pt x="1906" y="1382"/>
                  </a:lnTo>
                  <a:cubicBezTo>
                    <a:pt x="1901" y="1404"/>
                    <a:pt x="1897" y="1425"/>
                    <a:pt x="1891" y="1447"/>
                  </a:cubicBezTo>
                  <a:cubicBezTo>
                    <a:pt x="1887" y="1461"/>
                    <a:pt x="1882" y="1474"/>
                    <a:pt x="1878" y="1488"/>
                  </a:cubicBezTo>
                  <a:lnTo>
                    <a:pt x="1878" y="1488"/>
                  </a:lnTo>
                  <a:cubicBezTo>
                    <a:pt x="1879" y="1486"/>
                    <a:pt x="1881" y="1485"/>
                    <a:pt x="1883" y="1483"/>
                  </a:cubicBezTo>
                  <a:lnTo>
                    <a:pt x="1883" y="1483"/>
                  </a:lnTo>
                  <a:cubicBezTo>
                    <a:pt x="1881" y="1485"/>
                    <a:pt x="1879" y="1487"/>
                    <a:pt x="1877" y="1489"/>
                  </a:cubicBezTo>
                  <a:lnTo>
                    <a:pt x="1877" y="1489"/>
                  </a:lnTo>
                  <a:cubicBezTo>
                    <a:pt x="1878" y="1489"/>
                    <a:pt x="1878" y="1488"/>
                    <a:pt x="1878" y="1488"/>
                  </a:cubicBezTo>
                  <a:lnTo>
                    <a:pt x="1878" y="1488"/>
                  </a:lnTo>
                  <a:cubicBezTo>
                    <a:pt x="1864" y="1503"/>
                    <a:pt x="1858" y="1517"/>
                    <a:pt x="1857" y="1526"/>
                  </a:cubicBezTo>
                  <a:lnTo>
                    <a:pt x="1857" y="1526"/>
                  </a:lnTo>
                  <a:cubicBezTo>
                    <a:pt x="1863" y="1512"/>
                    <a:pt x="1870" y="1499"/>
                    <a:pt x="1877" y="1489"/>
                  </a:cubicBezTo>
                  <a:lnTo>
                    <a:pt x="1877" y="1489"/>
                  </a:lnTo>
                  <a:cubicBezTo>
                    <a:pt x="1875" y="1498"/>
                    <a:pt x="1872" y="1506"/>
                    <a:pt x="1869" y="1515"/>
                  </a:cubicBezTo>
                  <a:cubicBezTo>
                    <a:pt x="1865" y="1529"/>
                    <a:pt x="1861" y="1535"/>
                    <a:pt x="1858" y="1535"/>
                  </a:cubicBezTo>
                  <a:cubicBezTo>
                    <a:pt x="1856" y="1535"/>
                    <a:pt x="1856" y="1531"/>
                    <a:pt x="1857" y="1526"/>
                  </a:cubicBezTo>
                  <a:lnTo>
                    <a:pt x="1857" y="1526"/>
                  </a:lnTo>
                  <a:cubicBezTo>
                    <a:pt x="1847" y="1547"/>
                    <a:pt x="1837" y="1570"/>
                    <a:pt x="1826" y="1586"/>
                  </a:cubicBezTo>
                  <a:cubicBezTo>
                    <a:pt x="1820" y="1596"/>
                    <a:pt x="1814" y="1605"/>
                    <a:pt x="1807" y="1615"/>
                  </a:cubicBezTo>
                  <a:lnTo>
                    <a:pt x="1807" y="1615"/>
                  </a:lnTo>
                  <a:cubicBezTo>
                    <a:pt x="1807" y="1615"/>
                    <a:pt x="1806" y="1616"/>
                    <a:pt x="1806" y="1616"/>
                  </a:cubicBezTo>
                  <a:cubicBezTo>
                    <a:pt x="1788" y="1635"/>
                    <a:pt x="1754" y="1660"/>
                    <a:pt x="1729" y="1685"/>
                  </a:cubicBezTo>
                  <a:lnTo>
                    <a:pt x="1729" y="1685"/>
                  </a:lnTo>
                  <a:cubicBezTo>
                    <a:pt x="1737" y="1679"/>
                    <a:pt x="1743" y="1676"/>
                    <a:pt x="1747" y="1676"/>
                  </a:cubicBezTo>
                  <a:cubicBezTo>
                    <a:pt x="1752" y="1676"/>
                    <a:pt x="1750" y="1682"/>
                    <a:pt x="1733" y="1693"/>
                  </a:cubicBezTo>
                  <a:cubicBezTo>
                    <a:pt x="1725" y="1698"/>
                    <a:pt x="1717" y="1703"/>
                    <a:pt x="1709" y="1709"/>
                  </a:cubicBezTo>
                  <a:lnTo>
                    <a:pt x="1709" y="1709"/>
                  </a:lnTo>
                  <a:cubicBezTo>
                    <a:pt x="1714" y="1701"/>
                    <a:pt x="1721" y="1693"/>
                    <a:pt x="1729" y="1685"/>
                  </a:cubicBezTo>
                  <a:lnTo>
                    <a:pt x="1729" y="1685"/>
                  </a:lnTo>
                  <a:cubicBezTo>
                    <a:pt x="1722" y="1690"/>
                    <a:pt x="1715" y="1698"/>
                    <a:pt x="1708" y="1709"/>
                  </a:cubicBezTo>
                  <a:lnTo>
                    <a:pt x="1708" y="1709"/>
                  </a:lnTo>
                  <a:cubicBezTo>
                    <a:pt x="1709" y="1709"/>
                    <a:pt x="1709" y="1709"/>
                    <a:pt x="1709" y="1709"/>
                  </a:cubicBezTo>
                  <a:lnTo>
                    <a:pt x="1709" y="1709"/>
                  </a:lnTo>
                  <a:cubicBezTo>
                    <a:pt x="1708" y="1711"/>
                    <a:pt x="1707" y="1712"/>
                    <a:pt x="1706" y="1714"/>
                  </a:cubicBezTo>
                  <a:cubicBezTo>
                    <a:pt x="1707" y="1712"/>
                    <a:pt x="1707" y="1711"/>
                    <a:pt x="1708" y="1709"/>
                  </a:cubicBezTo>
                  <a:lnTo>
                    <a:pt x="1708" y="1709"/>
                  </a:lnTo>
                  <a:cubicBezTo>
                    <a:pt x="1698" y="1717"/>
                    <a:pt x="1687" y="1724"/>
                    <a:pt x="1675" y="1730"/>
                  </a:cubicBezTo>
                  <a:cubicBezTo>
                    <a:pt x="1661" y="1738"/>
                    <a:pt x="1649" y="1745"/>
                    <a:pt x="1636" y="1753"/>
                  </a:cubicBezTo>
                  <a:lnTo>
                    <a:pt x="1636" y="1753"/>
                  </a:lnTo>
                  <a:cubicBezTo>
                    <a:pt x="1602" y="1760"/>
                    <a:pt x="1566" y="1780"/>
                    <a:pt x="1533" y="1789"/>
                  </a:cubicBezTo>
                  <a:cubicBezTo>
                    <a:pt x="1517" y="1792"/>
                    <a:pt x="1501" y="1795"/>
                    <a:pt x="1486" y="1799"/>
                  </a:cubicBezTo>
                  <a:cubicBezTo>
                    <a:pt x="1486" y="1799"/>
                    <a:pt x="1486" y="1799"/>
                    <a:pt x="1486" y="1799"/>
                  </a:cubicBezTo>
                  <a:lnTo>
                    <a:pt x="1486" y="1799"/>
                  </a:lnTo>
                  <a:cubicBezTo>
                    <a:pt x="1464" y="1800"/>
                    <a:pt x="1441" y="1801"/>
                    <a:pt x="1419" y="1801"/>
                  </a:cubicBezTo>
                  <a:cubicBezTo>
                    <a:pt x="1404" y="1801"/>
                    <a:pt x="1388" y="1800"/>
                    <a:pt x="1373" y="1800"/>
                  </a:cubicBezTo>
                  <a:cubicBezTo>
                    <a:pt x="1372" y="1800"/>
                    <a:pt x="1370" y="1800"/>
                    <a:pt x="1369" y="1800"/>
                  </a:cubicBezTo>
                  <a:lnTo>
                    <a:pt x="1369" y="1800"/>
                  </a:lnTo>
                  <a:cubicBezTo>
                    <a:pt x="1373" y="1801"/>
                    <a:pt x="1379" y="1802"/>
                    <a:pt x="1384" y="1804"/>
                  </a:cubicBezTo>
                  <a:cubicBezTo>
                    <a:pt x="1369" y="1800"/>
                    <a:pt x="1353" y="1797"/>
                    <a:pt x="1337" y="1795"/>
                  </a:cubicBezTo>
                  <a:cubicBezTo>
                    <a:pt x="1301" y="1787"/>
                    <a:pt x="1267" y="1776"/>
                    <a:pt x="1232" y="1764"/>
                  </a:cubicBezTo>
                  <a:lnTo>
                    <a:pt x="1232" y="1764"/>
                  </a:lnTo>
                  <a:cubicBezTo>
                    <a:pt x="1212" y="1753"/>
                    <a:pt x="1191" y="1742"/>
                    <a:pt x="1171" y="1730"/>
                  </a:cubicBezTo>
                  <a:cubicBezTo>
                    <a:pt x="1159" y="1723"/>
                    <a:pt x="1147" y="1715"/>
                    <a:pt x="1135" y="1708"/>
                  </a:cubicBezTo>
                  <a:lnTo>
                    <a:pt x="1135" y="1708"/>
                  </a:lnTo>
                  <a:cubicBezTo>
                    <a:pt x="1137" y="1710"/>
                    <a:pt x="1138" y="1712"/>
                    <a:pt x="1139" y="1714"/>
                  </a:cubicBezTo>
                  <a:cubicBezTo>
                    <a:pt x="1138" y="1712"/>
                    <a:pt x="1136" y="1710"/>
                    <a:pt x="1135" y="1707"/>
                  </a:cubicBezTo>
                  <a:lnTo>
                    <a:pt x="1135" y="1707"/>
                  </a:lnTo>
                  <a:cubicBezTo>
                    <a:pt x="1135" y="1708"/>
                    <a:pt x="1135" y="1708"/>
                    <a:pt x="1135" y="1708"/>
                  </a:cubicBezTo>
                  <a:lnTo>
                    <a:pt x="1135" y="1708"/>
                  </a:lnTo>
                  <a:cubicBezTo>
                    <a:pt x="1122" y="1685"/>
                    <a:pt x="1108" y="1676"/>
                    <a:pt x="1101" y="1675"/>
                  </a:cubicBezTo>
                  <a:lnTo>
                    <a:pt x="1101" y="1675"/>
                  </a:lnTo>
                  <a:cubicBezTo>
                    <a:pt x="1114" y="1686"/>
                    <a:pt x="1127" y="1697"/>
                    <a:pt x="1135" y="1707"/>
                  </a:cubicBezTo>
                  <a:lnTo>
                    <a:pt x="1135" y="1707"/>
                  </a:lnTo>
                  <a:cubicBezTo>
                    <a:pt x="1130" y="1704"/>
                    <a:pt x="1125" y="1702"/>
                    <a:pt x="1120" y="1699"/>
                  </a:cubicBezTo>
                  <a:cubicBezTo>
                    <a:pt x="1098" y="1684"/>
                    <a:pt x="1094" y="1675"/>
                    <a:pt x="1100" y="1675"/>
                  </a:cubicBezTo>
                  <a:cubicBezTo>
                    <a:pt x="1101" y="1675"/>
                    <a:pt x="1101" y="1675"/>
                    <a:pt x="1101" y="1675"/>
                  </a:cubicBezTo>
                  <a:lnTo>
                    <a:pt x="1101" y="1675"/>
                  </a:lnTo>
                  <a:cubicBezTo>
                    <a:pt x="1084" y="1660"/>
                    <a:pt x="1065" y="1646"/>
                    <a:pt x="1054" y="1633"/>
                  </a:cubicBezTo>
                  <a:cubicBezTo>
                    <a:pt x="1049" y="1628"/>
                    <a:pt x="1036" y="1611"/>
                    <a:pt x="1029" y="1602"/>
                  </a:cubicBezTo>
                  <a:lnTo>
                    <a:pt x="1029" y="1602"/>
                  </a:lnTo>
                  <a:cubicBezTo>
                    <a:pt x="1009" y="1569"/>
                    <a:pt x="992" y="1513"/>
                    <a:pt x="968" y="1488"/>
                  </a:cubicBezTo>
                  <a:lnTo>
                    <a:pt x="968" y="1488"/>
                  </a:lnTo>
                  <a:cubicBezTo>
                    <a:pt x="964" y="1475"/>
                    <a:pt x="959" y="1462"/>
                    <a:pt x="956" y="1448"/>
                  </a:cubicBezTo>
                  <a:cubicBezTo>
                    <a:pt x="952" y="1433"/>
                    <a:pt x="949" y="1417"/>
                    <a:pt x="944" y="1401"/>
                  </a:cubicBezTo>
                  <a:cubicBezTo>
                    <a:pt x="943" y="1396"/>
                    <a:pt x="941" y="1384"/>
                    <a:pt x="940" y="1372"/>
                  </a:cubicBezTo>
                  <a:lnTo>
                    <a:pt x="940" y="1372"/>
                  </a:lnTo>
                  <a:cubicBezTo>
                    <a:pt x="940" y="1369"/>
                    <a:pt x="939" y="1366"/>
                    <a:pt x="939" y="1364"/>
                  </a:cubicBezTo>
                  <a:cubicBezTo>
                    <a:pt x="938" y="1344"/>
                    <a:pt x="938" y="1321"/>
                    <a:pt x="938" y="1301"/>
                  </a:cubicBezTo>
                  <a:cubicBezTo>
                    <a:pt x="938" y="1283"/>
                    <a:pt x="940" y="1265"/>
                    <a:pt x="940" y="1248"/>
                  </a:cubicBezTo>
                  <a:lnTo>
                    <a:pt x="940" y="1248"/>
                  </a:lnTo>
                  <a:cubicBezTo>
                    <a:pt x="950" y="1207"/>
                    <a:pt x="961" y="1168"/>
                    <a:pt x="972" y="1129"/>
                  </a:cubicBezTo>
                  <a:lnTo>
                    <a:pt x="972" y="1129"/>
                  </a:lnTo>
                  <a:cubicBezTo>
                    <a:pt x="986" y="1108"/>
                    <a:pt x="995" y="1082"/>
                    <a:pt x="1007" y="1060"/>
                  </a:cubicBezTo>
                  <a:cubicBezTo>
                    <a:pt x="1015" y="1047"/>
                    <a:pt x="1023" y="1034"/>
                    <a:pt x="1032" y="1021"/>
                  </a:cubicBezTo>
                  <a:lnTo>
                    <a:pt x="1039" y="1012"/>
                  </a:lnTo>
                  <a:lnTo>
                    <a:pt x="1039" y="1012"/>
                  </a:lnTo>
                  <a:cubicBezTo>
                    <a:pt x="1067" y="983"/>
                    <a:pt x="1094" y="957"/>
                    <a:pt x="1123" y="929"/>
                  </a:cubicBezTo>
                  <a:cubicBezTo>
                    <a:pt x="1124" y="928"/>
                    <a:pt x="1125" y="927"/>
                    <a:pt x="1126" y="926"/>
                  </a:cubicBezTo>
                  <a:lnTo>
                    <a:pt x="1126" y="926"/>
                  </a:lnTo>
                  <a:cubicBezTo>
                    <a:pt x="1140" y="916"/>
                    <a:pt x="1155" y="906"/>
                    <a:pt x="1171" y="897"/>
                  </a:cubicBezTo>
                  <a:cubicBezTo>
                    <a:pt x="1190" y="886"/>
                    <a:pt x="1210" y="876"/>
                    <a:pt x="1231" y="865"/>
                  </a:cubicBezTo>
                  <a:lnTo>
                    <a:pt x="1231" y="865"/>
                  </a:lnTo>
                  <a:cubicBezTo>
                    <a:pt x="1266" y="853"/>
                    <a:pt x="1301" y="844"/>
                    <a:pt x="1337" y="835"/>
                  </a:cubicBezTo>
                  <a:lnTo>
                    <a:pt x="1337" y="835"/>
                  </a:lnTo>
                  <a:cubicBezTo>
                    <a:pt x="1345" y="836"/>
                    <a:pt x="1351" y="836"/>
                    <a:pt x="1357" y="836"/>
                  </a:cubicBezTo>
                  <a:cubicBezTo>
                    <a:pt x="1383" y="836"/>
                    <a:pt x="1392" y="829"/>
                    <a:pt x="1384" y="827"/>
                  </a:cubicBezTo>
                  <a:lnTo>
                    <a:pt x="1384" y="827"/>
                  </a:lnTo>
                  <a:cubicBezTo>
                    <a:pt x="1372" y="829"/>
                    <a:pt x="1361" y="830"/>
                    <a:pt x="1350" y="832"/>
                  </a:cubicBezTo>
                  <a:lnTo>
                    <a:pt x="1350" y="832"/>
                  </a:lnTo>
                  <a:cubicBezTo>
                    <a:pt x="1354" y="831"/>
                    <a:pt x="1357" y="830"/>
                    <a:pt x="1361" y="829"/>
                  </a:cubicBezTo>
                  <a:cubicBezTo>
                    <a:pt x="1368" y="827"/>
                    <a:pt x="1374" y="827"/>
                    <a:pt x="1378" y="827"/>
                  </a:cubicBezTo>
                  <a:cubicBezTo>
                    <a:pt x="1381" y="827"/>
                    <a:pt x="1382" y="827"/>
                    <a:pt x="1384" y="827"/>
                  </a:cubicBezTo>
                  <a:lnTo>
                    <a:pt x="1384" y="827"/>
                  </a:lnTo>
                  <a:cubicBezTo>
                    <a:pt x="1397" y="825"/>
                    <a:pt x="1409" y="824"/>
                    <a:pt x="1420" y="824"/>
                  </a:cubicBezTo>
                  <a:close/>
                  <a:moveTo>
                    <a:pt x="1427" y="0"/>
                  </a:moveTo>
                  <a:cubicBezTo>
                    <a:pt x="1425" y="0"/>
                    <a:pt x="1423" y="0"/>
                    <a:pt x="1420" y="0"/>
                  </a:cubicBezTo>
                  <a:cubicBezTo>
                    <a:pt x="858" y="8"/>
                    <a:pt x="379" y="357"/>
                    <a:pt x="183" y="880"/>
                  </a:cubicBezTo>
                  <a:cubicBezTo>
                    <a:pt x="0" y="1366"/>
                    <a:pt x="162" y="1971"/>
                    <a:pt x="563" y="2302"/>
                  </a:cubicBezTo>
                  <a:cubicBezTo>
                    <a:pt x="813" y="2508"/>
                    <a:pt x="1124" y="2620"/>
                    <a:pt x="1436" y="2620"/>
                  </a:cubicBezTo>
                  <a:cubicBezTo>
                    <a:pt x="1660" y="2620"/>
                    <a:pt x="1885" y="2562"/>
                    <a:pt x="2089" y="2441"/>
                  </a:cubicBezTo>
                  <a:cubicBezTo>
                    <a:pt x="2576" y="2149"/>
                    <a:pt x="2802" y="1592"/>
                    <a:pt x="2703" y="1043"/>
                  </a:cubicBezTo>
                  <a:cubicBezTo>
                    <a:pt x="2597" y="455"/>
                    <a:pt x="2055" y="36"/>
                    <a:pt x="1477" y="3"/>
                  </a:cubicBezTo>
                  <a:lnTo>
                    <a:pt x="1477" y="3"/>
                  </a:lnTo>
                  <a:cubicBezTo>
                    <a:pt x="1461" y="1"/>
                    <a:pt x="1444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2768389" y="3749830"/>
              <a:ext cx="193099" cy="193099"/>
            </a:xfrm>
            <a:custGeom>
              <a:avLst/>
              <a:gdLst/>
              <a:ahLst/>
              <a:cxnLst/>
              <a:rect l="l" t="t" r="r" b="b"/>
              <a:pathLst>
                <a:path w="1800" h="1800" extrusionOk="0">
                  <a:moveTo>
                    <a:pt x="900" y="1"/>
                  </a:moveTo>
                  <a:cubicBezTo>
                    <a:pt x="403" y="1"/>
                    <a:pt x="1" y="404"/>
                    <a:pt x="1" y="900"/>
                  </a:cubicBezTo>
                  <a:cubicBezTo>
                    <a:pt x="1" y="1397"/>
                    <a:pt x="403" y="1799"/>
                    <a:pt x="900" y="1799"/>
                  </a:cubicBezTo>
                  <a:cubicBezTo>
                    <a:pt x="1397" y="1799"/>
                    <a:pt x="1800" y="1397"/>
                    <a:pt x="1800" y="900"/>
                  </a:cubicBezTo>
                  <a:cubicBezTo>
                    <a:pt x="1800" y="404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16"/>
          <p:cNvGrpSpPr/>
          <p:nvPr/>
        </p:nvGrpSpPr>
        <p:grpSpPr>
          <a:xfrm>
            <a:off x="2924170" y="2349731"/>
            <a:ext cx="293189" cy="280852"/>
            <a:chOff x="2719471" y="1903616"/>
            <a:chExt cx="293189" cy="280852"/>
          </a:xfrm>
        </p:grpSpPr>
        <p:sp>
          <p:nvSpPr>
            <p:cNvPr id="149" name="Google Shape;149;p16"/>
            <p:cNvSpPr/>
            <p:nvPr/>
          </p:nvSpPr>
          <p:spPr>
            <a:xfrm>
              <a:off x="2719471" y="1903616"/>
              <a:ext cx="293189" cy="280852"/>
            </a:xfrm>
            <a:custGeom>
              <a:avLst/>
              <a:gdLst/>
              <a:ahLst/>
              <a:cxnLst/>
              <a:rect l="l" t="t" r="r" b="b"/>
              <a:pathLst>
                <a:path w="2733" h="2618" extrusionOk="0">
                  <a:moveTo>
                    <a:pt x="944" y="1215"/>
                  </a:moveTo>
                  <a:cubicBezTo>
                    <a:pt x="943" y="1215"/>
                    <a:pt x="936" y="1239"/>
                    <a:pt x="933" y="1261"/>
                  </a:cubicBezTo>
                  <a:lnTo>
                    <a:pt x="933" y="1261"/>
                  </a:lnTo>
                  <a:cubicBezTo>
                    <a:pt x="943" y="1227"/>
                    <a:pt x="945" y="1215"/>
                    <a:pt x="944" y="1215"/>
                  </a:cubicBezTo>
                  <a:close/>
                  <a:moveTo>
                    <a:pt x="1901" y="1243"/>
                  </a:moveTo>
                  <a:cubicBezTo>
                    <a:pt x="1902" y="1246"/>
                    <a:pt x="1903" y="1250"/>
                    <a:pt x="1904" y="1253"/>
                  </a:cubicBezTo>
                  <a:cubicBezTo>
                    <a:pt x="1906" y="1264"/>
                    <a:pt x="1907" y="1272"/>
                    <a:pt x="1906" y="1275"/>
                  </a:cubicBezTo>
                  <a:lnTo>
                    <a:pt x="1906" y="1275"/>
                  </a:lnTo>
                  <a:cubicBezTo>
                    <a:pt x="1904" y="1264"/>
                    <a:pt x="1902" y="1253"/>
                    <a:pt x="1901" y="1243"/>
                  </a:cubicBezTo>
                  <a:close/>
                  <a:moveTo>
                    <a:pt x="1911" y="1352"/>
                  </a:moveTo>
                  <a:lnTo>
                    <a:pt x="1911" y="1352"/>
                  </a:lnTo>
                  <a:cubicBezTo>
                    <a:pt x="1911" y="1352"/>
                    <a:pt x="1911" y="1352"/>
                    <a:pt x="1911" y="1352"/>
                  </a:cubicBezTo>
                  <a:lnTo>
                    <a:pt x="1911" y="1352"/>
                  </a:lnTo>
                  <a:cubicBezTo>
                    <a:pt x="1911" y="1352"/>
                    <a:pt x="1911" y="1352"/>
                    <a:pt x="1911" y="1352"/>
                  </a:cubicBezTo>
                  <a:close/>
                  <a:moveTo>
                    <a:pt x="1859" y="1537"/>
                  </a:moveTo>
                  <a:cubicBezTo>
                    <a:pt x="1859" y="1537"/>
                    <a:pt x="1859" y="1537"/>
                    <a:pt x="1859" y="1537"/>
                  </a:cubicBezTo>
                  <a:cubicBezTo>
                    <a:pt x="1859" y="1537"/>
                    <a:pt x="1859" y="1537"/>
                    <a:pt x="1859" y="1537"/>
                  </a:cubicBezTo>
                  <a:close/>
                  <a:moveTo>
                    <a:pt x="1730" y="1691"/>
                  </a:moveTo>
                  <a:cubicBezTo>
                    <a:pt x="1725" y="1695"/>
                    <a:pt x="1720" y="1698"/>
                    <a:pt x="1715" y="1701"/>
                  </a:cubicBezTo>
                  <a:lnTo>
                    <a:pt x="1715" y="1701"/>
                  </a:lnTo>
                  <a:cubicBezTo>
                    <a:pt x="1720" y="1697"/>
                    <a:pt x="1725" y="1694"/>
                    <a:pt x="1730" y="1691"/>
                  </a:cubicBezTo>
                  <a:close/>
                  <a:moveTo>
                    <a:pt x="1432" y="830"/>
                  </a:moveTo>
                  <a:cubicBezTo>
                    <a:pt x="1449" y="830"/>
                    <a:pt x="1467" y="832"/>
                    <a:pt x="1485" y="832"/>
                  </a:cubicBezTo>
                  <a:lnTo>
                    <a:pt x="1485" y="832"/>
                  </a:lnTo>
                  <a:cubicBezTo>
                    <a:pt x="1525" y="842"/>
                    <a:pt x="1564" y="853"/>
                    <a:pt x="1603" y="864"/>
                  </a:cubicBezTo>
                  <a:lnTo>
                    <a:pt x="1603" y="864"/>
                  </a:lnTo>
                  <a:cubicBezTo>
                    <a:pt x="1625" y="878"/>
                    <a:pt x="1650" y="887"/>
                    <a:pt x="1672" y="899"/>
                  </a:cubicBezTo>
                  <a:cubicBezTo>
                    <a:pt x="1686" y="907"/>
                    <a:pt x="1699" y="915"/>
                    <a:pt x="1711" y="924"/>
                  </a:cubicBezTo>
                  <a:lnTo>
                    <a:pt x="1721" y="931"/>
                  </a:lnTo>
                  <a:lnTo>
                    <a:pt x="1721" y="931"/>
                  </a:lnTo>
                  <a:cubicBezTo>
                    <a:pt x="1750" y="959"/>
                    <a:pt x="1776" y="986"/>
                    <a:pt x="1803" y="1015"/>
                  </a:cubicBezTo>
                  <a:cubicBezTo>
                    <a:pt x="1805" y="1016"/>
                    <a:pt x="1806" y="1017"/>
                    <a:pt x="1807" y="1018"/>
                  </a:cubicBezTo>
                  <a:lnTo>
                    <a:pt x="1807" y="1018"/>
                  </a:lnTo>
                  <a:cubicBezTo>
                    <a:pt x="1817" y="1032"/>
                    <a:pt x="1827" y="1047"/>
                    <a:pt x="1836" y="1063"/>
                  </a:cubicBezTo>
                  <a:cubicBezTo>
                    <a:pt x="1847" y="1082"/>
                    <a:pt x="1857" y="1102"/>
                    <a:pt x="1868" y="1123"/>
                  </a:cubicBezTo>
                  <a:lnTo>
                    <a:pt x="1868" y="1123"/>
                  </a:lnTo>
                  <a:cubicBezTo>
                    <a:pt x="1879" y="1158"/>
                    <a:pt x="1889" y="1193"/>
                    <a:pt x="1898" y="1229"/>
                  </a:cubicBezTo>
                  <a:lnTo>
                    <a:pt x="1898" y="1229"/>
                  </a:lnTo>
                  <a:cubicBezTo>
                    <a:pt x="1898" y="1225"/>
                    <a:pt x="1899" y="1221"/>
                    <a:pt x="1900" y="1216"/>
                  </a:cubicBezTo>
                  <a:lnTo>
                    <a:pt x="1900" y="1216"/>
                  </a:lnTo>
                  <a:cubicBezTo>
                    <a:pt x="1899" y="1224"/>
                    <a:pt x="1900" y="1233"/>
                    <a:pt x="1901" y="1243"/>
                  </a:cubicBezTo>
                  <a:lnTo>
                    <a:pt x="1901" y="1243"/>
                  </a:lnTo>
                  <a:cubicBezTo>
                    <a:pt x="1900" y="1238"/>
                    <a:pt x="1899" y="1234"/>
                    <a:pt x="1898" y="1229"/>
                  </a:cubicBezTo>
                  <a:lnTo>
                    <a:pt x="1898" y="1229"/>
                  </a:lnTo>
                  <a:cubicBezTo>
                    <a:pt x="1894" y="1262"/>
                    <a:pt x="1900" y="1279"/>
                    <a:pt x="1904" y="1279"/>
                  </a:cubicBezTo>
                  <a:cubicBezTo>
                    <a:pt x="1904" y="1279"/>
                    <a:pt x="1905" y="1278"/>
                    <a:pt x="1906" y="1275"/>
                  </a:cubicBezTo>
                  <a:lnTo>
                    <a:pt x="1906" y="1275"/>
                  </a:lnTo>
                  <a:cubicBezTo>
                    <a:pt x="1907" y="1288"/>
                    <a:pt x="1909" y="1301"/>
                    <a:pt x="1909" y="1312"/>
                  </a:cubicBezTo>
                  <a:cubicBezTo>
                    <a:pt x="1909" y="1329"/>
                    <a:pt x="1908" y="1344"/>
                    <a:pt x="1907" y="1360"/>
                  </a:cubicBezTo>
                  <a:lnTo>
                    <a:pt x="1907" y="1360"/>
                  </a:lnTo>
                  <a:cubicBezTo>
                    <a:pt x="1894" y="1389"/>
                    <a:pt x="1892" y="1439"/>
                    <a:pt x="1883" y="1470"/>
                  </a:cubicBezTo>
                  <a:cubicBezTo>
                    <a:pt x="1879" y="1483"/>
                    <a:pt x="1872" y="1498"/>
                    <a:pt x="1866" y="1512"/>
                  </a:cubicBezTo>
                  <a:lnTo>
                    <a:pt x="1866" y="1512"/>
                  </a:lnTo>
                  <a:cubicBezTo>
                    <a:pt x="1848" y="1544"/>
                    <a:pt x="1830" y="1577"/>
                    <a:pt x="1810" y="1609"/>
                  </a:cubicBezTo>
                  <a:lnTo>
                    <a:pt x="1810" y="1609"/>
                  </a:lnTo>
                  <a:cubicBezTo>
                    <a:pt x="1796" y="1621"/>
                    <a:pt x="1785" y="1637"/>
                    <a:pt x="1773" y="1650"/>
                  </a:cubicBezTo>
                  <a:lnTo>
                    <a:pt x="1740" y="1683"/>
                  </a:lnTo>
                  <a:cubicBezTo>
                    <a:pt x="1738" y="1684"/>
                    <a:pt x="1737" y="1686"/>
                    <a:pt x="1735" y="1687"/>
                  </a:cubicBezTo>
                  <a:lnTo>
                    <a:pt x="1735" y="1687"/>
                  </a:lnTo>
                  <a:cubicBezTo>
                    <a:pt x="1739" y="1685"/>
                    <a:pt x="1744" y="1683"/>
                    <a:pt x="1750" y="1680"/>
                  </a:cubicBezTo>
                  <a:lnTo>
                    <a:pt x="1750" y="1680"/>
                  </a:lnTo>
                  <a:cubicBezTo>
                    <a:pt x="1743" y="1683"/>
                    <a:pt x="1737" y="1687"/>
                    <a:pt x="1730" y="1691"/>
                  </a:cubicBezTo>
                  <a:lnTo>
                    <a:pt x="1730" y="1691"/>
                  </a:lnTo>
                  <a:cubicBezTo>
                    <a:pt x="1732" y="1690"/>
                    <a:pt x="1733" y="1688"/>
                    <a:pt x="1735" y="1687"/>
                  </a:cubicBezTo>
                  <a:lnTo>
                    <a:pt x="1735" y="1687"/>
                  </a:lnTo>
                  <a:cubicBezTo>
                    <a:pt x="1706" y="1701"/>
                    <a:pt x="1698" y="1707"/>
                    <a:pt x="1701" y="1707"/>
                  </a:cubicBezTo>
                  <a:cubicBezTo>
                    <a:pt x="1703" y="1707"/>
                    <a:pt x="1708" y="1705"/>
                    <a:pt x="1715" y="1701"/>
                  </a:cubicBezTo>
                  <a:lnTo>
                    <a:pt x="1715" y="1701"/>
                  </a:lnTo>
                  <a:cubicBezTo>
                    <a:pt x="1694" y="1715"/>
                    <a:pt x="1674" y="1732"/>
                    <a:pt x="1653" y="1743"/>
                  </a:cubicBezTo>
                  <a:cubicBezTo>
                    <a:pt x="1639" y="1751"/>
                    <a:pt x="1624" y="1757"/>
                    <a:pt x="1611" y="1765"/>
                  </a:cubicBezTo>
                  <a:cubicBezTo>
                    <a:pt x="1577" y="1775"/>
                    <a:pt x="1544" y="1786"/>
                    <a:pt x="1510" y="1794"/>
                  </a:cubicBezTo>
                  <a:lnTo>
                    <a:pt x="1510" y="1794"/>
                  </a:lnTo>
                  <a:cubicBezTo>
                    <a:pt x="1498" y="1792"/>
                    <a:pt x="1489" y="1792"/>
                    <a:pt x="1482" y="1792"/>
                  </a:cubicBezTo>
                  <a:cubicBezTo>
                    <a:pt x="1457" y="1792"/>
                    <a:pt x="1453" y="1798"/>
                    <a:pt x="1466" y="1800"/>
                  </a:cubicBezTo>
                  <a:lnTo>
                    <a:pt x="1466" y="1800"/>
                  </a:lnTo>
                  <a:cubicBezTo>
                    <a:pt x="1479" y="1798"/>
                    <a:pt x="1494" y="1795"/>
                    <a:pt x="1507" y="1794"/>
                  </a:cubicBezTo>
                  <a:lnTo>
                    <a:pt x="1507" y="1794"/>
                  </a:lnTo>
                  <a:cubicBezTo>
                    <a:pt x="1508" y="1794"/>
                    <a:pt x="1509" y="1794"/>
                    <a:pt x="1510" y="1794"/>
                  </a:cubicBezTo>
                  <a:lnTo>
                    <a:pt x="1510" y="1794"/>
                  </a:lnTo>
                  <a:cubicBezTo>
                    <a:pt x="1513" y="1794"/>
                    <a:pt x="1516" y="1795"/>
                    <a:pt x="1519" y="1795"/>
                  </a:cubicBezTo>
                  <a:lnTo>
                    <a:pt x="1519" y="1795"/>
                  </a:lnTo>
                  <a:cubicBezTo>
                    <a:pt x="1516" y="1795"/>
                    <a:pt x="1512" y="1794"/>
                    <a:pt x="1509" y="1794"/>
                  </a:cubicBezTo>
                  <a:cubicBezTo>
                    <a:pt x="1508" y="1794"/>
                    <a:pt x="1508" y="1794"/>
                    <a:pt x="1507" y="1794"/>
                  </a:cubicBezTo>
                  <a:lnTo>
                    <a:pt x="1507" y="1794"/>
                  </a:lnTo>
                  <a:cubicBezTo>
                    <a:pt x="1503" y="1795"/>
                    <a:pt x="1499" y="1796"/>
                    <a:pt x="1494" y="1797"/>
                  </a:cubicBezTo>
                  <a:cubicBezTo>
                    <a:pt x="1485" y="1799"/>
                    <a:pt x="1478" y="1800"/>
                    <a:pt x="1472" y="1800"/>
                  </a:cubicBezTo>
                  <a:cubicBezTo>
                    <a:pt x="1470" y="1800"/>
                    <a:pt x="1468" y="1800"/>
                    <a:pt x="1466" y="1800"/>
                  </a:cubicBezTo>
                  <a:lnTo>
                    <a:pt x="1466" y="1800"/>
                  </a:lnTo>
                  <a:cubicBezTo>
                    <a:pt x="1463" y="1800"/>
                    <a:pt x="1460" y="1800"/>
                    <a:pt x="1458" y="1800"/>
                  </a:cubicBezTo>
                  <a:cubicBezTo>
                    <a:pt x="1448" y="1801"/>
                    <a:pt x="1438" y="1801"/>
                    <a:pt x="1428" y="1801"/>
                  </a:cubicBezTo>
                  <a:cubicBezTo>
                    <a:pt x="1402" y="1801"/>
                    <a:pt x="1377" y="1800"/>
                    <a:pt x="1351" y="1798"/>
                  </a:cubicBezTo>
                  <a:lnTo>
                    <a:pt x="1351" y="1798"/>
                  </a:lnTo>
                  <a:cubicBezTo>
                    <a:pt x="1329" y="1793"/>
                    <a:pt x="1308" y="1789"/>
                    <a:pt x="1286" y="1783"/>
                  </a:cubicBezTo>
                  <a:cubicBezTo>
                    <a:pt x="1272" y="1779"/>
                    <a:pt x="1258" y="1774"/>
                    <a:pt x="1245" y="1770"/>
                  </a:cubicBezTo>
                  <a:lnTo>
                    <a:pt x="1245" y="1770"/>
                  </a:lnTo>
                  <a:cubicBezTo>
                    <a:pt x="1246" y="1771"/>
                    <a:pt x="1248" y="1773"/>
                    <a:pt x="1250" y="1775"/>
                  </a:cubicBezTo>
                  <a:cubicBezTo>
                    <a:pt x="1248" y="1773"/>
                    <a:pt x="1246" y="1771"/>
                    <a:pt x="1244" y="1769"/>
                  </a:cubicBezTo>
                  <a:lnTo>
                    <a:pt x="1244" y="1769"/>
                  </a:lnTo>
                  <a:cubicBezTo>
                    <a:pt x="1244" y="1770"/>
                    <a:pt x="1244" y="1770"/>
                    <a:pt x="1245" y="1770"/>
                  </a:cubicBezTo>
                  <a:lnTo>
                    <a:pt x="1245" y="1770"/>
                  </a:lnTo>
                  <a:cubicBezTo>
                    <a:pt x="1230" y="1757"/>
                    <a:pt x="1216" y="1751"/>
                    <a:pt x="1207" y="1749"/>
                  </a:cubicBezTo>
                  <a:lnTo>
                    <a:pt x="1207" y="1749"/>
                  </a:lnTo>
                  <a:cubicBezTo>
                    <a:pt x="1221" y="1755"/>
                    <a:pt x="1233" y="1762"/>
                    <a:pt x="1244" y="1769"/>
                  </a:cubicBezTo>
                  <a:lnTo>
                    <a:pt x="1244" y="1769"/>
                  </a:lnTo>
                  <a:cubicBezTo>
                    <a:pt x="1235" y="1767"/>
                    <a:pt x="1226" y="1764"/>
                    <a:pt x="1218" y="1761"/>
                  </a:cubicBezTo>
                  <a:cubicBezTo>
                    <a:pt x="1197" y="1754"/>
                    <a:pt x="1194" y="1748"/>
                    <a:pt x="1202" y="1748"/>
                  </a:cubicBezTo>
                  <a:cubicBezTo>
                    <a:pt x="1203" y="1748"/>
                    <a:pt x="1205" y="1748"/>
                    <a:pt x="1207" y="1749"/>
                  </a:cubicBezTo>
                  <a:lnTo>
                    <a:pt x="1207" y="1749"/>
                  </a:lnTo>
                  <a:cubicBezTo>
                    <a:pt x="1186" y="1739"/>
                    <a:pt x="1163" y="1729"/>
                    <a:pt x="1147" y="1718"/>
                  </a:cubicBezTo>
                  <a:cubicBezTo>
                    <a:pt x="1137" y="1712"/>
                    <a:pt x="1127" y="1706"/>
                    <a:pt x="1118" y="1699"/>
                  </a:cubicBezTo>
                  <a:lnTo>
                    <a:pt x="1118" y="1699"/>
                  </a:lnTo>
                  <a:cubicBezTo>
                    <a:pt x="1117" y="1699"/>
                    <a:pt x="1117" y="1698"/>
                    <a:pt x="1117" y="1698"/>
                  </a:cubicBezTo>
                  <a:cubicBezTo>
                    <a:pt x="1098" y="1680"/>
                    <a:pt x="1072" y="1646"/>
                    <a:pt x="1048" y="1621"/>
                  </a:cubicBezTo>
                  <a:lnTo>
                    <a:pt x="1048" y="1621"/>
                  </a:lnTo>
                  <a:cubicBezTo>
                    <a:pt x="1056" y="1632"/>
                    <a:pt x="1058" y="1641"/>
                    <a:pt x="1055" y="1641"/>
                  </a:cubicBezTo>
                  <a:cubicBezTo>
                    <a:pt x="1053" y="1641"/>
                    <a:pt x="1048" y="1637"/>
                    <a:pt x="1040" y="1625"/>
                  </a:cubicBezTo>
                  <a:cubicBezTo>
                    <a:pt x="1035" y="1617"/>
                    <a:pt x="1029" y="1609"/>
                    <a:pt x="1024" y="1601"/>
                  </a:cubicBezTo>
                  <a:lnTo>
                    <a:pt x="1024" y="1601"/>
                  </a:lnTo>
                  <a:cubicBezTo>
                    <a:pt x="1031" y="1606"/>
                    <a:pt x="1040" y="1613"/>
                    <a:pt x="1048" y="1621"/>
                  </a:cubicBezTo>
                  <a:lnTo>
                    <a:pt x="1048" y="1621"/>
                  </a:lnTo>
                  <a:cubicBezTo>
                    <a:pt x="1042" y="1614"/>
                    <a:pt x="1034" y="1607"/>
                    <a:pt x="1023" y="1600"/>
                  </a:cubicBezTo>
                  <a:lnTo>
                    <a:pt x="1023" y="1600"/>
                  </a:lnTo>
                  <a:cubicBezTo>
                    <a:pt x="1023" y="1601"/>
                    <a:pt x="1024" y="1601"/>
                    <a:pt x="1024" y="1601"/>
                  </a:cubicBezTo>
                  <a:lnTo>
                    <a:pt x="1024" y="1601"/>
                  </a:lnTo>
                  <a:cubicBezTo>
                    <a:pt x="1022" y="1600"/>
                    <a:pt x="1020" y="1599"/>
                    <a:pt x="1019" y="1598"/>
                  </a:cubicBezTo>
                  <a:lnTo>
                    <a:pt x="1019" y="1598"/>
                  </a:lnTo>
                  <a:cubicBezTo>
                    <a:pt x="1020" y="1599"/>
                    <a:pt x="1022" y="1599"/>
                    <a:pt x="1023" y="1600"/>
                  </a:cubicBezTo>
                  <a:lnTo>
                    <a:pt x="1023" y="1600"/>
                  </a:lnTo>
                  <a:cubicBezTo>
                    <a:pt x="1016" y="1590"/>
                    <a:pt x="1009" y="1579"/>
                    <a:pt x="1002" y="1567"/>
                  </a:cubicBezTo>
                  <a:cubicBezTo>
                    <a:pt x="994" y="1553"/>
                    <a:pt x="988" y="1541"/>
                    <a:pt x="980" y="1528"/>
                  </a:cubicBezTo>
                  <a:lnTo>
                    <a:pt x="980" y="1528"/>
                  </a:lnTo>
                  <a:cubicBezTo>
                    <a:pt x="972" y="1494"/>
                    <a:pt x="952" y="1458"/>
                    <a:pt x="944" y="1425"/>
                  </a:cubicBezTo>
                  <a:cubicBezTo>
                    <a:pt x="941" y="1409"/>
                    <a:pt x="938" y="1393"/>
                    <a:pt x="934" y="1378"/>
                  </a:cubicBezTo>
                  <a:cubicBezTo>
                    <a:pt x="932" y="1340"/>
                    <a:pt x="932" y="1302"/>
                    <a:pt x="933" y="1265"/>
                  </a:cubicBezTo>
                  <a:cubicBezTo>
                    <a:pt x="933" y="1264"/>
                    <a:pt x="933" y="1262"/>
                    <a:pt x="933" y="1261"/>
                  </a:cubicBezTo>
                  <a:lnTo>
                    <a:pt x="933" y="1261"/>
                  </a:lnTo>
                  <a:cubicBezTo>
                    <a:pt x="932" y="1265"/>
                    <a:pt x="930" y="1271"/>
                    <a:pt x="929" y="1276"/>
                  </a:cubicBezTo>
                  <a:cubicBezTo>
                    <a:pt x="933" y="1261"/>
                    <a:pt x="936" y="1245"/>
                    <a:pt x="938" y="1229"/>
                  </a:cubicBezTo>
                  <a:cubicBezTo>
                    <a:pt x="946" y="1193"/>
                    <a:pt x="957" y="1159"/>
                    <a:pt x="969" y="1124"/>
                  </a:cubicBezTo>
                  <a:lnTo>
                    <a:pt x="969" y="1124"/>
                  </a:lnTo>
                  <a:cubicBezTo>
                    <a:pt x="980" y="1104"/>
                    <a:pt x="990" y="1083"/>
                    <a:pt x="1002" y="1063"/>
                  </a:cubicBezTo>
                  <a:cubicBezTo>
                    <a:pt x="1010" y="1051"/>
                    <a:pt x="1017" y="1039"/>
                    <a:pt x="1025" y="1027"/>
                  </a:cubicBezTo>
                  <a:lnTo>
                    <a:pt x="1025" y="1027"/>
                  </a:lnTo>
                  <a:cubicBezTo>
                    <a:pt x="1023" y="1029"/>
                    <a:pt x="1021" y="1030"/>
                    <a:pt x="1019" y="1031"/>
                  </a:cubicBezTo>
                  <a:cubicBezTo>
                    <a:pt x="1021" y="1030"/>
                    <a:pt x="1023" y="1028"/>
                    <a:pt x="1025" y="1027"/>
                  </a:cubicBezTo>
                  <a:lnTo>
                    <a:pt x="1025" y="1027"/>
                  </a:lnTo>
                  <a:cubicBezTo>
                    <a:pt x="1025" y="1027"/>
                    <a:pt x="1025" y="1027"/>
                    <a:pt x="1025" y="1027"/>
                  </a:cubicBezTo>
                  <a:lnTo>
                    <a:pt x="1025" y="1027"/>
                  </a:lnTo>
                  <a:cubicBezTo>
                    <a:pt x="1048" y="1014"/>
                    <a:pt x="1057" y="1000"/>
                    <a:pt x="1058" y="993"/>
                  </a:cubicBezTo>
                  <a:lnTo>
                    <a:pt x="1058" y="993"/>
                  </a:lnTo>
                  <a:cubicBezTo>
                    <a:pt x="1047" y="1006"/>
                    <a:pt x="1036" y="1019"/>
                    <a:pt x="1025" y="1027"/>
                  </a:cubicBezTo>
                  <a:lnTo>
                    <a:pt x="1025" y="1027"/>
                  </a:lnTo>
                  <a:cubicBezTo>
                    <a:pt x="1028" y="1022"/>
                    <a:pt x="1031" y="1017"/>
                    <a:pt x="1034" y="1012"/>
                  </a:cubicBezTo>
                  <a:cubicBezTo>
                    <a:pt x="1044" y="996"/>
                    <a:pt x="1052" y="990"/>
                    <a:pt x="1056" y="990"/>
                  </a:cubicBezTo>
                  <a:cubicBezTo>
                    <a:pt x="1058" y="990"/>
                    <a:pt x="1058" y="991"/>
                    <a:pt x="1058" y="993"/>
                  </a:cubicBezTo>
                  <a:lnTo>
                    <a:pt x="1058" y="993"/>
                  </a:lnTo>
                  <a:cubicBezTo>
                    <a:pt x="1073" y="976"/>
                    <a:pt x="1087" y="957"/>
                    <a:pt x="1099" y="946"/>
                  </a:cubicBezTo>
                  <a:cubicBezTo>
                    <a:pt x="1105" y="941"/>
                    <a:pt x="1122" y="928"/>
                    <a:pt x="1131" y="921"/>
                  </a:cubicBezTo>
                  <a:lnTo>
                    <a:pt x="1131" y="921"/>
                  </a:lnTo>
                  <a:cubicBezTo>
                    <a:pt x="1163" y="901"/>
                    <a:pt x="1220" y="884"/>
                    <a:pt x="1245" y="860"/>
                  </a:cubicBezTo>
                  <a:lnTo>
                    <a:pt x="1245" y="860"/>
                  </a:lnTo>
                  <a:cubicBezTo>
                    <a:pt x="1258" y="856"/>
                    <a:pt x="1271" y="851"/>
                    <a:pt x="1285" y="848"/>
                  </a:cubicBezTo>
                  <a:cubicBezTo>
                    <a:pt x="1300" y="844"/>
                    <a:pt x="1315" y="841"/>
                    <a:pt x="1332" y="836"/>
                  </a:cubicBezTo>
                  <a:cubicBezTo>
                    <a:pt x="1336" y="835"/>
                    <a:pt x="1349" y="833"/>
                    <a:pt x="1360" y="832"/>
                  </a:cubicBezTo>
                  <a:lnTo>
                    <a:pt x="1360" y="832"/>
                  </a:lnTo>
                  <a:cubicBezTo>
                    <a:pt x="1364" y="832"/>
                    <a:pt x="1367" y="831"/>
                    <a:pt x="1369" y="831"/>
                  </a:cubicBezTo>
                  <a:cubicBezTo>
                    <a:pt x="1389" y="830"/>
                    <a:pt x="1412" y="830"/>
                    <a:pt x="1432" y="830"/>
                  </a:cubicBezTo>
                  <a:close/>
                  <a:moveTo>
                    <a:pt x="1429" y="0"/>
                  </a:moveTo>
                  <a:cubicBezTo>
                    <a:pt x="1052" y="0"/>
                    <a:pt x="670" y="165"/>
                    <a:pt x="430" y="455"/>
                  </a:cubicBezTo>
                  <a:cubicBezTo>
                    <a:pt x="76" y="885"/>
                    <a:pt x="1" y="1493"/>
                    <a:pt x="292" y="1981"/>
                  </a:cubicBezTo>
                  <a:cubicBezTo>
                    <a:pt x="539" y="2393"/>
                    <a:pt x="975" y="2618"/>
                    <a:pt x="1436" y="2618"/>
                  </a:cubicBezTo>
                  <a:cubicBezTo>
                    <a:pt x="1520" y="2618"/>
                    <a:pt x="1605" y="2610"/>
                    <a:pt x="1690" y="2595"/>
                  </a:cubicBezTo>
                  <a:cubicBezTo>
                    <a:pt x="2278" y="2489"/>
                    <a:pt x="2696" y="1947"/>
                    <a:pt x="2729" y="1369"/>
                  </a:cubicBezTo>
                  <a:lnTo>
                    <a:pt x="2729" y="1369"/>
                  </a:lnTo>
                  <a:cubicBezTo>
                    <a:pt x="2732" y="1350"/>
                    <a:pt x="2733" y="1331"/>
                    <a:pt x="2732" y="1312"/>
                  </a:cubicBezTo>
                  <a:cubicBezTo>
                    <a:pt x="2724" y="750"/>
                    <a:pt x="2375" y="271"/>
                    <a:pt x="1853" y="75"/>
                  </a:cubicBezTo>
                  <a:cubicBezTo>
                    <a:pt x="1718" y="24"/>
                    <a:pt x="1574" y="0"/>
                    <a:pt x="1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775469" y="1947814"/>
              <a:ext cx="192992" cy="193099"/>
            </a:xfrm>
            <a:custGeom>
              <a:avLst/>
              <a:gdLst/>
              <a:ahLst/>
              <a:cxnLst/>
              <a:rect l="l" t="t" r="r" b="b"/>
              <a:pathLst>
                <a:path w="1799" h="180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cubicBezTo>
                    <a:pt x="0" y="1397"/>
                    <a:pt x="402" y="1800"/>
                    <a:pt x="900" y="1800"/>
                  </a:cubicBezTo>
                  <a:cubicBezTo>
                    <a:pt x="1396" y="1800"/>
                    <a:pt x="1798" y="1397"/>
                    <a:pt x="1798" y="900"/>
                  </a:cubicBezTo>
                  <a:cubicBezTo>
                    <a:pt x="1798" y="403"/>
                    <a:pt x="1396" y="1"/>
                    <a:pt x="9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6"/>
          <p:cNvGrpSpPr/>
          <p:nvPr/>
        </p:nvGrpSpPr>
        <p:grpSpPr>
          <a:xfrm>
            <a:off x="2924117" y="3185088"/>
            <a:ext cx="293297" cy="280852"/>
            <a:chOff x="2986052" y="2804088"/>
            <a:chExt cx="293297" cy="280852"/>
          </a:xfrm>
        </p:grpSpPr>
        <p:sp>
          <p:nvSpPr>
            <p:cNvPr id="152" name="Google Shape;152;p16"/>
            <p:cNvSpPr/>
            <p:nvPr/>
          </p:nvSpPr>
          <p:spPr>
            <a:xfrm>
              <a:off x="2986052" y="2804088"/>
              <a:ext cx="293297" cy="280852"/>
            </a:xfrm>
            <a:custGeom>
              <a:avLst/>
              <a:gdLst/>
              <a:ahLst/>
              <a:cxnLst/>
              <a:rect l="l" t="t" r="r" b="b"/>
              <a:pathLst>
                <a:path w="2734" h="2618" extrusionOk="0">
                  <a:moveTo>
                    <a:pt x="1249" y="855"/>
                  </a:moveTo>
                  <a:cubicBezTo>
                    <a:pt x="1249" y="855"/>
                    <a:pt x="1249" y="855"/>
                    <a:pt x="1249" y="855"/>
                  </a:cubicBezTo>
                  <a:lnTo>
                    <a:pt x="1249" y="855"/>
                  </a:lnTo>
                  <a:cubicBezTo>
                    <a:pt x="1249" y="855"/>
                    <a:pt x="1249" y="855"/>
                    <a:pt x="1249" y="855"/>
                  </a:cubicBezTo>
                  <a:close/>
                  <a:moveTo>
                    <a:pt x="1212" y="871"/>
                  </a:moveTo>
                  <a:cubicBezTo>
                    <a:pt x="1202" y="874"/>
                    <a:pt x="1194" y="877"/>
                    <a:pt x="1194" y="877"/>
                  </a:cubicBezTo>
                  <a:cubicBezTo>
                    <a:pt x="1193" y="877"/>
                    <a:pt x="1198" y="875"/>
                    <a:pt x="1212" y="871"/>
                  </a:cubicBezTo>
                  <a:close/>
                  <a:moveTo>
                    <a:pt x="944" y="1215"/>
                  </a:moveTo>
                  <a:cubicBezTo>
                    <a:pt x="943" y="1215"/>
                    <a:pt x="935" y="1240"/>
                    <a:pt x="933" y="1262"/>
                  </a:cubicBezTo>
                  <a:lnTo>
                    <a:pt x="933" y="1262"/>
                  </a:lnTo>
                  <a:cubicBezTo>
                    <a:pt x="943" y="1227"/>
                    <a:pt x="945" y="1215"/>
                    <a:pt x="944" y="1215"/>
                  </a:cubicBezTo>
                  <a:close/>
                  <a:moveTo>
                    <a:pt x="1902" y="1244"/>
                  </a:moveTo>
                  <a:lnTo>
                    <a:pt x="1902" y="1244"/>
                  </a:lnTo>
                  <a:cubicBezTo>
                    <a:pt x="1902" y="1247"/>
                    <a:pt x="1903" y="1250"/>
                    <a:pt x="1904" y="1253"/>
                  </a:cubicBezTo>
                  <a:cubicBezTo>
                    <a:pt x="1907" y="1264"/>
                    <a:pt x="1907" y="1272"/>
                    <a:pt x="1906" y="1275"/>
                  </a:cubicBezTo>
                  <a:lnTo>
                    <a:pt x="1906" y="1275"/>
                  </a:lnTo>
                  <a:cubicBezTo>
                    <a:pt x="1905" y="1265"/>
                    <a:pt x="1903" y="1254"/>
                    <a:pt x="1902" y="1244"/>
                  </a:cubicBezTo>
                  <a:close/>
                  <a:moveTo>
                    <a:pt x="1431" y="830"/>
                  </a:moveTo>
                  <a:cubicBezTo>
                    <a:pt x="1448" y="830"/>
                    <a:pt x="1467" y="832"/>
                    <a:pt x="1485" y="832"/>
                  </a:cubicBezTo>
                  <a:lnTo>
                    <a:pt x="1485" y="832"/>
                  </a:lnTo>
                  <a:cubicBezTo>
                    <a:pt x="1526" y="842"/>
                    <a:pt x="1566" y="853"/>
                    <a:pt x="1606" y="865"/>
                  </a:cubicBezTo>
                  <a:lnTo>
                    <a:pt x="1606" y="865"/>
                  </a:lnTo>
                  <a:cubicBezTo>
                    <a:pt x="1627" y="878"/>
                    <a:pt x="1652" y="887"/>
                    <a:pt x="1672" y="899"/>
                  </a:cubicBezTo>
                  <a:cubicBezTo>
                    <a:pt x="1686" y="906"/>
                    <a:pt x="1699" y="916"/>
                    <a:pt x="1712" y="925"/>
                  </a:cubicBezTo>
                  <a:lnTo>
                    <a:pt x="1721" y="931"/>
                  </a:lnTo>
                  <a:lnTo>
                    <a:pt x="1721" y="931"/>
                  </a:lnTo>
                  <a:cubicBezTo>
                    <a:pt x="1749" y="958"/>
                    <a:pt x="1776" y="986"/>
                    <a:pt x="1804" y="1014"/>
                  </a:cubicBezTo>
                  <a:cubicBezTo>
                    <a:pt x="1804" y="1014"/>
                    <a:pt x="1805" y="1015"/>
                    <a:pt x="1805" y="1015"/>
                  </a:cubicBezTo>
                  <a:lnTo>
                    <a:pt x="1805" y="1015"/>
                  </a:lnTo>
                  <a:cubicBezTo>
                    <a:pt x="1815" y="1031"/>
                    <a:pt x="1826" y="1046"/>
                    <a:pt x="1835" y="1063"/>
                  </a:cubicBezTo>
                  <a:cubicBezTo>
                    <a:pt x="1847" y="1083"/>
                    <a:pt x="1857" y="1102"/>
                    <a:pt x="1868" y="1123"/>
                  </a:cubicBezTo>
                  <a:lnTo>
                    <a:pt x="1868" y="1123"/>
                  </a:lnTo>
                  <a:cubicBezTo>
                    <a:pt x="1880" y="1159"/>
                    <a:pt x="1889" y="1194"/>
                    <a:pt x="1898" y="1230"/>
                  </a:cubicBezTo>
                  <a:lnTo>
                    <a:pt x="1898" y="1230"/>
                  </a:lnTo>
                  <a:cubicBezTo>
                    <a:pt x="1898" y="1226"/>
                    <a:pt x="1899" y="1221"/>
                    <a:pt x="1900" y="1216"/>
                  </a:cubicBezTo>
                  <a:lnTo>
                    <a:pt x="1900" y="1216"/>
                  </a:lnTo>
                  <a:cubicBezTo>
                    <a:pt x="1900" y="1224"/>
                    <a:pt x="1900" y="1234"/>
                    <a:pt x="1902" y="1244"/>
                  </a:cubicBezTo>
                  <a:lnTo>
                    <a:pt x="1902" y="1244"/>
                  </a:lnTo>
                  <a:cubicBezTo>
                    <a:pt x="1900" y="1240"/>
                    <a:pt x="1899" y="1235"/>
                    <a:pt x="1898" y="1230"/>
                  </a:cubicBezTo>
                  <a:lnTo>
                    <a:pt x="1898" y="1230"/>
                  </a:lnTo>
                  <a:cubicBezTo>
                    <a:pt x="1895" y="1262"/>
                    <a:pt x="1900" y="1278"/>
                    <a:pt x="1904" y="1278"/>
                  </a:cubicBezTo>
                  <a:cubicBezTo>
                    <a:pt x="1905" y="1278"/>
                    <a:pt x="1905" y="1277"/>
                    <a:pt x="1906" y="1275"/>
                  </a:cubicBezTo>
                  <a:lnTo>
                    <a:pt x="1906" y="1275"/>
                  </a:lnTo>
                  <a:cubicBezTo>
                    <a:pt x="1908" y="1288"/>
                    <a:pt x="1909" y="1301"/>
                    <a:pt x="1909" y="1313"/>
                  </a:cubicBezTo>
                  <a:cubicBezTo>
                    <a:pt x="1909" y="1329"/>
                    <a:pt x="1908" y="1344"/>
                    <a:pt x="1907" y="1360"/>
                  </a:cubicBezTo>
                  <a:lnTo>
                    <a:pt x="1907" y="1360"/>
                  </a:lnTo>
                  <a:cubicBezTo>
                    <a:pt x="1895" y="1389"/>
                    <a:pt x="1893" y="1439"/>
                    <a:pt x="1884" y="1469"/>
                  </a:cubicBezTo>
                  <a:cubicBezTo>
                    <a:pt x="1879" y="1483"/>
                    <a:pt x="1870" y="1500"/>
                    <a:pt x="1864" y="1517"/>
                  </a:cubicBezTo>
                  <a:lnTo>
                    <a:pt x="1864" y="1517"/>
                  </a:lnTo>
                  <a:cubicBezTo>
                    <a:pt x="1847" y="1548"/>
                    <a:pt x="1829" y="1579"/>
                    <a:pt x="1809" y="1609"/>
                  </a:cubicBezTo>
                  <a:lnTo>
                    <a:pt x="1809" y="1609"/>
                  </a:lnTo>
                  <a:cubicBezTo>
                    <a:pt x="1797" y="1620"/>
                    <a:pt x="1785" y="1637"/>
                    <a:pt x="1773" y="1650"/>
                  </a:cubicBezTo>
                  <a:lnTo>
                    <a:pt x="1740" y="1683"/>
                  </a:lnTo>
                  <a:cubicBezTo>
                    <a:pt x="1739" y="1684"/>
                    <a:pt x="1738" y="1685"/>
                    <a:pt x="1737" y="1685"/>
                  </a:cubicBezTo>
                  <a:lnTo>
                    <a:pt x="1737" y="1685"/>
                  </a:lnTo>
                  <a:cubicBezTo>
                    <a:pt x="1741" y="1684"/>
                    <a:pt x="1744" y="1682"/>
                    <a:pt x="1747" y="1681"/>
                  </a:cubicBezTo>
                  <a:lnTo>
                    <a:pt x="1747" y="1681"/>
                  </a:lnTo>
                  <a:cubicBezTo>
                    <a:pt x="1743" y="1683"/>
                    <a:pt x="1739" y="1685"/>
                    <a:pt x="1736" y="1687"/>
                  </a:cubicBezTo>
                  <a:lnTo>
                    <a:pt x="1736" y="1687"/>
                  </a:lnTo>
                  <a:cubicBezTo>
                    <a:pt x="1726" y="1695"/>
                    <a:pt x="1717" y="1701"/>
                    <a:pt x="1710" y="1704"/>
                  </a:cubicBezTo>
                  <a:lnTo>
                    <a:pt x="1710" y="1704"/>
                  </a:lnTo>
                  <a:cubicBezTo>
                    <a:pt x="1718" y="1698"/>
                    <a:pt x="1727" y="1692"/>
                    <a:pt x="1736" y="1687"/>
                  </a:cubicBezTo>
                  <a:lnTo>
                    <a:pt x="1736" y="1687"/>
                  </a:lnTo>
                  <a:cubicBezTo>
                    <a:pt x="1736" y="1686"/>
                    <a:pt x="1737" y="1686"/>
                    <a:pt x="1737" y="1685"/>
                  </a:cubicBezTo>
                  <a:lnTo>
                    <a:pt x="1737" y="1685"/>
                  </a:lnTo>
                  <a:cubicBezTo>
                    <a:pt x="1707" y="1700"/>
                    <a:pt x="1698" y="1707"/>
                    <a:pt x="1701" y="1707"/>
                  </a:cubicBezTo>
                  <a:cubicBezTo>
                    <a:pt x="1703" y="1707"/>
                    <a:pt x="1706" y="1706"/>
                    <a:pt x="1710" y="1704"/>
                  </a:cubicBezTo>
                  <a:lnTo>
                    <a:pt x="1710" y="1704"/>
                  </a:lnTo>
                  <a:cubicBezTo>
                    <a:pt x="1691" y="1717"/>
                    <a:pt x="1673" y="1732"/>
                    <a:pt x="1653" y="1743"/>
                  </a:cubicBezTo>
                  <a:cubicBezTo>
                    <a:pt x="1639" y="1750"/>
                    <a:pt x="1625" y="1758"/>
                    <a:pt x="1610" y="1765"/>
                  </a:cubicBezTo>
                  <a:cubicBezTo>
                    <a:pt x="1577" y="1775"/>
                    <a:pt x="1542" y="1786"/>
                    <a:pt x="1508" y="1794"/>
                  </a:cubicBezTo>
                  <a:lnTo>
                    <a:pt x="1508" y="1794"/>
                  </a:lnTo>
                  <a:cubicBezTo>
                    <a:pt x="1497" y="1792"/>
                    <a:pt x="1488" y="1792"/>
                    <a:pt x="1480" y="1792"/>
                  </a:cubicBezTo>
                  <a:cubicBezTo>
                    <a:pt x="1456" y="1792"/>
                    <a:pt x="1453" y="1799"/>
                    <a:pt x="1470" y="1799"/>
                  </a:cubicBezTo>
                  <a:lnTo>
                    <a:pt x="1470" y="1799"/>
                  </a:lnTo>
                  <a:cubicBezTo>
                    <a:pt x="1481" y="1797"/>
                    <a:pt x="1494" y="1795"/>
                    <a:pt x="1506" y="1794"/>
                  </a:cubicBezTo>
                  <a:lnTo>
                    <a:pt x="1506" y="1794"/>
                  </a:lnTo>
                  <a:cubicBezTo>
                    <a:pt x="1506" y="1794"/>
                    <a:pt x="1507" y="1794"/>
                    <a:pt x="1508" y="1794"/>
                  </a:cubicBezTo>
                  <a:lnTo>
                    <a:pt x="1508" y="1794"/>
                  </a:lnTo>
                  <a:cubicBezTo>
                    <a:pt x="1509" y="1794"/>
                    <a:pt x="1511" y="1794"/>
                    <a:pt x="1513" y="1795"/>
                  </a:cubicBezTo>
                  <a:lnTo>
                    <a:pt x="1513" y="1795"/>
                  </a:lnTo>
                  <a:cubicBezTo>
                    <a:pt x="1511" y="1794"/>
                    <a:pt x="1509" y="1794"/>
                    <a:pt x="1507" y="1794"/>
                  </a:cubicBezTo>
                  <a:cubicBezTo>
                    <a:pt x="1507" y="1794"/>
                    <a:pt x="1506" y="1794"/>
                    <a:pt x="1506" y="1794"/>
                  </a:cubicBezTo>
                  <a:lnTo>
                    <a:pt x="1506" y="1794"/>
                  </a:lnTo>
                  <a:cubicBezTo>
                    <a:pt x="1502" y="1795"/>
                    <a:pt x="1498" y="1796"/>
                    <a:pt x="1495" y="1796"/>
                  </a:cubicBezTo>
                  <a:cubicBezTo>
                    <a:pt x="1485" y="1798"/>
                    <a:pt x="1477" y="1799"/>
                    <a:pt x="1472" y="1799"/>
                  </a:cubicBezTo>
                  <a:cubicBezTo>
                    <a:pt x="1471" y="1799"/>
                    <a:pt x="1470" y="1799"/>
                    <a:pt x="1470" y="1799"/>
                  </a:cubicBezTo>
                  <a:lnTo>
                    <a:pt x="1470" y="1799"/>
                  </a:lnTo>
                  <a:cubicBezTo>
                    <a:pt x="1465" y="1800"/>
                    <a:pt x="1461" y="1800"/>
                    <a:pt x="1457" y="1801"/>
                  </a:cubicBezTo>
                  <a:cubicBezTo>
                    <a:pt x="1449" y="1801"/>
                    <a:pt x="1442" y="1801"/>
                    <a:pt x="1435" y="1801"/>
                  </a:cubicBezTo>
                  <a:cubicBezTo>
                    <a:pt x="1405" y="1801"/>
                    <a:pt x="1376" y="1799"/>
                    <a:pt x="1347" y="1798"/>
                  </a:cubicBezTo>
                  <a:lnTo>
                    <a:pt x="1347" y="1798"/>
                  </a:lnTo>
                  <a:cubicBezTo>
                    <a:pt x="1326" y="1793"/>
                    <a:pt x="1306" y="1789"/>
                    <a:pt x="1286" y="1783"/>
                  </a:cubicBezTo>
                  <a:cubicBezTo>
                    <a:pt x="1272" y="1779"/>
                    <a:pt x="1258" y="1774"/>
                    <a:pt x="1244" y="1769"/>
                  </a:cubicBezTo>
                  <a:lnTo>
                    <a:pt x="1244" y="1769"/>
                  </a:lnTo>
                  <a:cubicBezTo>
                    <a:pt x="1246" y="1771"/>
                    <a:pt x="1248" y="1773"/>
                    <a:pt x="1250" y="1775"/>
                  </a:cubicBezTo>
                  <a:cubicBezTo>
                    <a:pt x="1248" y="1773"/>
                    <a:pt x="1245" y="1771"/>
                    <a:pt x="1243" y="1769"/>
                  </a:cubicBezTo>
                  <a:lnTo>
                    <a:pt x="1243" y="1769"/>
                  </a:lnTo>
                  <a:cubicBezTo>
                    <a:pt x="1243" y="1769"/>
                    <a:pt x="1244" y="1769"/>
                    <a:pt x="1244" y="1769"/>
                  </a:cubicBezTo>
                  <a:lnTo>
                    <a:pt x="1244" y="1769"/>
                  </a:lnTo>
                  <a:cubicBezTo>
                    <a:pt x="1228" y="1755"/>
                    <a:pt x="1213" y="1749"/>
                    <a:pt x="1205" y="1748"/>
                  </a:cubicBezTo>
                  <a:lnTo>
                    <a:pt x="1205" y="1748"/>
                  </a:lnTo>
                  <a:cubicBezTo>
                    <a:pt x="1219" y="1755"/>
                    <a:pt x="1232" y="1761"/>
                    <a:pt x="1243" y="1769"/>
                  </a:cubicBezTo>
                  <a:lnTo>
                    <a:pt x="1243" y="1769"/>
                  </a:lnTo>
                  <a:cubicBezTo>
                    <a:pt x="1235" y="1766"/>
                    <a:pt x="1226" y="1763"/>
                    <a:pt x="1218" y="1761"/>
                  </a:cubicBezTo>
                  <a:cubicBezTo>
                    <a:pt x="1197" y="1754"/>
                    <a:pt x="1195" y="1748"/>
                    <a:pt x="1202" y="1748"/>
                  </a:cubicBezTo>
                  <a:cubicBezTo>
                    <a:pt x="1203" y="1748"/>
                    <a:pt x="1204" y="1748"/>
                    <a:pt x="1205" y="1748"/>
                  </a:cubicBezTo>
                  <a:lnTo>
                    <a:pt x="1205" y="1748"/>
                  </a:lnTo>
                  <a:cubicBezTo>
                    <a:pt x="1184" y="1738"/>
                    <a:pt x="1162" y="1729"/>
                    <a:pt x="1147" y="1719"/>
                  </a:cubicBezTo>
                  <a:cubicBezTo>
                    <a:pt x="1137" y="1713"/>
                    <a:pt x="1128" y="1707"/>
                    <a:pt x="1120" y="1701"/>
                  </a:cubicBezTo>
                  <a:lnTo>
                    <a:pt x="1120" y="1701"/>
                  </a:lnTo>
                  <a:cubicBezTo>
                    <a:pt x="1119" y="1700"/>
                    <a:pt x="1118" y="1699"/>
                    <a:pt x="1117" y="1698"/>
                  </a:cubicBezTo>
                  <a:cubicBezTo>
                    <a:pt x="1098" y="1680"/>
                    <a:pt x="1072" y="1644"/>
                    <a:pt x="1046" y="1619"/>
                  </a:cubicBezTo>
                  <a:lnTo>
                    <a:pt x="1046" y="1619"/>
                  </a:lnTo>
                  <a:cubicBezTo>
                    <a:pt x="1056" y="1631"/>
                    <a:pt x="1059" y="1641"/>
                    <a:pt x="1055" y="1641"/>
                  </a:cubicBezTo>
                  <a:cubicBezTo>
                    <a:pt x="1053" y="1641"/>
                    <a:pt x="1048" y="1636"/>
                    <a:pt x="1040" y="1626"/>
                  </a:cubicBezTo>
                  <a:cubicBezTo>
                    <a:pt x="1034" y="1617"/>
                    <a:pt x="1028" y="1608"/>
                    <a:pt x="1022" y="1599"/>
                  </a:cubicBezTo>
                  <a:lnTo>
                    <a:pt x="1022" y="1599"/>
                  </a:lnTo>
                  <a:cubicBezTo>
                    <a:pt x="1030" y="1604"/>
                    <a:pt x="1038" y="1611"/>
                    <a:pt x="1046" y="1619"/>
                  </a:cubicBezTo>
                  <a:lnTo>
                    <a:pt x="1046" y="1619"/>
                  </a:lnTo>
                  <a:cubicBezTo>
                    <a:pt x="1041" y="1613"/>
                    <a:pt x="1033" y="1605"/>
                    <a:pt x="1022" y="1599"/>
                  </a:cubicBezTo>
                  <a:lnTo>
                    <a:pt x="1022" y="1599"/>
                  </a:lnTo>
                  <a:cubicBezTo>
                    <a:pt x="1022" y="1599"/>
                    <a:pt x="1022" y="1599"/>
                    <a:pt x="1022" y="1599"/>
                  </a:cubicBezTo>
                  <a:lnTo>
                    <a:pt x="1022" y="1599"/>
                  </a:lnTo>
                  <a:cubicBezTo>
                    <a:pt x="1021" y="1598"/>
                    <a:pt x="1020" y="1598"/>
                    <a:pt x="1019" y="1597"/>
                  </a:cubicBezTo>
                  <a:lnTo>
                    <a:pt x="1019" y="1597"/>
                  </a:lnTo>
                  <a:cubicBezTo>
                    <a:pt x="1020" y="1598"/>
                    <a:pt x="1021" y="1598"/>
                    <a:pt x="1022" y="1599"/>
                  </a:cubicBezTo>
                  <a:lnTo>
                    <a:pt x="1022" y="1599"/>
                  </a:lnTo>
                  <a:cubicBezTo>
                    <a:pt x="1015" y="1588"/>
                    <a:pt x="1008" y="1577"/>
                    <a:pt x="1002" y="1566"/>
                  </a:cubicBezTo>
                  <a:cubicBezTo>
                    <a:pt x="994" y="1553"/>
                    <a:pt x="986" y="1540"/>
                    <a:pt x="979" y="1525"/>
                  </a:cubicBezTo>
                  <a:cubicBezTo>
                    <a:pt x="979" y="1525"/>
                    <a:pt x="979" y="1525"/>
                    <a:pt x="978" y="1524"/>
                  </a:cubicBezTo>
                  <a:lnTo>
                    <a:pt x="978" y="1524"/>
                  </a:lnTo>
                  <a:cubicBezTo>
                    <a:pt x="970" y="1492"/>
                    <a:pt x="952" y="1457"/>
                    <a:pt x="944" y="1425"/>
                  </a:cubicBezTo>
                  <a:cubicBezTo>
                    <a:pt x="940" y="1410"/>
                    <a:pt x="938" y="1392"/>
                    <a:pt x="934" y="1377"/>
                  </a:cubicBezTo>
                  <a:cubicBezTo>
                    <a:pt x="932" y="1340"/>
                    <a:pt x="932" y="1302"/>
                    <a:pt x="933" y="1264"/>
                  </a:cubicBezTo>
                  <a:cubicBezTo>
                    <a:pt x="933" y="1264"/>
                    <a:pt x="933" y="1263"/>
                    <a:pt x="933" y="1262"/>
                  </a:cubicBezTo>
                  <a:lnTo>
                    <a:pt x="933" y="1262"/>
                  </a:lnTo>
                  <a:cubicBezTo>
                    <a:pt x="932" y="1266"/>
                    <a:pt x="930" y="1271"/>
                    <a:pt x="929" y="1277"/>
                  </a:cubicBezTo>
                  <a:cubicBezTo>
                    <a:pt x="933" y="1261"/>
                    <a:pt x="935" y="1244"/>
                    <a:pt x="938" y="1229"/>
                  </a:cubicBezTo>
                  <a:cubicBezTo>
                    <a:pt x="946" y="1193"/>
                    <a:pt x="957" y="1159"/>
                    <a:pt x="969" y="1124"/>
                  </a:cubicBezTo>
                  <a:lnTo>
                    <a:pt x="969" y="1124"/>
                  </a:lnTo>
                  <a:cubicBezTo>
                    <a:pt x="980" y="1104"/>
                    <a:pt x="990" y="1083"/>
                    <a:pt x="1002" y="1063"/>
                  </a:cubicBezTo>
                  <a:cubicBezTo>
                    <a:pt x="1009" y="1051"/>
                    <a:pt x="1017" y="1040"/>
                    <a:pt x="1024" y="1028"/>
                  </a:cubicBezTo>
                  <a:lnTo>
                    <a:pt x="1024" y="1028"/>
                  </a:lnTo>
                  <a:cubicBezTo>
                    <a:pt x="1023" y="1029"/>
                    <a:pt x="1021" y="1030"/>
                    <a:pt x="1020" y="1031"/>
                  </a:cubicBezTo>
                  <a:lnTo>
                    <a:pt x="1020" y="1031"/>
                  </a:lnTo>
                  <a:cubicBezTo>
                    <a:pt x="1021" y="1030"/>
                    <a:pt x="1023" y="1029"/>
                    <a:pt x="1025" y="1028"/>
                  </a:cubicBezTo>
                  <a:lnTo>
                    <a:pt x="1025" y="1028"/>
                  </a:lnTo>
                  <a:cubicBezTo>
                    <a:pt x="1025" y="1028"/>
                    <a:pt x="1025" y="1028"/>
                    <a:pt x="1024" y="1028"/>
                  </a:cubicBezTo>
                  <a:lnTo>
                    <a:pt x="1024" y="1028"/>
                  </a:lnTo>
                  <a:cubicBezTo>
                    <a:pt x="1046" y="1015"/>
                    <a:pt x="1056" y="1001"/>
                    <a:pt x="1057" y="995"/>
                  </a:cubicBezTo>
                  <a:lnTo>
                    <a:pt x="1057" y="995"/>
                  </a:lnTo>
                  <a:cubicBezTo>
                    <a:pt x="1047" y="1008"/>
                    <a:pt x="1035" y="1020"/>
                    <a:pt x="1025" y="1028"/>
                  </a:cubicBezTo>
                  <a:lnTo>
                    <a:pt x="1025" y="1028"/>
                  </a:lnTo>
                  <a:cubicBezTo>
                    <a:pt x="1028" y="1023"/>
                    <a:pt x="1031" y="1018"/>
                    <a:pt x="1034" y="1013"/>
                  </a:cubicBezTo>
                  <a:cubicBezTo>
                    <a:pt x="1044" y="996"/>
                    <a:pt x="1052" y="990"/>
                    <a:pt x="1056" y="990"/>
                  </a:cubicBezTo>
                  <a:cubicBezTo>
                    <a:pt x="1057" y="990"/>
                    <a:pt x="1058" y="992"/>
                    <a:pt x="1057" y="995"/>
                  </a:cubicBezTo>
                  <a:lnTo>
                    <a:pt x="1057" y="995"/>
                  </a:lnTo>
                  <a:cubicBezTo>
                    <a:pt x="1072" y="977"/>
                    <a:pt x="1087" y="957"/>
                    <a:pt x="1099" y="946"/>
                  </a:cubicBezTo>
                  <a:cubicBezTo>
                    <a:pt x="1103" y="942"/>
                    <a:pt x="1118" y="931"/>
                    <a:pt x="1127" y="924"/>
                  </a:cubicBezTo>
                  <a:lnTo>
                    <a:pt x="1127" y="924"/>
                  </a:lnTo>
                  <a:cubicBezTo>
                    <a:pt x="1158" y="902"/>
                    <a:pt x="1217" y="886"/>
                    <a:pt x="1244" y="861"/>
                  </a:cubicBezTo>
                  <a:lnTo>
                    <a:pt x="1244" y="861"/>
                  </a:lnTo>
                  <a:cubicBezTo>
                    <a:pt x="1258" y="856"/>
                    <a:pt x="1271" y="852"/>
                    <a:pt x="1285" y="848"/>
                  </a:cubicBezTo>
                  <a:cubicBezTo>
                    <a:pt x="1300" y="844"/>
                    <a:pt x="1316" y="840"/>
                    <a:pt x="1332" y="837"/>
                  </a:cubicBezTo>
                  <a:cubicBezTo>
                    <a:pt x="1336" y="836"/>
                    <a:pt x="1349" y="834"/>
                    <a:pt x="1360" y="832"/>
                  </a:cubicBezTo>
                  <a:lnTo>
                    <a:pt x="1360" y="832"/>
                  </a:lnTo>
                  <a:cubicBezTo>
                    <a:pt x="1364" y="832"/>
                    <a:pt x="1367" y="832"/>
                    <a:pt x="1369" y="832"/>
                  </a:cubicBezTo>
                  <a:cubicBezTo>
                    <a:pt x="1389" y="830"/>
                    <a:pt x="1411" y="830"/>
                    <a:pt x="1431" y="830"/>
                  </a:cubicBezTo>
                  <a:close/>
                  <a:moveTo>
                    <a:pt x="1429" y="0"/>
                  </a:moveTo>
                  <a:cubicBezTo>
                    <a:pt x="1052" y="0"/>
                    <a:pt x="669" y="165"/>
                    <a:pt x="431" y="455"/>
                  </a:cubicBezTo>
                  <a:cubicBezTo>
                    <a:pt x="76" y="885"/>
                    <a:pt x="1" y="1494"/>
                    <a:pt x="292" y="1981"/>
                  </a:cubicBezTo>
                  <a:cubicBezTo>
                    <a:pt x="539" y="2393"/>
                    <a:pt x="975" y="2617"/>
                    <a:pt x="1436" y="2617"/>
                  </a:cubicBezTo>
                  <a:cubicBezTo>
                    <a:pt x="1520" y="2617"/>
                    <a:pt x="1605" y="2610"/>
                    <a:pt x="1690" y="2595"/>
                  </a:cubicBezTo>
                  <a:cubicBezTo>
                    <a:pt x="2274" y="2490"/>
                    <a:pt x="2692" y="1953"/>
                    <a:pt x="2728" y="1377"/>
                  </a:cubicBezTo>
                  <a:lnTo>
                    <a:pt x="2728" y="1377"/>
                  </a:lnTo>
                  <a:cubicBezTo>
                    <a:pt x="2732" y="1356"/>
                    <a:pt x="2733" y="1335"/>
                    <a:pt x="2733" y="1313"/>
                  </a:cubicBezTo>
                  <a:cubicBezTo>
                    <a:pt x="2725" y="750"/>
                    <a:pt x="2376" y="271"/>
                    <a:pt x="1853" y="75"/>
                  </a:cubicBezTo>
                  <a:cubicBezTo>
                    <a:pt x="1718" y="25"/>
                    <a:pt x="1574" y="0"/>
                    <a:pt x="1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3042050" y="2848393"/>
              <a:ext cx="192992" cy="192885"/>
            </a:xfrm>
            <a:custGeom>
              <a:avLst/>
              <a:gdLst/>
              <a:ahLst/>
              <a:cxnLst/>
              <a:rect l="l" t="t" r="r" b="b"/>
              <a:pathLst>
                <a:path w="1799" h="1798" extrusionOk="0">
                  <a:moveTo>
                    <a:pt x="899" y="0"/>
                  </a:moveTo>
                  <a:cubicBezTo>
                    <a:pt x="403" y="0"/>
                    <a:pt x="1" y="402"/>
                    <a:pt x="1" y="900"/>
                  </a:cubicBezTo>
                  <a:cubicBezTo>
                    <a:pt x="1" y="1396"/>
                    <a:pt x="403" y="1798"/>
                    <a:pt x="899" y="1798"/>
                  </a:cubicBezTo>
                  <a:cubicBezTo>
                    <a:pt x="1396" y="1798"/>
                    <a:pt x="1798" y="1396"/>
                    <a:pt x="1798" y="900"/>
                  </a:cubicBezTo>
                  <a:cubicBezTo>
                    <a:pt x="1798" y="402"/>
                    <a:pt x="1396" y="0"/>
                    <a:pt x="8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6"/>
          <p:cNvSpPr/>
          <p:nvPr/>
        </p:nvSpPr>
        <p:spPr>
          <a:xfrm>
            <a:off x="1294285" y="2353756"/>
            <a:ext cx="1043721" cy="1043581"/>
          </a:xfrm>
          <a:custGeom>
            <a:avLst/>
            <a:gdLst/>
            <a:ahLst/>
            <a:cxnLst/>
            <a:rect l="l" t="t" r="r" b="b"/>
            <a:pathLst>
              <a:path w="9036" h="9035" extrusionOk="0">
                <a:moveTo>
                  <a:pt x="4518" y="0"/>
                </a:moveTo>
                <a:cubicBezTo>
                  <a:pt x="2022" y="0"/>
                  <a:pt x="1" y="2023"/>
                  <a:pt x="1" y="4518"/>
                </a:cubicBezTo>
                <a:cubicBezTo>
                  <a:pt x="1" y="7013"/>
                  <a:pt x="2022" y="9035"/>
                  <a:pt x="4518" y="9035"/>
                </a:cubicBezTo>
                <a:cubicBezTo>
                  <a:pt x="7012" y="9035"/>
                  <a:pt x="9035" y="7013"/>
                  <a:pt x="9035" y="4518"/>
                </a:cubicBezTo>
                <a:cubicBezTo>
                  <a:pt x="9035" y="2023"/>
                  <a:pt x="7012" y="0"/>
                  <a:pt x="45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1438442" y="2497913"/>
            <a:ext cx="755300" cy="755282"/>
          </a:xfrm>
          <a:custGeom>
            <a:avLst/>
            <a:gdLst/>
            <a:ahLst/>
            <a:cxnLst/>
            <a:rect l="l" t="t" r="r" b="b"/>
            <a:pathLst>
              <a:path w="6539" h="6539" extrusionOk="0">
                <a:moveTo>
                  <a:pt x="3270" y="0"/>
                </a:moveTo>
                <a:cubicBezTo>
                  <a:pt x="1464" y="0"/>
                  <a:pt x="1" y="1465"/>
                  <a:pt x="1" y="3270"/>
                </a:cubicBezTo>
                <a:cubicBezTo>
                  <a:pt x="1" y="5075"/>
                  <a:pt x="1464" y="6539"/>
                  <a:pt x="3270" y="6539"/>
                </a:cubicBezTo>
                <a:cubicBezTo>
                  <a:pt x="5075" y="6539"/>
                  <a:pt x="6539" y="5075"/>
                  <a:pt x="6539" y="3270"/>
                </a:cubicBezTo>
                <a:cubicBezTo>
                  <a:pt x="6539" y="1465"/>
                  <a:pt x="5075" y="0"/>
                  <a:pt x="32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1582715" y="2642070"/>
            <a:ext cx="466879" cy="466984"/>
          </a:xfrm>
          <a:custGeom>
            <a:avLst/>
            <a:gdLst/>
            <a:ahLst/>
            <a:cxnLst/>
            <a:rect l="l" t="t" r="r" b="b"/>
            <a:pathLst>
              <a:path w="4042" h="4043" extrusionOk="0">
                <a:moveTo>
                  <a:pt x="2021" y="1"/>
                </a:moveTo>
                <a:cubicBezTo>
                  <a:pt x="905" y="1"/>
                  <a:pt x="0" y="905"/>
                  <a:pt x="0" y="2022"/>
                </a:cubicBezTo>
                <a:cubicBezTo>
                  <a:pt x="0" y="3138"/>
                  <a:pt x="905" y="4042"/>
                  <a:pt x="2021" y="4042"/>
                </a:cubicBezTo>
                <a:cubicBezTo>
                  <a:pt x="3137" y="4042"/>
                  <a:pt x="4042" y="3138"/>
                  <a:pt x="4042" y="2022"/>
                </a:cubicBezTo>
                <a:cubicBezTo>
                  <a:pt x="4042" y="905"/>
                  <a:pt x="3137" y="1"/>
                  <a:pt x="20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1726873" y="2786342"/>
            <a:ext cx="178574" cy="178570"/>
          </a:xfrm>
          <a:custGeom>
            <a:avLst/>
            <a:gdLst/>
            <a:ahLst/>
            <a:cxnLst/>
            <a:rect l="l" t="t" r="r" b="b"/>
            <a:pathLst>
              <a:path w="1546" h="1546" extrusionOk="0">
                <a:moveTo>
                  <a:pt x="773" y="0"/>
                </a:moveTo>
                <a:cubicBezTo>
                  <a:pt x="346" y="0"/>
                  <a:pt x="0" y="346"/>
                  <a:pt x="0" y="773"/>
                </a:cubicBezTo>
                <a:cubicBezTo>
                  <a:pt x="0" y="1199"/>
                  <a:pt x="346" y="1545"/>
                  <a:pt x="773" y="1545"/>
                </a:cubicBezTo>
                <a:cubicBezTo>
                  <a:pt x="1200" y="1545"/>
                  <a:pt x="1545" y="1199"/>
                  <a:pt x="1545" y="773"/>
                </a:cubicBezTo>
                <a:cubicBezTo>
                  <a:pt x="1545" y="346"/>
                  <a:pt x="1200" y="0"/>
                  <a:pt x="7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1799067" y="2858652"/>
            <a:ext cx="692811" cy="692795"/>
          </a:xfrm>
          <a:custGeom>
            <a:avLst/>
            <a:gdLst/>
            <a:ahLst/>
            <a:cxnLst/>
            <a:rect l="l" t="t" r="r" b="b"/>
            <a:pathLst>
              <a:path w="5998" h="5998" extrusionOk="0">
                <a:moveTo>
                  <a:pt x="1" y="0"/>
                </a:moveTo>
                <a:lnTo>
                  <a:pt x="1" y="1015"/>
                </a:lnTo>
                <a:lnTo>
                  <a:pt x="293" y="1015"/>
                </a:lnTo>
                <a:lnTo>
                  <a:pt x="293" y="500"/>
                </a:lnTo>
                <a:lnTo>
                  <a:pt x="4548" y="4754"/>
                </a:lnTo>
                <a:lnTo>
                  <a:pt x="4548" y="5562"/>
                </a:lnTo>
                <a:lnTo>
                  <a:pt x="4840" y="5562"/>
                </a:lnTo>
                <a:lnTo>
                  <a:pt x="4840" y="4840"/>
                </a:lnTo>
                <a:lnTo>
                  <a:pt x="5563" y="4840"/>
                </a:lnTo>
                <a:lnTo>
                  <a:pt x="5563" y="4546"/>
                </a:lnTo>
                <a:lnTo>
                  <a:pt x="4754" y="4546"/>
                </a:lnTo>
                <a:lnTo>
                  <a:pt x="501" y="293"/>
                </a:lnTo>
                <a:lnTo>
                  <a:pt x="1017" y="293"/>
                </a:lnTo>
                <a:lnTo>
                  <a:pt x="1017" y="0"/>
                </a:lnTo>
                <a:close/>
                <a:moveTo>
                  <a:pt x="4982" y="4981"/>
                </a:moveTo>
                <a:lnTo>
                  <a:pt x="4982" y="5997"/>
                </a:lnTo>
                <a:lnTo>
                  <a:pt x="5275" y="5997"/>
                </a:lnTo>
                <a:lnTo>
                  <a:pt x="5275" y="5274"/>
                </a:lnTo>
                <a:lnTo>
                  <a:pt x="5997" y="5274"/>
                </a:lnTo>
                <a:lnTo>
                  <a:pt x="5997" y="49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3474631" y="2211815"/>
            <a:ext cx="81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3496802" y="3899300"/>
            <a:ext cx="81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3324447" y="1107175"/>
            <a:ext cx="1146371" cy="1119582"/>
          </a:xfrm>
          <a:custGeom>
            <a:avLst/>
            <a:gdLst/>
            <a:ahLst/>
            <a:cxnLst/>
            <a:rect l="l" t="t" r="r" b="b"/>
            <a:pathLst>
              <a:path w="9329" h="9111" extrusionOk="0">
                <a:moveTo>
                  <a:pt x="4704" y="907"/>
                </a:moveTo>
                <a:lnTo>
                  <a:pt x="4704" y="907"/>
                </a:lnTo>
                <a:cubicBezTo>
                  <a:pt x="4728" y="907"/>
                  <a:pt x="4747" y="909"/>
                  <a:pt x="4750" y="915"/>
                </a:cubicBezTo>
                <a:cubicBezTo>
                  <a:pt x="4750" y="915"/>
                  <a:pt x="4750" y="915"/>
                  <a:pt x="4749" y="915"/>
                </a:cubicBezTo>
                <a:cubicBezTo>
                  <a:pt x="4744" y="915"/>
                  <a:pt x="4721" y="910"/>
                  <a:pt x="4704" y="907"/>
                </a:cubicBezTo>
                <a:close/>
                <a:moveTo>
                  <a:pt x="4399" y="943"/>
                </a:moveTo>
                <a:cubicBezTo>
                  <a:pt x="4400" y="943"/>
                  <a:pt x="4377" y="956"/>
                  <a:pt x="4361" y="962"/>
                </a:cubicBezTo>
                <a:lnTo>
                  <a:pt x="4361" y="962"/>
                </a:lnTo>
                <a:cubicBezTo>
                  <a:pt x="4364" y="961"/>
                  <a:pt x="4367" y="959"/>
                  <a:pt x="4370" y="958"/>
                </a:cubicBezTo>
                <a:cubicBezTo>
                  <a:pt x="4390" y="947"/>
                  <a:pt x="4398" y="943"/>
                  <a:pt x="4399" y="943"/>
                </a:cubicBezTo>
                <a:close/>
                <a:moveTo>
                  <a:pt x="5020" y="1034"/>
                </a:moveTo>
                <a:lnTo>
                  <a:pt x="5020" y="1034"/>
                </a:lnTo>
                <a:cubicBezTo>
                  <a:pt x="5031" y="1042"/>
                  <a:pt x="5040" y="1050"/>
                  <a:pt x="5047" y="1059"/>
                </a:cubicBezTo>
                <a:lnTo>
                  <a:pt x="5047" y="1059"/>
                </a:lnTo>
                <a:cubicBezTo>
                  <a:pt x="5045" y="1056"/>
                  <a:pt x="5031" y="1043"/>
                  <a:pt x="5020" y="1034"/>
                </a:cubicBezTo>
                <a:close/>
                <a:moveTo>
                  <a:pt x="1127" y="4137"/>
                </a:moveTo>
                <a:lnTo>
                  <a:pt x="1127" y="4137"/>
                </a:lnTo>
                <a:cubicBezTo>
                  <a:pt x="1127" y="4137"/>
                  <a:pt x="1126" y="4138"/>
                  <a:pt x="1125" y="4138"/>
                </a:cubicBezTo>
                <a:lnTo>
                  <a:pt x="1125" y="4138"/>
                </a:lnTo>
                <a:cubicBezTo>
                  <a:pt x="1126" y="4138"/>
                  <a:pt x="1127" y="4137"/>
                  <a:pt x="1127" y="4137"/>
                </a:cubicBezTo>
                <a:close/>
                <a:moveTo>
                  <a:pt x="1023" y="4310"/>
                </a:moveTo>
                <a:lnTo>
                  <a:pt x="1023" y="4310"/>
                </a:lnTo>
                <a:cubicBezTo>
                  <a:pt x="1018" y="4322"/>
                  <a:pt x="1012" y="4332"/>
                  <a:pt x="1012" y="4332"/>
                </a:cubicBezTo>
                <a:cubicBezTo>
                  <a:pt x="1012" y="4332"/>
                  <a:pt x="1015" y="4326"/>
                  <a:pt x="1023" y="4310"/>
                </a:cubicBezTo>
                <a:close/>
                <a:moveTo>
                  <a:pt x="8269" y="4435"/>
                </a:moveTo>
                <a:cubicBezTo>
                  <a:pt x="8269" y="4435"/>
                  <a:pt x="8269" y="4435"/>
                  <a:pt x="8269" y="4435"/>
                </a:cubicBezTo>
                <a:lnTo>
                  <a:pt x="8269" y="4435"/>
                </a:lnTo>
                <a:cubicBezTo>
                  <a:pt x="8269" y="4435"/>
                  <a:pt x="8269" y="4435"/>
                  <a:pt x="8269" y="4435"/>
                </a:cubicBezTo>
                <a:close/>
                <a:moveTo>
                  <a:pt x="984" y="4434"/>
                </a:moveTo>
                <a:cubicBezTo>
                  <a:pt x="983" y="4434"/>
                  <a:pt x="978" y="4461"/>
                  <a:pt x="976" y="4476"/>
                </a:cubicBezTo>
                <a:lnTo>
                  <a:pt x="976" y="4476"/>
                </a:lnTo>
                <a:cubicBezTo>
                  <a:pt x="977" y="4455"/>
                  <a:pt x="978" y="4437"/>
                  <a:pt x="984" y="4434"/>
                </a:cubicBezTo>
                <a:close/>
                <a:moveTo>
                  <a:pt x="1012" y="4784"/>
                </a:moveTo>
                <a:lnTo>
                  <a:pt x="1012" y="4784"/>
                </a:lnTo>
                <a:cubicBezTo>
                  <a:pt x="1012" y="4784"/>
                  <a:pt x="1018" y="4794"/>
                  <a:pt x="1023" y="4806"/>
                </a:cubicBezTo>
                <a:lnTo>
                  <a:pt x="1023" y="4806"/>
                </a:lnTo>
                <a:cubicBezTo>
                  <a:pt x="1015" y="4790"/>
                  <a:pt x="1012" y="4784"/>
                  <a:pt x="1012" y="4784"/>
                </a:cubicBezTo>
                <a:close/>
                <a:moveTo>
                  <a:pt x="8219" y="4837"/>
                </a:moveTo>
                <a:cubicBezTo>
                  <a:pt x="8218" y="4837"/>
                  <a:pt x="8218" y="4838"/>
                  <a:pt x="8218" y="4838"/>
                </a:cubicBezTo>
                <a:cubicBezTo>
                  <a:pt x="8218" y="4838"/>
                  <a:pt x="8218" y="4837"/>
                  <a:pt x="8219" y="4837"/>
                </a:cubicBezTo>
                <a:close/>
                <a:moveTo>
                  <a:pt x="4350" y="8151"/>
                </a:moveTo>
                <a:cubicBezTo>
                  <a:pt x="4351" y="8151"/>
                  <a:pt x="4376" y="8164"/>
                  <a:pt x="4391" y="8172"/>
                </a:cubicBezTo>
                <a:lnTo>
                  <a:pt x="4391" y="8172"/>
                </a:lnTo>
                <a:cubicBezTo>
                  <a:pt x="4372" y="8166"/>
                  <a:pt x="4356" y="8159"/>
                  <a:pt x="4350" y="8151"/>
                </a:cubicBezTo>
                <a:close/>
                <a:moveTo>
                  <a:pt x="4752" y="8202"/>
                </a:moveTo>
                <a:cubicBezTo>
                  <a:pt x="4759" y="8202"/>
                  <a:pt x="4754" y="8203"/>
                  <a:pt x="4723" y="8205"/>
                </a:cubicBezTo>
                <a:cubicBezTo>
                  <a:pt x="4717" y="8206"/>
                  <a:pt x="4711" y="8206"/>
                  <a:pt x="4705" y="8206"/>
                </a:cubicBezTo>
                <a:lnTo>
                  <a:pt x="4705" y="8206"/>
                </a:lnTo>
                <a:cubicBezTo>
                  <a:pt x="4720" y="8204"/>
                  <a:pt x="4744" y="8202"/>
                  <a:pt x="4752" y="8202"/>
                </a:cubicBezTo>
                <a:close/>
                <a:moveTo>
                  <a:pt x="4694" y="907"/>
                </a:moveTo>
                <a:cubicBezTo>
                  <a:pt x="4695" y="907"/>
                  <a:pt x="4696" y="907"/>
                  <a:pt x="4697" y="907"/>
                </a:cubicBezTo>
                <a:lnTo>
                  <a:pt x="4697" y="907"/>
                </a:lnTo>
                <a:cubicBezTo>
                  <a:pt x="4703" y="908"/>
                  <a:pt x="4711" y="911"/>
                  <a:pt x="4723" y="914"/>
                </a:cubicBezTo>
                <a:cubicBezTo>
                  <a:pt x="4748" y="920"/>
                  <a:pt x="4774" y="925"/>
                  <a:pt x="4799" y="931"/>
                </a:cubicBezTo>
                <a:cubicBezTo>
                  <a:pt x="4808" y="934"/>
                  <a:pt x="4849" y="948"/>
                  <a:pt x="4875" y="957"/>
                </a:cubicBezTo>
                <a:lnTo>
                  <a:pt x="4875" y="957"/>
                </a:lnTo>
                <a:cubicBezTo>
                  <a:pt x="4894" y="967"/>
                  <a:pt x="4928" y="983"/>
                  <a:pt x="4939" y="989"/>
                </a:cubicBezTo>
                <a:cubicBezTo>
                  <a:pt x="4958" y="1000"/>
                  <a:pt x="4985" y="1012"/>
                  <a:pt x="5009" y="1027"/>
                </a:cubicBezTo>
                <a:lnTo>
                  <a:pt x="5009" y="1027"/>
                </a:lnTo>
                <a:cubicBezTo>
                  <a:pt x="5011" y="1030"/>
                  <a:pt x="5019" y="1037"/>
                  <a:pt x="5032" y="1050"/>
                </a:cubicBezTo>
                <a:cubicBezTo>
                  <a:pt x="5047" y="1065"/>
                  <a:pt x="5065" y="1081"/>
                  <a:pt x="5081" y="1096"/>
                </a:cubicBezTo>
                <a:lnTo>
                  <a:pt x="5111" y="1127"/>
                </a:lnTo>
                <a:lnTo>
                  <a:pt x="5322" y="1339"/>
                </a:lnTo>
                <a:lnTo>
                  <a:pt x="6146" y="2162"/>
                </a:lnTo>
                <a:lnTo>
                  <a:pt x="7929" y="3945"/>
                </a:lnTo>
                <a:cubicBezTo>
                  <a:pt x="7980" y="3996"/>
                  <a:pt x="8033" y="4047"/>
                  <a:pt x="8084" y="4099"/>
                </a:cubicBezTo>
                <a:cubicBezTo>
                  <a:pt x="8089" y="4106"/>
                  <a:pt x="8095" y="4111"/>
                  <a:pt x="8100" y="4118"/>
                </a:cubicBezTo>
                <a:cubicBezTo>
                  <a:pt x="8109" y="4126"/>
                  <a:pt x="8117" y="4136"/>
                  <a:pt x="8126" y="4145"/>
                </a:cubicBezTo>
                <a:lnTo>
                  <a:pt x="8126" y="4145"/>
                </a:lnTo>
                <a:cubicBezTo>
                  <a:pt x="8135" y="4173"/>
                  <a:pt x="8200" y="4257"/>
                  <a:pt x="8211" y="4275"/>
                </a:cubicBezTo>
                <a:cubicBezTo>
                  <a:pt x="8216" y="4285"/>
                  <a:pt x="8220" y="4295"/>
                  <a:pt x="8225" y="4305"/>
                </a:cubicBezTo>
                <a:lnTo>
                  <a:pt x="8225" y="4305"/>
                </a:lnTo>
                <a:cubicBezTo>
                  <a:pt x="8236" y="4343"/>
                  <a:pt x="8250" y="4378"/>
                  <a:pt x="8260" y="4416"/>
                </a:cubicBezTo>
                <a:cubicBezTo>
                  <a:pt x="8263" y="4428"/>
                  <a:pt x="8265" y="4439"/>
                  <a:pt x="8268" y="4450"/>
                </a:cubicBezTo>
                <a:lnTo>
                  <a:pt x="8268" y="4450"/>
                </a:lnTo>
                <a:cubicBezTo>
                  <a:pt x="8266" y="4490"/>
                  <a:pt x="8277" y="4536"/>
                  <a:pt x="8275" y="4575"/>
                </a:cubicBezTo>
                <a:cubicBezTo>
                  <a:pt x="8275" y="4595"/>
                  <a:pt x="8274" y="4618"/>
                  <a:pt x="8273" y="4638"/>
                </a:cubicBezTo>
                <a:cubicBezTo>
                  <a:pt x="8271" y="4656"/>
                  <a:pt x="8261" y="4680"/>
                  <a:pt x="8261" y="4680"/>
                </a:cubicBezTo>
                <a:cubicBezTo>
                  <a:pt x="8261" y="4680"/>
                  <a:pt x="8264" y="4674"/>
                  <a:pt x="8273" y="4656"/>
                </a:cubicBezTo>
                <a:lnTo>
                  <a:pt x="8273" y="4656"/>
                </a:lnTo>
                <a:cubicBezTo>
                  <a:pt x="8271" y="4661"/>
                  <a:pt x="8269" y="4667"/>
                  <a:pt x="8268" y="4671"/>
                </a:cubicBezTo>
                <a:cubicBezTo>
                  <a:pt x="8264" y="4692"/>
                  <a:pt x="8259" y="4712"/>
                  <a:pt x="8253" y="4733"/>
                </a:cubicBezTo>
                <a:cubicBezTo>
                  <a:pt x="8249" y="4746"/>
                  <a:pt x="8245" y="4772"/>
                  <a:pt x="8239" y="4796"/>
                </a:cubicBezTo>
                <a:lnTo>
                  <a:pt x="8239" y="4796"/>
                </a:lnTo>
                <a:cubicBezTo>
                  <a:pt x="8236" y="4798"/>
                  <a:pt x="8232" y="4805"/>
                  <a:pt x="8226" y="4815"/>
                </a:cubicBezTo>
                <a:cubicBezTo>
                  <a:pt x="8213" y="4839"/>
                  <a:pt x="8202" y="4863"/>
                  <a:pt x="8187" y="4886"/>
                </a:cubicBezTo>
                <a:cubicBezTo>
                  <a:pt x="8176" y="4905"/>
                  <a:pt x="8166" y="4923"/>
                  <a:pt x="8152" y="4941"/>
                </a:cubicBezTo>
                <a:cubicBezTo>
                  <a:pt x="8150" y="4945"/>
                  <a:pt x="8145" y="4953"/>
                  <a:pt x="8139" y="4960"/>
                </a:cubicBezTo>
                <a:lnTo>
                  <a:pt x="8139" y="4960"/>
                </a:lnTo>
                <a:cubicBezTo>
                  <a:pt x="8122" y="4978"/>
                  <a:pt x="8095" y="5007"/>
                  <a:pt x="8089" y="5014"/>
                </a:cubicBezTo>
                <a:lnTo>
                  <a:pt x="8081" y="5022"/>
                </a:lnTo>
                <a:cubicBezTo>
                  <a:pt x="8028" y="5076"/>
                  <a:pt x="7972" y="5131"/>
                  <a:pt x="7917" y="5186"/>
                </a:cubicBezTo>
                <a:lnTo>
                  <a:pt x="6132" y="6971"/>
                </a:lnTo>
                <a:lnTo>
                  <a:pt x="5310" y="7793"/>
                </a:lnTo>
                <a:lnTo>
                  <a:pt x="5107" y="7995"/>
                </a:lnTo>
                <a:cubicBezTo>
                  <a:pt x="5091" y="8012"/>
                  <a:pt x="5076" y="8028"/>
                  <a:pt x="5059" y="8044"/>
                </a:cubicBezTo>
                <a:cubicBezTo>
                  <a:pt x="5055" y="8047"/>
                  <a:pt x="5036" y="8063"/>
                  <a:pt x="5023" y="8075"/>
                </a:cubicBezTo>
                <a:lnTo>
                  <a:pt x="5023" y="8075"/>
                </a:lnTo>
                <a:cubicBezTo>
                  <a:pt x="5036" y="8066"/>
                  <a:pt x="5053" y="8056"/>
                  <a:pt x="5054" y="8056"/>
                </a:cubicBezTo>
                <a:lnTo>
                  <a:pt x="5054" y="8056"/>
                </a:lnTo>
                <a:cubicBezTo>
                  <a:pt x="5054" y="8056"/>
                  <a:pt x="5047" y="8061"/>
                  <a:pt x="5023" y="8076"/>
                </a:cubicBezTo>
                <a:cubicBezTo>
                  <a:pt x="5021" y="8078"/>
                  <a:pt x="5019" y="8079"/>
                  <a:pt x="5017" y="8080"/>
                </a:cubicBezTo>
                <a:lnTo>
                  <a:pt x="5017" y="8080"/>
                </a:lnTo>
                <a:cubicBezTo>
                  <a:pt x="5019" y="8079"/>
                  <a:pt x="5021" y="8077"/>
                  <a:pt x="5023" y="8075"/>
                </a:cubicBezTo>
                <a:lnTo>
                  <a:pt x="5023" y="8075"/>
                </a:lnTo>
                <a:cubicBezTo>
                  <a:pt x="5019" y="8078"/>
                  <a:pt x="5015" y="8081"/>
                  <a:pt x="5012" y="8083"/>
                </a:cubicBezTo>
                <a:lnTo>
                  <a:pt x="5012" y="8083"/>
                </a:lnTo>
                <a:cubicBezTo>
                  <a:pt x="5014" y="8082"/>
                  <a:pt x="5016" y="8081"/>
                  <a:pt x="5017" y="8080"/>
                </a:cubicBezTo>
                <a:lnTo>
                  <a:pt x="5017" y="8080"/>
                </a:lnTo>
                <a:cubicBezTo>
                  <a:pt x="5012" y="8085"/>
                  <a:pt x="5009" y="8088"/>
                  <a:pt x="5009" y="8088"/>
                </a:cubicBezTo>
                <a:cubicBezTo>
                  <a:pt x="5009" y="8087"/>
                  <a:pt x="5010" y="8085"/>
                  <a:pt x="5012" y="8083"/>
                </a:cubicBezTo>
                <a:lnTo>
                  <a:pt x="5012" y="8083"/>
                </a:lnTo>
                <a:cubicBezTo>
                  <a:pt x="4984" y="8101"/>
                  <a:pt x="4956" y="8119"/>
                  <a:pt x="4927" y="8135"/>
                </a:cubicBezTo>
                <a:cubicBezTo>
                  <a:pt x="4912" y="8143"/>
                  <a:pt x="4896" y="8150"/>
                  <a:pt x="4881" y="8158"/>
                </a:cubicBezTo>
                <a:lnTo>
                  <a:pt x="4881" y="8158"/>
                </a:lnTo>
                <a:cubicBezTo>
                  <a:pt x="4839" y="8172"/>
                  <a:pt x="4798" y="8186"/>
                  <a:pt x="4755" y="8196"/>
                </a:cubicBezTo>
                <a:cubicBezTo>
                  <a:pt x="4742" y="8200"/>
                  <a:pt x="4713" y="8201"/>
                  <a:pt x="4699" y="8207"/>
                </a:cubicBezTo>
                <a:lnTo>
                  <a:pt x="4699" y="8207"/>
                </a:lnTo>
                <a:cubicBezTo>
                  <a:pt x="4670" y="8208"/>
                  <a:pt x="4642" y="8209"/>
                  <a:pt x="4612" y="8209"/>
                </a:cubicBezTo>
                <a:cubicBezTo>
                  <a:pt x="4592" y="8209"/>
                  <a:pt x="4570" y="8207"/>
                  <a:pt x="4550" y="8206"/>
                </a:cubicBezTo>
                <a:cubicBezTo>
                  <a:pt x="4532" y="8204"/>
                  <a:pt x="4508" y="8194"/>
                  <a:pt x="4507" y="8194"/>
                </a:cubicBezTo>
                <a:lnTo>
                  <a:pt x="4507" y="8194"/>
                </a:lnTo>
                <a:cubicBezTo>
                  <a:pt x="4507" y="8194"/>
                  <a:pt x="4511" y="8196"/>
                  <a:pt x="4521" y="8201"/>
                </a:cubicBezTo>
                <a:lnTo>
                  <a:pt x="4521" y="8201"/>
                </a:lnTo>
                <a:cubicBezTo>
                  <a:pt x="4505" y="8197"/>
                  <a:pt x="4488" y="8194"/>
                  <a:pt x="4471" y="8190"/>
                </a:cubicBezTo>
                <a:cubicBezTo>
                  <a:pt x="4457" y="8186"/>
                  <a:pt x="4425" y="8181"/>
                  <a:pt x="4398" y="8173"/>
                </a:cubicBezTo>
                <a:lnTo>
                  <a:pt x="4398" y="8173"/>
                </a:lnTo>
                <a:cubicBezTo>
                  <a:pt x="4393" y="8171"/>
                  <a:pt x="4385" y="8166"/>
                  <a:pt x="4372" y="8159"/>
                </a:cubicBezTo>
                <a:cubicBezTo>
                  <a:pt x="4353" y="8149"/>
                  <a:pt x="4334" y="8140"/>
                  <a:pt x="4315" y="8129"/>
                </a:cubicBezTo>
                <a:cubicBezTo>
                  <a:pt x="4288" y="8113"/>
                  <a:pt x="4262" y="8096"/>
                  <a:pt x="4237" y="8079"/>
                </a:cubicBezTo>
                <a:lnTo>
                  <a:pt x="4237" y="8079"/>
                </a:lnTo>
                <a:cubicBezTo>
                  <a:pt x="4237" y="8078"/>
                  <a:pt x="4237" y="8078"/>
                  <a:pt x="4237" y="8078"/>
                </a:cubicBezTo>
                <a:cubicBezTo>
                  <a:pt x="4212" y="8056"/>
                  <a:pt x="4191" y="8037"/>
                  <a:pt x="4170" y="8018"/>
                </a:cubicBezTo>
                <a:lnTo>
                  <a:pt x="4170" y="8018"/>
                </a:lnTo>
                <a:cubicBezTo>
                  <a:pt x="4170" y="8018"/>
                  <a:pt x="4170" y="8018"/>
                  <a:pt x="4170" y="8018"/>
                </a:cubicBezTo>
                <a:lnTo>
                  <a:pt x="2852" y="6701"/>
                </a:lnTo>
                <a:lnTo>
                  <a:pt x="1224" y="5073"/>
                </a:lnTo>
                <a:lnTo>
                  <a:pt x="1171" y="5019"/>
                </a:lnTo>
                <a:lnTo>
                  <a:pt x="1164" y="5013"/>
                </a:lnTo>
                <a:cubicBezTo>
                  <a:pt x="1149" y="4998"/>
                  <a:pt x="1135" y="4979"/>
                  <a:pt x="1118" y="4964"/>
                </a:cubicBezTo>
                <a:cubicBezTo>
                  <a:pt x="1113" y="4959"/>
                  <a:pt x="1107" y="4954"/>
                  <a:pt x="1102" y="4951"/>
                </a:cubicBezTo>
                <a:lnTo>
                  <a:pt x="1102" y="4951"/>
                </a:lnTo>
                <a:cubicBezTo>
                  <a:pt x="1081" y="4921"/>
                  <a:pt x="1063" y="4882"/>
                  <a:pt x="1049" y="4856"/>
                </a:cubicBezTo>
                <a:cubicBezTo>
                  <a:pt x="1044" y="4848"/>
                  <a:pt x="1040" y="4839"/>
                  <a:pt x="1035" y="4830"/>
                </a:cubicBezTo>
                <a:lnTo>
                  <a:pt x="1035" y="4830"/>
                </a:lnTo>
                <a:cubicBezTo>
                  <a:pt x="1034" y="4800"/>
                  <a:pt x="1003" y="4742"/>
                  <a:pt x="997" y="4716"/>
                </a:cubicBezTo>
                <a:cubicBezTo>
                  <a:pt x="992" y="4696"/>
                  <a:pt x="988" y="4675"/>
                  <a:pt x="983" y="4655"/>
                </a:cubicBezTo>
                <a:cubicBezTo>
                  <a:pt x="978" y="4636"/>
                  <a:pt x="976" y="4629"/>
                  <a:pt x="975" y="4629"/>
                </a:cubicBezTo>
                <a:lnTo>
                  <a:pt x="975" y="4629"/>
                </a:lnTo>
                <a:cubicBezTo>
                  <a:pt x="974" y="4629"/>
                  <a:pt x="986" y="4682"/>
                  <a:pt x="984" y="4682"/>
                </a:cubicBezTo>
                <a:cubicBezTo>
                  <a:pt x="984" y="4682"/>
                  <a:pt x="984" y="4682"/>
                  <a:pt x="984" y="4682"/>
                </a:cubicBezTo>
                <a:cubicBezTo>
                  <a:pt x="969" y="4674"/>
                  <a:pt x="977" y="4560"/>
                  <a:pt x="978" y="4542"/>
                </a:cubicBezTo>
                <a:cubicBezTo>
                  <a:pt x="978" y="4533"/>
                  <a:pt x="976" y="4509"/>
                  <a:pt x="976" y="4486"/>
                </a:cubicBezTo>
                <a:lnTo>
                  <a:pt x="976" y="4486"/>
                </a:lnTo>
                <a:cubicBezTo>
                  <a:pt x="977" y="4484"/>
                  <a:pt x="979" y="4477"/>
                  <a:pt x="983" y="4461"/>
                </a:cubicBezTo>
                <a:cubicBezTo>
                  <a:pt x="988" y="4441"/>
                  <a:pt x="992" y="4420"/>
                  <a:pt x="997" y="4400"/>
                </a:cubicBezTo>
                <a:cubicBezTo>
                  <a:pt x="1004" y="4374"/>
                  <a:pt x="1035" y="4317"/>
                  <a:pt x="1036" y="4287"/>
                </a:cubicBezTo>
                <a:lnTo>
                  <a:pt x="1036" y="4287"/>
                </a:lnTo>
                <a:cubicBezTo>
                  <a:pt x="1043" y="4272"/>
                  <a:pt x="1049" y="4258"/>
                  <a:pt x="1057" y="4245"/>
                </a:cubicBezTo>
                <a:cubicBezTo>
                  <a:pt x="1069" y="4224"/>
                  <a:pt x="1083" y="4193"/>
                  <a:pt x="1100" y="4167"/>
                </a:cubicBezTo>
                <a:lnTo>
                  <a:pt x="1100" y="4167"/>
                </a:lnTo>
                <a:cubicBezTo>
                  <a:pt x="1106" y="4164"/>
                  <a:pt x="1112" y="4158"/>
                  <a:pt x="1118" y="4152"/>
                </a:cubicBezTo>
                <a:cubicBezTo>
                  <a:pt x="1133" y="4135"/>
                  <a:pt x="1149" y="4119"/>
                  <a:pt x="1164" y="4103"/>
                </a:cubicBezTo>
                <a:lnTo>
                  <a:pt x="1172" y="4096"/>
                </a:lnTo>
                <a:cubicBezTo>
                  <a:pt x="1190" y="4077"/>
                  <a:pt x="1209" y="4058"/>
                  <a:pt x="1228" y="4040"/>
                </a:cubicBezTo>
                <a:lnTo>
                  <a:pt x="1480" y="3787"/>
                </a:lnTo>
                <a:lnTo>
                  <a:pt x="3364" y="1903"/>
                </a:lnTo>
                <a:lnTo>
                  <a:pt x="4067" y="1201"/>
                </a:lnTo>
                <a:cubicBezTo>
                  <a:pt x="4106" y="1162"/>
                  <a:pt x="4145" y="1122"/>
                  <a:pt x="4185" y="1084"/>
                </a:cubicBezTo>
                <a:cubicBezTo>
                  <a:pt x="4200" y="1069"/>
                  <a:pt x="4217" y="1055"/>
                  <a:pt x="4232" y="1040"/>
                </a:cubicBezTo>
                <a:lnTo>
                  <a:pt x="4232" y="1040"/>
                </a:lnTo>
                <a:cubicBezTo>
                  <a:pt x="4260" y="1022"/>
                  <a:pt x="4286" y="1004"/>
                  <a:pt x="4313" y="988"/>
                </a:cubicBezTo>
                <a:cubicBezTo>
                  <a:pt x="4327" y="980"/>
                  <a:pt x="4341" y="974"/>
                  <a:pt x="4354" y="967"/>
                </a:cubicBezTo>
                <a:lnTo>
                  <a:pt x="4354" y="967"/>
                </a:lnTo>
                <a:cubicBezTo>
                  <a:pt x="4385" y="966"/>
                  <a:pt x="4457" y="930"/>
                  <a:pt x="4483" y="924"/>
                </a:cubicBezTo>
                <a:cubicBezTo>
                  <a:pt x="4501" y="920"/>
                  <a:pt x="4519" y="917"/>
                  <a:pt x="4537" y="913"/>
                </a:cubicBezTo>
                <a:lnTo>
                  <a:pt x="4537" y="913"/>
                </a:lnTo>
                <a:cubicBezTo>
                  <a:pt x="4567" y="911"/>
                  <a:pt x="4596" y="909"/>
                  <a:pt x="4625" y="909"/>
                </a:cubicBezTo>
                <a:cubicBezTo>
                  <a:pt x="4634" y="909"/>
                  <a:pt x="4665" y="907"/>
                  <a:pt x="4694" y="907"/>
                </a:cubicBezTo>
                <a:close/>
                <a:moveTo>
                  <a:pt x="4608" y="1"/>
                </a:moveTo>
                <a:cubicBezTo>
                  <a:pt x="4349" y="1"/>
                  <a:pt x="4088" y="65"/>
                  <a:pt x="3849" y="201"/>
                </a:cubicBezTo>
                <a:cubicBezTo>
                  <a:pt x="3602" y="342"/>
                  <a:pt x="3407" y="567"/>
                  <a:pt x="3208" y="765"/>
                </a:cubicBezTo>
                <a:lnTo>
                  <a:pt x="1260" y="2713"/>
                </a:lnTo>
                <a:lnTo>
                  <a:pt x="580" y="3393"/>
                </a:lnTo>
                <a:cubicBezTo>
                  <a:pt x="470" y="3504"/>
                  <a:pt x="365" y="3620"/>
                  <a:pt x="284" y="3754"/>
                </a:cubicBezTo>
                <a:cubicBezTo>
                  <a:pt x="61" y="4123"/>
                  <a:pt x="1" y="4605"/>
                  <a:pt x="134" y="5017"/>
                </a:cubicBezTo>
                <a:cubicBezTo>
                  <a:pt x="251" y="5382"/>
                  <a:pt x="494" y="5631"/>
                  <a:pt x="755" y="5892"/>
                </a:cubicBezTo>
                <a:lnTo>
                  <a:pt x="1622" y="6758"/>
                </a:lnTo>
                <a:lnTo>
                  <a:pt x="3415" y="8552"/>
                </a:lnTo>
                <a:lnTo>
                  <a:pt x="3488" y="8624"/>
                </a:lnTo>
                <a:lnTo>
                  <a:pt x="3488" y="8624"/>
                </a:lnTo>
                <a:cubicBezTo>
                  <a:pt x="3499" y="8638"/>
                  <a:pt x="3511" y="8652"/>
                  <a:pt x="3525" y="8665"/>
                </a:cubicBezTo>
                <a:cubicBezTo>
                  <a:pt x="3831" y="8962"/>
                  <a:pt x="4227" y="9110"/>
                  <a:pt x="4624" y="9110"/>
                </a:cubicBezTo>
                <a:cubicBezTo>
                  <a:pt x="5023" y="9110"/>
                  <a:pt x="5421" y="8960"/>
                  <a:pt x="5727" y="8660"/>
                </a:cubicBezTo>
                <a:cubicBezTo>
                  <a:pt x="5895" y="8494"/>
                  <a:pt x="6060" y="8327"/>
                  <a:pt x="6227" y="8160"/>
                </a:cubicBezTo>
                <a:lnTo>
                  <a:pt x="8208" y="6179"/>
                </a:lnTo>
                <a:cubicBezTo>
                  <a:pt x="8380" y="6007"/>
                  <a:pt x="8553" y="5838"/>
                  <a:pt x="8723" y="5664"/>
                </a:cubicBezTo>
                <a:cubicBezTo>
                  <a:pt x="9307" y="5069"/>
                  <a:pt x="9328" y="4129"/>
                  <a:pt x="8776" y="3506"/>
                </a:cubicBezTo>
                <a:cubicBezTo>
                  <a:pt x="8633" y="3346"/>
                  <a:pt x="8473" y="3201"/>
                  <a:pt x="8321" y="3049"/>
                </a:cubicBezTo>
                <a:lnTo>
                  <a:pt x="7372" y="2099"/>
                </a:lnTo>
                <a:cubicBezTo>
                  <a:pt x="6831" y="1560"/>
                  <a:pt x="6292" y="1018"/>
                  <a:pt x="5751" y="478"/>
                </a:cubicBezTo>
                <a:cubicBezTo>
                  <a:pt x="5440" y="169"/>
                  <a:pt x="5027" y="1"/>
                  <a:pt x="46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3375197" y="1162717"/>
            <a:ext cx="1035039" cy="1008865"/>
          </a:xfrm>
          <a:custGeom>
            <a:avLst/>
            <a:gdLst/>
            <a:ahLst/>
            <a:cxnLst/>
            <a:rect l="l" t="t" r="r" b="b"/>
            <a:pathLst>
              <a:path w="8423" h="8210" extrusionOk="0">
                <a:moveTo>
                  <a:pt x="4211" y="1"/>
                </a:moveTo>
                <a:cubicBezTo>
                  <a:pt x="3930" y="1"/>
                  <a:pt x="3648" y="107"/>
                  <a:pt x="3435" y="321"/>
                </a:cubicBezTo>
                <a:lnTo>
                  <a:pt x="428" y="3328"/>
                </a:lnTo>
                <a:cubicBezTo>
                  <a:pt x="0" y="3755"/>
                  <a:pt x="0" y="4454"/>
                  <a:pt x="428" y="4882"/>
                </a:cubicBezTo>
                <a:lnTo>
                  <a:pt x="3435" y="7888"/>
                </a:lnTo>
                <a:cubicBezTo>
                  <a:pt x="3648" y="8102"/>
                  <a:pt x="3930" y="8209"/>
                  <a:pt x="4211" y="8209"/>
                </a:cubicBezTo>
                <a:cubicBezTo>
                  <a:pt x="4493" y="8209"/>
                  <a:pt x="4775" y="8102"/>
                  <a:pt x="4988" y="7888"/>
                </a:cubicBezTo>
                <a:lnTo>
                  <a:pt x="7995" y="4882"/>
                </a:lnTo>
                <a:cubicBezTo>
                  <a:pt x="8423" y="4454"/>
                  <a:pt x="8423" y="3755"/>
                  <a:pt x="7995" y="3328"/>
                </a:cubicBezTo>
                <a:lnTo>
                  <a:pt x="4988" y="321"/>
                </a:lnTo>
                <a:cubicBezTo>
                  <a:pt x="4775" y="107"/>
                  <a:pt x="4493" y="1"/>
                  <a:pt x="4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3474631" y="1373615"/>
            <a:ext cx="81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3312650" y="2757593"/>
            <a:ext cx="1146248" cy="1119460"/>
          </a:xfrm>
          <a:custGeom>
            <a:avLst/>
            <a:gdLst/>
            <a:ahLst/>
            <a:cxnLst/>
            <a:rect l="l" t="t" r="r" b="b"/>
            <a:pathLst>
              <a:path w="9328" h="9110" extrusionOk="0">
                <a:moveTo>
                  <a:pt x="4707" y="907"/>
                </a:moveTo>
                <a:lnTo>
                  <a:pt x="4707" y="907"/>
                </a:lnTo>
                <a:cubicBezTo>
                  <a:pt x="4729" y="907"/>
                  <a:pt x="4748" y="909"/>
                  <a:pt x="4751" y="914"/>
                </a:cubicBezTo>
                <a:cubicBezTo>
                  <a:pt x="4751" y="915"/>
                  <a:pt x="4751" y="915"/>
                  <a:pt x="4750" y="915"/>
                </a:cubicBezTo>
                <a:cubicBezTo>
                  <a:pt x="4745" y="915"/>
                  <a:pt x="4723" y="910"/>
                  <a:pt x="4707" y="907"/>
                </a:cubicBezTo>
                <a:close/>
                <a:moveTo>
                  <a:pt x="4399" y="943"/>
                </a:moveTo>
                <a:cubicBezTo>
                  <a:pt x="4400" y="943"/>
                  <a:pt x="4382" y="953"/>
                  <a:pt x="4367" y="960"/>
                </a:cubicBezTo>
                <a:lnTo>
                  <a:pt x="4367" y="960"/>
                </a:lnTo>
                <a:cubicBezTo>
                  <a:pt x="4368" y="959"/>
                  <a:pt x="4369" y="959"/>
                  <a:pt x="4369" y="958"/>
                </a:cubicBezTo>
                <a:cubicBezTo>
                  <a:pt x="4390" y="947"/>
                  <a:pt x="4398" y="943"/>
                  <a:pt x="4399" y="943"/>
                </a:cubicBezTo>
                <a:close/>
                <a:moveTo>
                  <a:pt x="4348" y="966"/>
                </a:moveTo>
                <a:cubicBezTo>
                  <a:pt x="4348" y="966"/>
                  <a:pt x="4348" y="966"/>
                  <a:pt x="4349" y="966"/>
                </a:cubicBezTo>
                <a:lnTo>
                  <a:pt x="4349" y="966"/>
                </a:lnTo>
                <a:cubicBezTo>
                  <a:pt x="4348" y="966"/>
                  <a:pt x="4348" y="966"/>
                  <a:pt x="4348" y="966"/>
                </a:cubicBezTo>
                <a:close/>
                <a:moveTo>
                  <a:pt x="5026" y="1038"/>
                </a:moveTo>
                <a:lnTo>
                  <a:pt x="5026" y="1038"/>
                </a:lnTo>
                <a:cubicBezTo>
                  <a:pt x="5035" y="1045"/>
                  <a:pt x="5042" y="1051"/>
                  <a:pt x="5047" y="1058"/>
                </a:cubicBezTo>
                <a:lnTo>
                  <a:pt x="5047" y="1058"/>
                </a:lnTo>
                <a:cubicBezTo>
                  <a:pt x="5045" y="1055"/>
                  <a:pt x="5035" y="1046"/>
                  <a:pt x="5026" y="1038"/>
                </a:cubicBezTo>
                <a:close/>
                <a:moveTo>
                  <a:pt x="1127" y="4136"/>
                </a:moveTo>
                <a:cubicBezTo>
                  <a:pt x="1127" y="4137"/>
                  <a:pt x="1127" y="4137"/>
                  <a:pt x="1126" y="4137"/>
                </a:cubicBezTo>
                <a:lnTo>
                  <a:pt x="1126" y="4137"/>
                </a:lnTo>
                <a:cubicBezTo>
                  <a:pt x="1127" y="4137"/>
                  <a:pt x="1127" y="4137"/>
                  <a:pt x="1127" y="4136"/>
                </a:cubicBezTo>
                <a:close/>
                <a:moveTo>
                  <a:pt x="1028" y="4301"/>
                </a:moveTo>
                <a:cubicBezTo>
                  <a:pt x="1021" y="4316"/>
                  <a:pt x="1012" y="4332"/>
                  <a:pt x="1012" y="4332"/>
                </a:cubicBezTo>
                <a:cubicBezTo>
                  <a:pt x="1012" y="4332"/>
                  <a:pt x="1016" y="4323"/>
                  <a:pt x="1028" y="4301"/>
                </a:cubicBezTo>
                <a:cubicBezTo>
                  <a:pt x="1028" y="4301"/>
                  <a:pt x="1028" y="4301"/>
                  <a:pt x="1028" y="4301"/>
                </a:cubicBezTo>
                <a:close/>
                <a:moveTo>
                  <a:pt x="8269" y="4434"/>
                </a:moveTo>
                <a:lnTo>
                  <a:pt x="8269" y="4434"/>
                </a:lnTo>
                <a:cubicBezTo>
                  <a:pt x="8269" y="4434"/>
                  <a:pt x="8269" y="4434"/>
                  <a:pt x="8269" y="4434"/>
                </a:cubicBezTo>
                <a:lnTo>
                  <a:pt x="8269" y="4434"/>
                </a:lnTo>
                <a:cubicBezTo>
                  <a:pt x="8269" y="4434"/>
                  <a:pt x="8269" y="4434"/>
                  <a:pt x="8269" y="4434"/>
                </a:cubicBezTo>
                <a:close/>
                <a:moveTo>
                  <a:pt x="984" y="4433"/>
                </a:moveTo>
                <a:lnTo>
                  <a:pt x="984" y="4433"/>
                </a:lnTo>
                <a:cubicBezTo>
                  <a:pt x="983" y="4434"/>
                  <a:pt x="978" y="4460"/>
                  <a:pt x="976" y="4475"/>
                </a:cubicBezTo>
                <a:lnTo>
                  <a:pt x="976" y="4475"/>
                </a:lnTo>
                <a:cubicBezTo>
                  <a:pt x="976" y="4455"/>
                  <a:pt x="978" y="4436"/>
                  <a:pt x="984" y="4433"/>
                </a:cubicBezTo>
                <a:close/>
                <a:moveTo>
                  <a:pt x="8262" y="4677"/>
                </a:moveTo>
                <a:cubicBezTo>
                  <a:pt x="8261" y="4679"/>
                  <a:pt x="8261" y="4680"/>
                  <a:pt x="8261" y="4680"/>
                </a:cubicBezTo>
                <a:cubicBezTo>
                  <a:pt x="8261" y="4680"/>
                  <a:pt x="8262" y="4679"/>
                  <a:pt x="8262" y="4677"/>
                </a:cubicBezTo>
                <a:close/>
                <a:moveTo>
                  <a:pt x="1012" y="4784"/>
                </a:moveTo>
                <a:cubicBezTo>
                  <a:pt x="1012" y="4784"/>
                  <a:pt x="1020" y="4797"/>
                  <a:pt x="1026" y="4811"/>
                </a:cubicBezTo>
                <a:lnTo>
                  <a:pt x="1026" y="4811"/>
                </a:lnTo>
                <a:cubicBezTo>
                  <a:pt x="1015" y="4791"/>
                  <a:pt x="1012" y="4784"/>
                  <a:pt x="1012" y="4784"/>
                </a:cubicBezTo>
                <a:close/>
                <a:moveTo>
                  <a:pt x="1035" y="4836"/>
                </a:moveTo>
                <a:lnTo>
                  <a:pt x="1035" y="4836"/>
                </a:lnTo>
                <a:cubicBezTo>
                  <a:pt x="1035" y="4836"/>
                  <a:pt x="1035" y="4836"/>
                  <a:pt x="1035" y="4836"/>
                </a:cubicBezTo>
                <a:cubicBezTo>
                  <a:pt x="1035" y="4836"/>
                  <a:pt x="1035" y="4836"/>
                  <a:pt x="1035" y="4836"/>
                </a:cubicBezTo>
                <a:close/>
                <a:moveTo>
                  <a:pt x="8219" y="4837"/>
                </a:moveTo>
                <a:cubicBezTo>
                  <a:pt x="8218" y="4837"/>
                  <a:pt x="8218" y="4837"/>
                  <a:pt x="8218" y="4837"/>
                </a:cubicBezTo>
                <a:cubicBezTo>
                  <a:pt x="8218" y="4837"/>
                  <a:pt x="8218" y="4837"/>
                  <a:pt x="8219" y="4837"/>
                </a:cubicBezTo>
                <a:close/>
                <a:moveTo>
                  <a:pt x="4350" y="8151"/>
                </a:moveTo>
                <a:cubicBezTo>
                  <a:pt x="4351" y="8152"/>
                  <a:pt x="4376" y="8164"/>
                  <a:pt x="4391" y="8172"/>
                </a:cubicBezTo>
                <a:lnTo>
                  <a:pt x="4391" y="8172"/>
                </a:lnTo>
                <a:cubicBezTo>
                  <a:pt x="4372" y="8166"/>
                  <a:pt x="4356" y="8159"/>
                  <a:pt x="4350" y="8151"/>
                </a:cubicBezTo>
                <a:close/>
                <a:moveTo>
                  <a:pt x="4508" y="8194"/>
                </a:moveTo>
                <a:lnTo>
                  <a:pt x="4508" y="8194"/>
                </a:lnTo>
                <a:cubicBezTo>
                  <a:pt x="4508" y="8194"/>
                  <a:pt x="4509" y="8194"/>
                  <a:pt x="4511" y="8195"/>
                </a:cubicBezTo>
                <a:lnTo>
                  <a:pt x="4511" y="8195"/>
                </a:lnTo>
                <a:cubicBezTo>
                  <a:pt x="4509" y="8194"/>
                  <a:pt x="4508" y="8194"/>
                  <a:pt x="4508" y="8194"/>
                </a:cubicBezTo>
                <a:close/>
                <a:moveTo>
                  <a:pt x="4753" y="8202"/>
                </a:moveTo>
                <a:cubicBezTo>
                  <a:pt x="4758" y="8202"/>
                  <a:pt x="4752" y="8203"/>
                  <a:pt x="4722" y="8205"/>
                </a:cubicBezTo>
                <a:cubicBezTo>
                  <a:pt x="4717" y="8205"/>
                  <a:pt x="4711" y="8205"/>
                  <a:pt x="4706" y="8206"/>
                </a:cubicBezTo>
                <a:lnTo>
                  <a:pt x="4706" y="8206"/>
                </a:lnTo>
                <a:cubicBezTo>
                  <a:pt x="4721" y="8203"/>
                  <a:pt x="4747" y="8202"/>
                  <a:pt x="4753" y="8202"/>
                </a:cubicBezTo>
                <a:close/>
                <a:moveTo>
                  <a:pt x="4691" y="907"/>
                </a:moveTo>
                <a:cubicBezTo>
                  <a:pt x="4694" y="907"/>
                  <a:pt x="4696" y="907"/>
                  <a:pt x="4698" y="907"/>
                </a:cubicBezTo>
                <a:lnTo>
                  <a:pt x="4698" y="907"/>
                </a:lnTo>
                <a:cubicBezTo>
                  <a:pt x="4704" y="908"/>
                  <a:pt x="4712" y="910"/>
                  <a:pt x="4722" y="913"/>
                </a:cubicBezTo>
                <a:cubicBezTo>
                  <a:pt x="4748" y="919"/>
                  <a:pt x="4774" y="925"/>
                  <a:pt x="4799" y="931"/>
                </a:cubicBezTo>
                <a:cubicBezTo>
                  <a:pt x="4808" y="933"/>
                  <a:pt x="4849" y="947"/>
                  <a:pt x="4875" y="956"/>
                </a:cubicBezTo>
                <a:lnTo>
                  <a:pt x="4875" y="956"/>
                </a:lnTo>
                <a:cubicBezTo>
                  <a:pt x="4895" y="966"/>
                  <a:pt x="4929" y="982"/>
                  <a:pt x="4938" y="989"/>
                </a:cubicBezTo>
                <a:cubicBezTo>
                  <a:pt x="4958" y="1000"/>
                  <a:pt x="4986" y="1012"/>
                  <a:pt x="5010" y="1027"/>
                </a:cubicBezTo>
                <a:lnTo>
                  <a:pt x="5010" y="1027"/>
                </a:lnTo>
                <a:cubicBezTo>
                  <a:pt x="5013" y="1031"/>
                  <a:pt x="5020" y="1038"/>
                  <a:pt x="5033" y="1050"/>
                </a:cubicBezTo>
                <a:cubicBezTo>
                  <a:pt x="5048" y="1066"/>
                  <a:pt x="5065" y="1081"/>
                  <a:pt x="5081" y="1096"/>
                </a:cubicBezTo>
                <a:lnTo>
                  <a:pt x="5111" y="1127"/>
                </a:lnTo>
                <a:lnTo>
                  <a:pt x="5322" y="1338"/>
                </a:lnTo>
                <a:lnTo>
                  <a:pt x="6146" y="2162"/>
                </a:lnTo>
                <a:lnTo>
                  <a:pt x="7929" y="3944"/>
                </a:lnTo>
                <a:cubicBezTo>
                  <a:pt x="7980" y="3995"/>
                  <a:pt x="8032" y="4046"/>
                  <a:pt x="8084" y="4100"/>
                </a:cubicBezTo>
                <a:cubicBezTo>
                  <a:pt x="8089" y="4106"/>
                  <a:pt x="8095" y="4111"/>
                  <a:pt x="8100" y="4117"/>
                </a:cubicBezTo>
                <a:cubicBezTo>
                  <a:pt x="8109" y="4126"/>
                  <a:pt x="8117" y="4136"/>
                  <a:pt x="8126" y="4145"/>
                </a:cubicBezTo>
                <a:lnTo>
                  <a:pt x="8126" y="4145"/>
                </a:lnTo>
                <a:cubicBezTo>
                  <a:pt x="8137" y="4174"/>
                  <a:pt x="8200" y="4256"/>
                  <a:pt x="8211" y="4275"/>
                </a:cubicBezTo>
                <a:cubicBezTo>
                  <a:pt x="8216" y="4285"/>
                  <a:pt x="8221" y="4295"/>
                  <a:pt x="8226" y="4305"/>
                </a:cubicBezTo>
                <a:lnTo>
                  <a:pt x="8226" y="4305"/>
                </a:lnTo>
                <a:cubicBezTo>
                  <a:pt x="8237" y="4343"/>
                  <a:pt x="8251" y="4379"/>
                  <a:pt x="8261" y="4417"/>
                </a:cubicBezTo>
                <a:cubicBezTo>
                  <a:pt x="8263" y="4428"/>
                  <a:pt x="8265" y="4438"/>
                  <a:pt x="8268" y="4449"/>
                </a:cubicBezTo>
                <a:lnTo>
                  <a:pt x="8268" y="4449"/>
                </a:lnTo>
                <a:cubicBezTo>
                  <a:pt x="8266" y="4490"/>
                  <a:pt x="8277" y="4535"/>
                  <a:pt x="8276" y="4575"/>
                </a:cubicBezTo>
                <a:cubicBezTo>
                  <a:pt x="8276" y="4596"/>
                  <a:pt x="8274" y="4617"/>
                  <a:pt x="8273" y="4638"/>
                </a:cubicBezTo>
                <a:cubicBezTo>
                  <a:pt x="8272" y="4652"/>
                  <a:pt x="8265" y="4670"/>
                  <a:pt x="8262" y="4677"/>
                </a:cubicBezTo>
                <a:lnTo>
                  <a:pt x="8262" y="4677"/>
                </a:lnTo>
                <a:cubicBezTo>
                  <a:pt x="8264" y="4673"/>
                  <a:pt x="8267" y="4666"/>
                  <a:pt x="8273" y="4654"/>
                </a:cubicBezTo>
                <a:cubicBezTo>
                  <a:pt x="8273" y="4654"/>
                  <a:pt x="8273" y="4654"/>
                  <a:pt x="8273" y="4654"/>
                </a:cubicBezTo>
                <a:lnTo>
                  <a:pt x="8273" y="4654"/>
                </a:lnTo>
                <a:cubicBezTo>
                  <a:pt x="8271" y="4660"/>
                  <a:pt x="8269" y="4666"/>
                  <a:pt x="8268" y="4670"/>
                </a:cubicBezTo>
                <a:cubicBezTo>
                  <a:pt x="8264" y="4691"/>
                  <a:pt x="8259" y="4711"/>
                  <a:pt x="8252" y="4732"/>
                </a:cubicBezTo>
                <a:cubicBezTo>
                  <a:pt x="8249" y="4746"/>
                  <a:pt x="8245" y="4772"/>
                  <a:pt x="8238" y="4796"/>
                </a:cubicBezTo>
                <a:lnTo>
                  <a:pt x="8238" y="4796"/>
                </a:lnTo>
                <a:cubicBezTo>
                  <a:pt x="8235" y="4799"/>
                  <a:pt x="8231" y="4805"/>
                  <a:pt x="8226" y="4816"/>
                </a:cubicBezTo>
                <a:cubicBezTo>
                  <a:pt x="8213" y="4838"/>
                  <a:pt x="8201" y="4863"/>
                  <a:pt x="8187" y="4885"/>
                </a:cubicBezTo>
                <a:cubicBezTo>
                  <a:pt x="8176" y="4905"/>
                  <a:pt x="8166" y="4923"/>
                  <a:pt x="8153" y="4941"/>
                </a:cubicBezTo>
                <a:cubicBezTo>
                  <a:pt x="8151" y="4945"/>
                  <a:pt x="8145" y="4952"/>
                  <a:pt x="8139" y="4959"/>
                </a:cubicBezTo>
                <a:lnTo>
                  <a:pt x="8139" y="4959"/>
                </a:lnTo>
                <a:cubicBezTo>
                  <a:pt x="8122" y="4977"/>
                  <a:pt x="8095" y="5007"/>
                  <a:pt x="8089" y="5013"/>
                </a:cubicBezTo>
                <a:lnTo>
                  <a:pt x="8082" y="5021"/>
                </a:lnTo>
                <a:cubicBezTo>
                  <a:pt x="8027" y="5077"/>
                  <a:pt x="7972" y="5130"/>
                  <a:pt x="7918" y="5185"/>
                </a:cubicBezTo>
                <a:lnTo>
                  <a:pt x="6132" y="6971"/>
                </a:lnTo>
                <a:lnTo>
                  <a:pt x="5310" y="7793"/>
                </a:lnTo>
                <a:lnTo>
                  <a:pt x="5107" y="7995"/>
                </a:lnTo>
                <a:cubicBezTo>
                  <a:pt x="5091" y="8011"/>
                  <a:pt x="5075" y="8029"/>
                  <a:pt x="5059" y="8044"/>
                </a:cubicBezTo>
                <a:cubicBezTo>
                  <a:pt x="5055" y="8047"/>
                  <a:pt x="5038" y="8062"/>
                  <a:pt x="5025" y="8074"/>
                </a:cubicBezTo>
                <a:lnTo>
                  <a:pt x="5025" y="8074"/>
                </a:lnTo>
                <a:cubicBezTo>
                  <a:pt x="5037" y="8065"/>
                  <a:pt x="5053" y="8055"/>
                  <a:pt x="5054" y="8055"/>
                </a:cubicBezTo>
                <a:lnTo>
                  <a:pt x="5054" y="8055"/>
                </a:lnTo>
                <a:cubicBezTo>
                  <a:pt x="5054" y="8055"/>
                  <a:pt x="5047" y="8060"/>
                  <a:pt x="5023" y="8076"/>
                </a:cubicBezTo>
                <a:cubicBezTo>
                  <a:pt x="5022" y="8077"/>
                  <a:pt x="5020" y="8078"/>
                  <a:pt x="5018" y="8079"/>
                </a:cubicBezTo>
                <a:lnTo>
                  <a:pt x="5018" y="8079"/>
                </a:lnTo>
                <a:cubicBezTo>
                  <a:pt x="5020" y="8077"/>
                  <a:pt x="5022" y="8075"/>
                  <a:pt x="5025" y="8074"/>
                </a:cubicBezTo>
                <a:lnTo>
                  <a:pt x="5025" y="8074"/>
                </a:lnTo>
                <a:cubicBezTo>
                  <a:pt x="5020" y="8077"/>
                  <a:pt x="5015" y="8080"/>
                  <a:pt x="5012" y="8083"/>
                </a:cubicBezTo>
                <a:lnTo>
                  <a:pt x="5012" y="8083"/>
                </a:lnTo>
                <a:cubicBezTo>
                  <a:pt x="5014" y="8081"/>
                  <a:pt x="5016" y="8080"/>
                  <a:pt x="5018" y="8079"/>
                </a:cubicBezTo>
                <a:lnTo>
                  <a:pt x="5018" y="8079"/>
                </a:lnTo>
                <a:cubicBezTo>
                  <a:pt x="5013" y="8084"/>
                  <a:pt x="5009" y="8087"/>
                  <a:pt x="5009" y="8087"/>
                </a:cubicBezTo>
                <a:cubicBezTo>
                  <a:pt x="5009" y="8086"/>
                  <a:pt x="5010" y="8085"/>
                  <a:pt x="5012" y="8083"/>
                </a:cubicBezTo>
                <a:lnTo>
                  <a:pt x="5012" y="8083"/>
                </a:lnTo>
                <a:cubicBezTo>
                  <a:pt x="4984" y="8101"/>
                  <a:pt x="4957" y="8119"/>
                  <a:pt x="4927" y="8134"/>
                </a:cubicBezTo>
                <a:cubicBezTo>
                  <a:pt x="4912" y="8142"/>
                  <a:pt x="4897" y="8150"/>
                  <a:pt x="4882" y="8157"/>
                </a:cubicBezTo>
                <a:lnTo>
                  <a:pt x="4882" y="8157"/>
                </a:lnTo>
                <a:cubicBezTo>
                  <a:pt x="4839" y="8171"/>
                  <a:pt x="4799" y="8185"/>
                  <a:pt x="4756" y="8195"/>
                </a:cubicBezTo>
                <a:cubicBezTo>
                  <a:pt x="4743" y="8199"/>
                  <a:pt x="4713" y="8200"/>
                  <a:pt x="4699" y="8206"/>
                </a:cubicBezTo>
                <a:lnTo>
                  <a:pt x="4699" y="8206"/>
                </a:lnTo>
                <a:cubicBezTo>
                  <a:pt x="4670" y="8208"/>
                  <a:pt x="4642" y="8209"/>
                  <a:pt x="4613" y="8209"/>
                </a:cubicBezTo>
                <a:cubicBezTo>
                  <a:pt x="4593" y="8209"/>
                  <a:pt x="4570" y="8208"/>
                  <a:pt x="4550" y="8206"/>
                </a:cubicBezTo>
                <a:cubicBezTo>
                  <a:pt x="4536" y="8205"/>
                  <a:pt x="4518" y="8198"/>
                  <a:pt x="4511" y="8195"/>
                </a:cubicBezTo>
                <a:lnTo>
                  <a:pt x="4511" y="8195"/>
                </a:lnTo>
                <a:cubicBezTo>
                  <a:pt x="4514" y="8196"/>
                  <a:pt x="4518" y="8199"/>
                  <a:pt x="4525" y="8202"/>
                </a:cubicBezTo>
                <a:lnTo>
                  <a:pt x="4525" y="8202"/>
                </a:lnTo>
                <a:cubicBezTo>
                  <a:pt x="4507" y="8198"/>
                  <a:pt x="4489" y="8194"/>
                  <a:pt x="4471" y="8189"/>
                </a:cubicBezTo>
                <a:cubicBezTo>
                  <a:pt x="4457" y="8186"/>
                  <a:pt x="4426" y="8181"/>
                  <a:pt x="4399" y="8174"/>
                </a:cubicBezTo>
                <a:lnTo>
                  <a:pt x="4399" y="8174"/>
                </a:lnTo>
                <a:cubicBezTo>
                  <a:pt x="4395" y="8171"/>
                  <a:pt x="4386" y="8166"/>
                  <a:pt x="4373" y="8159"/>
                </a:cubicBezTo>
                <a:cubicBezTo>
                  <a:pt x="4353" y="8148"/>
                  <a:pt x="4334" y="8139"/>
                  <a:pt x="4316" y="8129"/>
                </a:cubicBezTo>
                <a:cubicBezTo>
                  <a:pt x="4288" y="8114"/>
                  <a:pt x="4262" y="8096"/>
                  <a:pt x="4237" y="8078"/>
                </a:cubicBezTo>
                <a:lnTo>
                  <a:pt x="4237" y="8078"/>
                </a:lnTo>
                <a:cubicBezTo>
                  <a:pt x="4237" y="8078"/>
                  <a:pt x="4237" y="8078"/>
                  <a:pt x="4236" y="8078"/>
                </a:cubicBezTo>
                <a:cubicBezTo>
                  <a:pt x="4212" y="8055"/>
                  <a:pt x="4190" y="8037"/>
                  <a:pt x="4170" y="8018"/>
                </a:cubicBezTo>
                <a:lnTo>
                  <a:pt x="4170" y="8018"/>
                </a:lnTo>
                <a:cubicBezTo>
                  <a:pt x="4170" y="8018"/>
                  <a:pt x="4170" y="8018"/>
                  <a:pt x="4170" y="8018"/>
                </a:cubicBezTo>
                <a:lnTo>
                  <a:pt x="2853" y="6700"/>
                </a:lnTo>
                <a:lnTo>
                  <a:pt x="1224" y="5073"/>
                </a:lnTo>
                <a:lnTo>
                  <a:pt x="1171" y="5018"/>
                </a:lnTo>
                <a:lnTo>
                  <a:pt x="1165" y="5012"/>
                </a:lnTo>
                <a:cubicBezTo>
                  <a:pt x="1148" y="4997"/>
                  <a:pt x="1135" y="4979"/>
                  <a:pt x="1119" y="4964"/>
                </a:cubicBezTo>
                <a:cubicBezTo>
                  <a:pt x="1113" y="4958"/>
                  <a:pt x="1106" y="4953"/>
                  <a:pt x="1101" y="4949"/>
                </a:cubicBezTo>
                <a:lnTo>
                  <a:pt x="1101" y="4949"/>
                </a:lnTo>
                <a:cubicBezTo>
                  <a:pt x="1080" y="4920"/>
                  <a:pt x="1063" y="4882"/>
                  <a:pt x="1049" y="4857"/>
                </a:cubicBezTo>
                <a:cubicBezTo>
                  <a:pt x="1045" y="4847"/>
                  <a:pt x="1040" y="4838"/>
                  <a:pt x="1035" y="4829"/>
                </a:cubicBezTo>
                <a:lnTo>
                  <a:pt x="1035" y="4829"/>
                </a:lnTo>
                <a:cubicBezTo>
                  <a:pt x="1033" y="4798"/>
                  <a:pt x="1003" y="4742"/>
                  <a:pt x="997" y="4716"/>
                </a:cubicBezTo>
                <a:cubicBezTo>
                  <a:pt x="992" y="4695"/>
                  <a:pt x="988" y="4675"/>
                  <a:pt x="983" y="4654"/>
                </a:cubicBezTo>
                <a:cubicBezTo>
                  <a:pt x="978" y="4635"/>
                  <a:pt x="976" y="4628"/>
                  <a:pt x="975" y="4628"/>
                </a:cubicBezTo>
                <a:lnTo>
                  <a:pt x="975" y="4628"/>
                </a:lnTo>
                <a:cubicBezTo>
                  <a:pt x="974" y="4628"/>
                  <a:pt x="986" y="4683"/>
                  <a:pt x="984" y="4683"/>
                </a:cubicBezTo>
                <a:cubicBezTo>
                  <a:pt x="984" y="4683"/>
                  <a:pt x="984" y="4683"/>
                  <a:pt x="984" y="4683"/>
                </a:cubicBezTo>
                <a:cubicBezTo>
                  <a:pt x="968" y="4674"/>
                  <a:pt x="977" y="4560"/>
                  <a:pt x="978" y="4542"/>
                </a:cubicBezTo>
                <a:cubicBezTo>
                  <a:pt x="978" y="4532"/>
                  <a:pt x="976" y="4509"/>
                  <a:pt x="976" y="4486"/>
                </a:cubicBezTo>
                <a:lnTo>
                  <a:pt x="976" y="4486"/>
                </a:lnTo>
                <a:cubicBezTo>
                  <a:pt x="977" y="4484"/>
                  <a:pt x="979" y="4476"/>
                  <a:pt x="983" y="4461"/>
                </a:cubicBezTo>
                <a:cubicBezTo>
                  <a:pt x="988" y="4440"/>
                  <a:pt x="992" y="4420"/>
                  <a:pt x="997" y="4399"/>
                </a:cubicBezTo>
                <a:cubicBezTo>
                  <a:pt x="1004" y="4374"/>
                  <a:pt x="1035" y="4317"/>
                  <a:pt x="1035" y="4286"/>
                </a:cubicBezTo>
                <a:lnTo>
                  <a:pt x="1035" y="4286"/>
                </a:lnTo>
                <a:cubicBezTo>
                  <a:pt x="1043" y="4272"/>
                  <a:pt x="1050" y="4259"/>
                  <a:pt x="1057" y="4245"/>
                </a:cubicBezTo>
                <a:cubicBezTo>
                  <a:pt x="1069" y="4224"/>
                  <a:pt x="1083" y="4193"/>
                  <a:pt x="1100" y="4168"/>
                </a:cubicBezTo>
                <a:lnTo>
                  <a:pt x="1100" y="4168"/>
                </a:lnTo>
                <a:cubicBezTo>
                  <a:pt x="1106" y="4164"/>
                  <a:pt x="1113" y="4158"/>
                  <a:pt x="1119" y="4152"/>
                </a:cubicBezTo>
                <a:cubicBezTo>
                  <a:pt x="1134" y="4135"/>
                  <a:pt x="1150" y="4118"/>
                  <a:pt x="1165" y="4103"/>
                </a:cubicBezTo>
                <a:lnTo>
                  <a:pt x="1172" y="4095"/>
                </a:lnTo>
                <a:cubicBezTo>
                  <a:pt x="1190" y="4076"/>
                  <a:pt x="1209" y="4059"/>
                  <a:pt x="1228" y="4039"/>
                </a:cubicBezTo>
                <a:lnTo>
                  <a:pt x="1480" y="3787"/>
                </a:lnTo>
                <a:lnTo>
                  <a:pt x="3364" y="1903"/>
                </a:lnTo>
                <a:lnTo>
                  <a:pt x="4067" y="1201"/>
                </a:lnTo>
                <a:cubicBezTo>
                  <a:pt x="4106" y="1161"/>
                  <a:pt x="4144" y="1122"/>
                  <a:pt x="4185" y="1083"/>
                </a:cubicBezTo>
                <a:cubicBezTo>
                  <a:pt x="4200" y="1068"/>
                  <a:pt x="4218" y="1054"/>
                  <a:pt x="4234" y="1039"/>
                </a:cubicBezTo>
                <a:lnTo>
                  <a:pt x="4234" y="1039"/>
                </a:lnTo>
                <a:cubicBezTo>
                  <a:pt x="4260" y="1021"/>
                  <a:pt x="4286" y="1003"/>
                  <a:pt x="4313" y="987"/>
                </a:cubicBezTo>
                <a:cubicBezTo>
                  <a:pt x="4328" y="979"/>
                  <a:pt x="4342" y="973"/>
                  <a:pt x="4356" y="966"/>
                </a:cubicBezTo>
                <a:lnTo>
                  <a:pt x="4356" y="966"/>
                </a:lnTo>
                <a:cubicBezTo>
                  <a:pt x="4388" y="964"/>
                  <a:pt x="4458" y="929"/>
                  <a:pt x="4483" y="924"/>
                </a:cubicBezTo>
                <a:cubicBezTo>
                  <a:pt x="4500" y="919"/>
                  <a:pt x="4517" y="916"/>
                  <a:pt x="4534" y="913"/>
                </a:cubicBezTo>
                <a:lnTo>
                  <a:pt x="4534" y="913"/>
                </a:lnTo>
                <a:cubicBezTo>
                  <a:pt x="4565" y="911"/>
                  <a:pt x="4595" y="908"/>
                  <a:pt x="4625" y="908"/>
                </a:cubicBezTo>
                <a:cubicBezTo>
                  <a:pt x="4633" y="908"/>
                  <a:pt x="4663" y="907"/>
                  <a:pt x="4691" y="907"/>
                </a:cubicBezTo>
                <a:close/>
                <a:moveTo>
                  <a:pt x="4607" y="0"/>
                </a:moveTo>
                <a:cubicBezTo>
                  <a:pt x="4349" y="0"/>
                  <a:pt x="4088" y="65"/>
                  <a:pt x="3849" y="200"/>
                </a:cubicBezTo>
                <a:cubicBezTo>
                  <a:pt x="3602" y="341"/>
                  <a:pt x="3407" y="566"/>
                  <a:pt x="3208" y="765"/>
                </a:cubicBezTo>
                <a:lnTo>
                  <a:pt x="1260" y="2712"/>
                </a:lnTo>
                <a:lnTo>
                  <a:pt x="580" y="3393"/>
                </a:lnTo>
                <a:cubicBezTo>
                  <a:pt x="470" y="3503"/>
                  <a:pt x="365" y="3620"/>
                  <a:pt x="285" y="3754"/>
                </a:cubicBezTo>
                <a:cubicBezTo>
                  <a:pt x="61" y="4122"/>
                  <a:pt x="0" y="4604"/>
                  <a:pt x="133" y="5016"/>
                </a:cubicBezTo>
                <a:cubicBezTo>
                  <a:pt x="251" y="5382"/>
                  <a:pt x="495" y="5630"/>
                  <a:pt x="756" y="5891"/>
                </a:cubicBezTo>
                <a:lnTo>
                  <a:pt x="1622" y="6758"/>
                </a:lnTo>
                <a:lnTo>
                  <a:pt x="3416" y="8551"/>
                </a:lnTo>
                <a:lnTo>
                  <a:pt x="3486" y="8622"/>
                </a:lnTo>
                <a:lnTo>
                  <a:pt x="3486" y="8622"/>
                </a:lnTo>
                <a:cubicBezTo>
                  <a:pt x="3498" y="8636"/>
                  <a:pt x="3510" y="8650"/>
                  <a:pt x="3524" y="8664"/>
                </a:cubicBezTo>
                <a:cubicBezTo>
                  <a:pt x="3831" y="8961"/>
                  <a:pt x="4227" y="9110"/>
                  <a:pt x="4624" y="9110"/>
                </a:cubicBezTo>
                <a:cubicBezTo>
                  <a:pt x="5023" y="9110"/>
                  <a:pt x="5422" y="8959"/>
                  <a:pt x="5728" y="8659"/>
                </a:cubicBezTo>
                <a:cubicBezTo>
                  <a:pt x="5895" y="8493"/>
                  <a:pt x="6061" y="8326"/>
                  <a:pt x="6227" y="8160"/>
                </a:cubicBezTo>
                <a:lnTo>
                  <a:pt x="8207" y="6179"/>
                </a:lnTo>
                <a:cubicBezTo>
                  <a:pt x="8379" y="6007"/>
                  <a:pt x="8553" y="5837"/>
                  <a:pt x="8723" y="5663"/>
                </a:cubicBezTo>
                <a:cubicBezTo>
                  <a:pt x="9306" y="5069"/>
                  <a:pt x="9328" y="4128"/>
                  <a:pt x="8775" y="3505"/>
                </a:cubicBezTo>
                <a:cubicBezTo>
                  <a:pt x="8634" y="3345"/>
                  <a:pt x="8472" y="3200"/>
                  <a:pt x="8322" y="3049"/>
                </a:cubicBezTo>
                <a:lnTo>
                  <a:pt x="7372" y="2098"/>
                </a:lnTo>
                <a:cubicBezTo>
                  <a:pt x="6831" y="1559"/>
                  <a:pt x="6292" y="1018"/>
                  <a:pt x="5751" y="478"/>
                </a:cubicBezTo>
                <a:cubicBezTo>
                  <a:pt x="5440" y="169"/>
                  <a:pt x="5026" y="0"/>
                  <a:pt x="46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3363400" y="2813135"/>
            <a:ext cx="1035039" cy="1008742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2" y="0"/>
                </a:moveTo>
                <a:cubicBezTo>
                  <a:pt x="3930" y="0"/>
                  <a:pt x="3649" y="107"/>
                  <a:pt x="3435" y="320"/>
                </a:cubicBezTo>
                <a:lnTo>
                  <a:pt x="428" y="3327"/>
                </a:lnTo>
                <a:cubicBezTo>
                  <a:pt x="1" y="3755"/>
                  <a:pt x="1" y="4454"/>
                  <a:pt x="428" y="4882"/>
                </a:cubicBezTo>
                <a:lnTo>
                  <a:pt x="3435" y="7888"/>
                </a:lnTo>
                <a:cubicBezTo>
                  <a:pt x="3649" y="8101"/>
                  <a:pt x="3930" y="8208"/>
                  <a:pt x="4212" y="8208"/>
                </a:cubicBezTo>
                <a:cubicBezTo>
                  <a:pt x="4493" y="8208"/>
                  <a:pt x="4775" y="8101"/>
                  <a:pt x="4989" y="7888"/>
                </a:cubicBezTo>
                <a:lnTo>
                  <a:pt x="7995" y="4882"/>
                </a:lnTo>
                <a:cubicBezTo>
                  <a:pt x="8423" y="4454"/>
                  <a:pt x="8423" y="3755"/>
                  <a:pt x="7995" y="3327"/>
                </a:cubicBezTo>
                <a:lnTo>
                  <a:pt x="4989" y="320"/>
                </a:lnTo>
                <a:cubicBezTo>
                  <a:pt x="4775" y="107"/>
                  <a:pt x="4493" y="0"/>
                  <a:pt x="42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 txBox="1"/>
          <p:nvPr/>
        </p:nvSpPr>
        <p:spPr>
          <a:xfrm>
            <a:off x="3485716" y="3072185"/>
            <a:ext cx="81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Suplemento 2" title="Microsoft Power BI">
                <a:extLst>
                  <a:ext uri="{FF2B5EF4-FFF2-40B4-BE49-F238E27FC236}">
                    <a16:creationId xmlns:a16="http://schemas.microsoft.com/office/drawing/2014/main" id="{55B9C33E-07D4-D98D-9804-583FAB27BF8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190500" y="-285750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Suplemento 2" title="Microsoft Power BI">
                <a:extLst>
                  <a:ext uri="{FF2B5EF4-FFF2-40B4-BE49-F238E27FC236}">
                    <a16:creationId xmlns:a16="http://schemas.microsoft.com/office/drawing/2014/main" id="{55B9C33E-07D4-D98D-9804-583FAB27BF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90500" y="-285750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297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28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INFORMAÇÕES IMPORTANTES</a:t>
            </a:r>
            <a:endParaRPr sz="2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74" name="Google Shape;974;p28"/>
          <p:cNvSpPr/>
          <p:nvPr/>
        </p:nvSpPr>
        <p:spPr>
          <a:xfrm>
            <a:off x="459817" y="1117750"/>
            <a:ext cx="3899700" cy="1687800"/>
          </a:xfrm>
          <a:prstGeom prst="roundRect">
            <a:avLst>
              <a:gd name="adj" fmla="val 526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28"/>
          <p:cNvSpPr/>
          <p:nvPr/>
        </p:nvSpPr>
        <p:spPr>
          <a:xfrm>
            <a:off x="459817" y="3057975"/>
            <a:ext cx="3899700" cy="1687800"/>
          </a:xfrm>
          <a:prstGeom prst="roundRect">
            <a:avLst>
              <a:gd name="adj" fmla="val 5263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6" name="Google Shape;976;p28"/>
          <p:cNvGrpSpPr/>
          <p:nvPr/>
        </p:nvGrpSpPr>
        <p:grpSpPr>
          <a:xfrm>
            <a:off x="4794500" y="1096225"/>
            <a:ext cx="3899700" cy="3628025"/>
            <a:chOff x="4794500" y="1096225"/>
            <a:chExt cx="3899700" cy="3628025"/>
          </a:xfrm>
        </p:grpSpPr>
        <p:sp>
          <p:nvSpPr>
            <p:cNvPr id="977" name="Google Shape;977;p28"/>
            <p:cNvSpPr/>
            <p:nvPr/>
          </p:nvSpPr>
          <p:spPr>
            <a:xfrm>
              <a:off x="4794500" y="1096225"/>
              <a:ext cx="3899700" cy="1687800"/>
            </a:xfrm>
            <a:prstGeom prst="roundRect">
              <a:avLst>
                <a:gd name="adj" fmla="val 371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8"/>
            <p:cNvSpPr/>
            <p:nvPr/>
          </p:nvSpPr>
          <p:spPr>
            <a:xfrm>
              <a:off x="4794500" y="3036450"/>
              <a:ext cx="3899700" cy="1687800"/>
            </a:xfrm>
            <a:prstGeom prst="roundRect">
              <a:avLst>
                <a:gd name="adj" fmla="val 634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28"/>
          <p:cNvGrpSpPr/>
          <p:nvPr/>
        </p:nvGrpSpPr>
        <p:grpSpPr>
          <a:xfrm>
            <a:off x="3834600" y="2165850"/>
            <a:ext cx="1474800" cy="1474800"/>
            <a:chOff x="3834600" y="2165850"/>
            <a:chExt cx="1474800" cy="1474800"/>
          </a:xfrm>
        </p:grpSpPr>
        <p:sp>
          <p:nvSpPr>
            <p:cNvPr id="980" name="Google Shape;980;p28"/>
            <p:cNvSpPr/>
            <p:nvPr/>
          </p:nvSpPr>
          <p:spPr>
            <a:xfrm>
              <a:off x="3834600" y="2165850"/>
              <a:ext cx="1474800" cy="1474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8"/>
            <p:cNvSpPr/>
            <p:nvPr/>
          </p:nvSpPr>
          <p:spPr>
            <a:xfrm>
              <a:off x="3932450" y="2263700"/>
              <a:ext cx="1279200" cy="1279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2" name="Google Shape;982;p28"/>
            <p:cNvGrpSpPr/>
            <p:nvPr/>
          </p:nvGrpSpPr>
          <p:grpSpPr>
            <a:xfrm>
              <a:off x="4273634" y="2617548"/>
              <a:ext cx="596733" cy="585400"/>
              <a:chOff x="-1183550" y="3586525"/>
              <a:chExt cx="296175" cy="290550"/>
            </a:xfrm>
          </p:grpSpPr>
          <p:sp>
            <p:nvSpPr>
              <p:cNvPr id="983" name="Google Shape;983;p28"/>
              <p:cNvSpPr/>
              <p:nvPr/>
            </p:nvSpPr>
            <p:spPr>
              <a:xfrm>
                <a:off x="-927575" y="3671500"/>
                <a:ext cx="402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663" extrusionOk="0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6" y="663"/>
                      <a:pt x="1166" y="663"/>
                    </a:cubicBezTo>
                    <a:cubicBezTo>
                      <a:pt x="1607" y="663"/>
                      <a:pt x="1597" y="0"/>
                      <a:pt x="1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-1183550" y="3671500"/>
                <a:ext cx="394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663" extrusionOk="0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4" y="663"/>
                      <a:pt x="1163" y="663"/>
                    </a:cubicBezTo>
                    <a:cubicBezTo>
                      <a:pt x="1576" y="663"/>
                      <a:pt x="1566" y="0"/>
                      <a:pt x="1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-944250" y="3603025"/>
                <a:ext cx="39525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055" extrusionOk="0">
                    <a:moveTo>
                      <a:pt x="1086" y="1"/>
                    </a:moveTo>
                    <a:cubicBezTo>
                      <a:pt x="1024" y="1"/>
                      <a:pt x="957" y="19"/>
                      <a:pt x="888" y="61"/>
                    </a:cubicBezTo>
                    <a:lnTo>
                      <a:pt x="321" y="408"/>
                    </a:lnTo>
                    <a:cubicBezTo>
                      <a:pt x="0" y="595"/>
                      <a:pt x="179" y="1054"/>
                      <a:pt x="490" y="1054"/>
                    </a:cubicBezTo>
                    <a:cubicBezTo>
                      <a:pt x="546" y="1054"/>
                      <a:pt x="606" y="1040"/>
                      <a:pt x="668" y="1006"/>
                    </a:cubicBezTo>
                    <a:lnTo>
                      <a:pt x="1266" y="660"/>
                    </a:lnTo>
                    <a:cubicBezTo>
                      <a:pt x="1581" y="450"/>
                      <a:pt x="1394" y="1"/>
                      <a:pt x="10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-1166200" y="3731225"/>
                <a:ext cx="39700" cy="26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043" extrusionOk="0">
                    <a:moveTo>
                      <a:pt x="1071" y="1"/>
                    </a:moveTo>
                    <a:cubicBezTo>
                      <a:pt x="1021" y="1"/>
                      <a:pt x="968" y="12"/>
                      <a:pt x="913" y="37"/>
                    </a:cubicBezTo>
                    <a:lnTo>
                      <a:pt x="315" y="384"/>
                    </a:lnTo>
                    <a:cubicBezTo>
                      <a:pt x="0" y="593"/>
                      <a:pt x="187" y="1043"/>
                      <a:pt x="495" y="1043"/>
                    </a:cubicBezTo>
                    <a:cubicBezTo>
                      <a:pt x="557" y="1043"/>
                      <a:pt x="624" y="1025"/>
                      <a:pt x="693" y="982"/>
                    </a:cubicBezTo>
                    <a:lnTo>
                      <a:pt x="1260" y="636"/>
                    </a:lnTo>
                    <a:cubicBezTo>
                      <a:pt x="1587" y="472"/>
                      <a:pt x="1395" y="1"/>
                      <a:pt x="10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-944925" y="3730950"/>
                <a:ext cx="40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055" extrusionOk="0">
                    <a:moveTo>
                      <a:pt x="515" y="0"/>
                    </a:moveTo>
                    <a:cubicBezTo>
                      <a:pt x="198" y="0"/>
                      <a:pt x="1" y="460"/>
                      <a:pt x="348" y="647"/>
                    </a:cubicBezTo>
                    <a:lnTo>
                      <a:pt x="915" y="993"/>
                    </a:lnTo>
                    <a:cubicBezTo>
                      <a:pt x="984" y="1036"/>
                      <a:pt x="1052" y="1054"/>
                      <a:pt x="1114" y="1054"/>
                    </a:cubicBezTo>
                    <a:cubicBezTo>
                      <a:pt x="1421" y="1054"/>
                      <a:pt x="1608" y="609"/>
                      <a:pt x="1293" y="426"/>
                    </a:cubicBezTo>
                    <a:lnTo>
                      <a:pt x="695" y="48"/>
                    </a:lnTo>
                    <a:cubicBezTo>
                      <a:pt x="633" y="15"/>
                      <a:pt x="572" y="0"/>
                      <a:pt x="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-1167000" y="3603025"/>
                <a:ext cx="40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055" extrusionOk="0">
                    <a:moveTo>
                      <a:pt x="477" y="1"/>
                    </a:moveTo>
                    <a:cubicBezTo>
                      <a:pt x="188" y="1"/>
                      <a:pt x="1" y="450"/>
                      <a:pt x="315" y="660"/>
                    </a:cubicBezTo>
                    <a:lnTo>
                      <a:pt x="914" y="1006"/>
                    </a:lnTo>
                    <a:cubicBezTo>
                      <a:pt x="981" y="1040"/>
                      <a:pt x="1044" y="1054"/>
                      <a:pt x="1103" y="1054"/>
                    </a:cubicBezTo>
                    <a:cubicBezTo>
                      <a:pt x="1434" y="1054"/>
                      <a:pt x="1608" y="595"/>
                      <a:pt x="1260" y="408"/>
                    </a:cubicBezTo>
                    <a:lnTo>
                      <a:pt x="662" y="61"/>
                    </a:lnTo>
                    <a:cubicBezTo>
                      <a:pt x="598" y="19"/>
                      <a:pt x="536" y="1"/>
                      <a:pt x="4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-1065400" y="3658900"/>
                <a:ext cx="59875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3088" extrusionOk="0">
                    <a:moveTo>
                      <a:pt x="882" y="0"/>
                    </a:moveTo>
                    <a:lnTo>
                      <a:pt x="0" y="1355"/>
                    </a:lnTo>
                    <a:lnTo>
                      <a:pt x="1355" y="1922"/>
                    </a:lnTo>
                    <a:cubicBezTo>
                      <a:pt x="1450" y="1953"/>
                      <a:pt x="1544" y="2111"/>
                      <a:pt x="1544" y="2237"/>
                    </a:cubicBezTo>
                    <a:lnTo>
                      <a:pt x="1544" y="3088"/>
                    </a:lnTo>
                    <a:lnTo>
                      <a:pt x="2395" y="1733"/>
                    </a:lnTo>
                    <a:lnTo>
                      <a:pt x="1071" y="1166"/>
                    </a:lnTo>
                    <a:cubicBezTo>
                      <a:pt x="945" y="1134"/>
                      <a:pt x="882" y="1008"/>
                      <a:pt x="882" y="851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-1078000" y="3809325"/>
                <a:ext cx="85075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710" extrusionOk="0">
                    <a:moveTo>
                      <a:pt x="0" y="1"/>
                    </a:moveTo>
                    <a:lnTo>
                      <a:pt x="0" y="662"/>
                    </a:lnTo>
                    <a:lnTo>
                      <a:pt x="1008" y="662"/>
                    </a:lnTo>
                    <a:cubicBezTo>
                      <a:pt x="1449" y="662"/>
                      <a:pt x="1481" y="1324"/>
                      <a:pt x="1008" y="1324"/>
                    </a:cubicBezTo>
                    <a:lnTo>
                      <a:pt x="0" y="1324"/>
                    </a:lnTo>
                    <a:lnTo>
                      <a:pt x="0" y="1670"/>
                    </a:lnTo>
                    <a:cubicBezTo>
                      <a:pt x="0" y="2237"/>
                      <a:pt x="473" y="2710"/>
                      <a:pt x="1008" y="2710"/>
                    </a:cubicBezTo>
                    <a:lnTo>
                      <a:pt x="2395" y="2710"/>
                    </a:lnTo>
                    <a:cubicBezTo>
                      <a:pt x="2962" y="2710"/>
                      <a:pt x="3403" y="2237"/>
                      <a:pt x="3403" y="1670"/>
                    </a:cubicBezTo>
                    <a:lnTo>
                      <a:pt x="3403" y="1324"/>
                    </a:lnTo>
                    <a:lnTo>
                      <a:pt x="2395" y="1324"/>
                    </a:lnTo>
                    <a:cubicBezTo>
                      <a:pt x="1954" y="1324"/>
                      <a:pt x="1922" y="662"/>
                      <a:pt x="2395" y="662"/>
                    </a:cubicBezTo>
                    <a:lnTo>
                      <a:pt x="3403" y="662"/>
                    </a:lnTo>
                    <a:lnTo>
                      <a:pt x="34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-1135500" y="3586525"/>
                <a:ext cx="193775" cy="204700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8188" extrusionOk="0">
                    <a:moveTo>
                      <a:pt x="4023" y="1424"/>
                    </a:moveTo>
                    <a:cubicBezTo>
                      <a:pt x="4201" y="1424"/>
                      <a:pt x="4380" y="1561"/>
                      <a:pt x="4380" y="1761"/>
                    </a:cubicBezTo>
                    <a:lnTo>
                      <a:pt x="4380" y="3588"/>
                    </a:lnTo>
                    <a:lnTo>
                      <a:pt x="5892" y="4124"/>
                    </a:lnTo>
                    <a:cubicBezTo>
                      <a:pt x="5955" y="4187"/>
                      <a:pt x="6049" y="4250"/>
                      <a:pt x="6081" y="4344"/>
                    </a:cubicBezTo>
                    <a:cubicBezTo>
                      <a:pt x="6081" y="4407"/>
                      <a:pt x="6081" y="4533"/>
                      <a:pt x="5986" y="4628"/>
                    </a:cubicBezTo>
                    <a:lnTo>
                      <a:pt x="4285" y="7369"/>
                    </a:lnTo>
                    <a:cubicBezTo>
                      <a:pt x="4222" y="7495"/>
                      <a:pt x="4127" y="7526"/>
                      <a:pt x="4033" y="7526"/>
                    </a:cubicBezTo>
                    <a:lnTo>
                      <a:pt x="3938" y="7526"/>
                    </a:lnTo>
                    <a:cubicBezTo>
                      <a:pt x="3781" y="7495"/>
                      <a:pt x="3718" y="7369"/>
                      <a:pt x="3718" y="7211"/>
                    </a:cubicBezTo>
                    <a:lnTo>
                      <a:pt x="3718" y="5384"/>
                    </a:lnTo>
                    <a:lnTo>
                      <a:pt x="2206" y="4817"/>
                    </a:lnTo>
                    <a:cubicBezTo>
                      <a:pt x="2143" y="4754"/>
                      <a:pt x="2048" y="4691"/>
                      <a:pt x="2017" y="4596"/>
                    </a:cubicBezTo>
                    <a:cubicBezTo>
                      <a:pt x="1985" y="4533"/>
                      <a:pt x="2017" y="4407"/>
                      <a:pt x="2048" y="4344"/>
                    </a:cubicBezTo>
                    <a:lnTo>
                      <a:pt x="3749" y="1572"/>
                    </a:lnTo>
                    <a:cubicBezTo>
                      <a:pt x="3818" y="1469"/>
                      <a:pt x="3920" y="1424"/>
                      <a:pt x="4023" y="1424"/>
                    </a:cubicBezTo>
                    <a:close/>
                    <a:moveTo>
                      <a:pt x="4019" y="1"/>
                    </a:moveTo>
                    <a:cubicBezTo>
                      <a:pt x="3743" y="1"/>
                      <a:pt x="3463" y="31"/>
                      <a:pt x="3182" y="91"/>
                    </a:cubicBezTo>
                    <a:cubicBezTo>
                      <a:pt x="1733" y="406"/>
                      <a:pt x="567" y="1572"/>
                      <a:pt x="284" y="3084"/>
                    </a:cubicBezTo>
                    <a:cubicBezTo>
                      <a:pt x="0" y="4533"/>
                      <a:pt x="599" y="5479"/>
                      <a:pt x="1040" y="6140"/>
                    </a:cubicBezTo>
                    <a:cubicBezTo>
                      <a:pt x="1922" y="7526"/>
                      <a:pt x="1387" y="7526"/>
                      <a:pt x="1670" y="8188"/>
                    </a:cubicBezTo>
                    <a:lnTo>
                      <a:pt x="6301" y="8188"/>
                    </a:lnTo>
                    <a:cubicBezTo>
                      <a:pt x="6553" y="7526"/>
                      <a:pt x="6018" y="7526"/>
                      <a:pt x="6931" y="6109"/>
                    </a:cubicBezTo>
                    <a:cubicBezTo>
                      <a:pt x="7373" y="5447"/>
                      <a:pt x="7719" y="4817"/>
                      <a:pt x="7719" y="3746"/>
                    </a:cubicBezTo>
                    <a:cubicBezTo>
                      <a:pt x="7751" y="2612"/>
                      <a:pt x="7246" y="1540"/>
                      <a:pt x="6396" y="847"/>
                    </a:cubicBezTo>
                    <a:cubicBezTo>
                      <a:pt x="5726" y="297"/>
                      <a:pt x="4892" y="1"/>
                      <a:pt x="40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2" name="Google Shape;992;p28"/>
          <p:cNvSpPr txBox="1"/>
          <p:nvPr/>
        </p:nvSpPr>
        <p:spPr>
          <a:xfrm>
            <a:off x="848127" y="1691477"/>
            <a:ext cx="274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Santa Catarina seria o estado que mais realiza importações na região Sul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3" name="Google Shape;993;p28"/>
          <p:cNvSpPr txBox="1"/>
          <p:nvPr/>
        </p:nvSpPr>
        <p:spPr>
          <a:xfrm>
            <a:off x="4870367" y="3553972"/>
            <a:ext cx="359807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Devido as maiores empresas de plásticos estão no estado os itens relacionados a plástico lideram o ranking, seguido de cobre e suas obras.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4" name="Google Shape;994;p28"/>
          <p:cNvSpPr txBox="1"/>
          <p:nvPr/>
        </p:nvSpPr>
        <p:spPr>
          <a:xfrm>
            <a:off x="5751842" y="3164750"/>
            <a:ext cx="2734772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CATEGORIAS DE IMPORTAÇÃO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8"/>
          <p:cNvSpPr txBox="1"/>
          <p:nvPr/>
        </p:nvSpPr>
        <p:spPr>
          <a:xfrm>
            <a:off x="848130" y="1309477"/>
            <a:ext cx="3188552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MAIOR IMPORTADOR DA REGIÃO SUL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6" name="Google Shape;996;p28"/>
          <p:cNvSpPr txBox="1"/>
          <p:nvPr/>
        </p:nvSpPr>
        <p:spPr>
          <a:xfrm>
            <a:off x="803988" y="3160700"/>
            <a:ext cx="2369203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VIA DE IMPORTAÇÃO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7" name="Google Shape;997;p28"/>
          <p:cNvSpPr txBox="1"/>
          <p:nvPr/>
        </p:nvSpPr>
        <p:spPr>
          <a:xfrm>
            <a:off x="814260" y="3553716"/>
            <a:ext cx="3027878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Praticamente 90% das importações chegam ao Estado via </a:t>
            </a:r>
            <a:r>
              <a:rPr lang="pt-BR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Maritima</a:t>
            </a:r>
            <a:r>
              <a:rPr lang="pt-BR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O número de portos no estado facilita essa condição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8" name="Google Shape;998;p28"/>
          <p:cNvSpPr txBox="1">
            <a:spLocks noGrp="1"/>
          </p:cNvSpPr>
          <p:nvPr>
            <p:ph type="body" idx="1"/>
          </p:nvPr>
        </p:nvSpPr>
        <p:spPr>
          <a:xfrm>
            <a:off x="4870367" y="1277400"/>
            <a:ext cx="3720477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PAÍSES COM MAIORES VALORES IMPORTADOS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9" name="Google Shape;999;p28"/>
          <p:cNvSpPr txBox="1">
            <a:spLocks noGrp="1"/>
          </p:cNvSpPr>
          <p:nvPr>
            <p:ph type="body" idx="1"/>
          </p:nvPr>
        </p:nvSpPr>
        <p:spPr>
          <a:xfrm>
            <a:off x="4964481" y="1725640"/>
            <a:ext cx="352213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s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China</a:t>
            </a:r>
            <a:r>
              <a:rPr lang="es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lidera as importações, onde pode se tornar perigoso caso ocorra algum tema relacionado a portos na região</a:t>
            </a:r>
            <a:endParaRPr sz="1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671401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A6A9B"/>
      </a:accent1>
      <a:accent2>
        <a:srgbClr val="318EC2"/>
      </a:accent2>
      <a:accent3>
        <a:srgbClr val="65C3FF"/>
      </a:accent3>
      <a:accent4>
        <a:srgbClr val="C04F22"/>
      </a:accent4>
      <a:accent5>
        <a:srgbClr val="FF7B40"/>
      </a:accent5>
      <a:accent6>
        <a:srgbClr val="D6591F"/>
      </a:accent6>
      <a:hlink>
        <a:srgbClr val="D659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A2939F0E-93A0-4CAC-9409-99950F1B30E3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E95B0FF5-2153-4087-9F12-FFAEEABC676C&quot;"/>
    <we:property name="reportUrl" value="&quot;/groups/me/reports/c2d608fc-fa1c-4921-9ac6-184d36da5bb5/ReportSection986efbf67f427c2c53a7&quot;"/>
    <we:property name="reportName" value="&quot;Exportações Estados Sul&quot;"/>
    <we:property name="reportState" value="&quot;CONNECTED&quot;"/>
    <we:property name="embedUrl" value="&quot;/reportEmbed?reportId=c2d608fc-fa1c-4921-9ac6-184d36da5bb5&amp;config=eyJjbHVzdGVyVXJsIjoiaHR0cHM6Ly9XQUJJLUJSQVpJTC1TT1VUSC1yZWRpcmVjdC5hbmFseXNpcy53aW5kb3dzLm5ldCIsImVtYmVkRmVhdHVyZXMiOnsibW9kZXJuRW1iZWQiOnRydWUsInVzYWdlTWV0cmljc1ZOZXh0Ijp0cnVlfX0%3D&amp;disableSensitivityBanner=true&quot;"/>
    <we:property name="pageName" value="&quot;ReportSection986efbf67f427c2c53a7&quot;"/>
    <we:property name="pageDisplayName" value="&quot;Informações importações&quot;"/>
    <we:property name="datasetId" value="&quot;1ffdef18-0c89-4c41-aca1-a595dad02e98&quot;"/>
    <we:property name="backgroundColor" value="&quot;#FFFFFF&quot;"/>
    <we:property name="bookmark" value="&quot;H4sIAAAAAAAAA+1a3W7bNhR+FcM3bQFvEElRFHuXuA1QYBmCZs0uhqA45CEdtbLkSXKWtMgj7CG2XQwd0Lu9gV9sR5KdNIljBe7QukmAALHIo8Pz8/H8Qe/7mJSTFE5/hLHrP+2/yDCxgHnRY/1BP2sXt/P87RiKtyh9JC1HrTlGnDuvmSCqfFIleVb2n77vV1CMXHWQlFNIa460+MvhoA9pugej+slDWrpBf+KKMs8gTd65lpi2qmLqzgZ9dzJJ8wJqlvsVVK5me0zk9EyisO/rE8FWybHbd7ZqV1+6SV5U82cdR84bHykfcmW5lQIUvVO2u42Y3fT1oY1gwzyrIMlIgHpNo/MsFioUgmsBIfe6EbBMslE6V+Xi3Z9OJ7X5yiOg/2Qn84ZOrPmcnZGiGgVnEEKEQWxtJEIWYSevyp1UJj+5zg1i64TxIEkmhJihsGxdyYRkQeA9sMiGSnMfaRmsy8soKXWsOUEnthJZYH20Li+vQQmMQTHphfQKddzo6JO0mjvInD4/mRSEOsJiy2sLjyGzDvsNtApXtkh63991UE6Lxn3PL23s59PCupfON1tZlVSnxOcZ3Yqy913vxbjGDsz+nv2V9zDv7U/T3klantDWKpLH7Em/1mGvyAn8DcdjIKC/rvIK0tckGr3SUBzlvw0LR8gnNARnh7Sy0lYWCrxsKnoo0BXbp40ZniXF4p7wwRVNN9MEpHMNQm6MDABUqI01Pg6M4es7e2s0KtwIqvnjZW2HeTodL1n/UlbYg9nHckGMebO9M80WXvvCoPi2TdWCxzLttVTScGkxCFkY4mfEVgNovGNhBKF2qG2gQHdCcUjOGuUFZdP0Ghq/thUPElgSagb3J2am05I853AbiuEREJM7FkAXJRJRvvmk7pljstVrM0B42FYv3kmjGcRgrLZxyESwItjPy9KdZjNwSkVeCeOktlRlhEFQl4hLb2HLruZ2sKgoyaU7RT5u+M5r4Br2/6feg34Lu6D2y89HrsZLY3+qtRdR9sUVR5S3d1H70MjdGSxJgANIp01dTvx/SMgc7f1olumdR8OjJINHDe3NFKlbSfG8rBqbvMoS+reSdIsaBrJ1x5Gz38lWq0m2UjeG7Gg10S6ksz/KDk5k9dm/Y9NBtTv7cJLYvKE5bPLOpkX5Zbny3kf81ikPQX9jMNkmAC0FhqjiSCnFQhEbA3e+tbvF7fva7tqd/VOuc93SJHMPd+zrOq29WFYGxnmnrLTMhSEETPPOTigZw2jZXEjpSBhej18s1VmRQuyeMd3YVdkIqTmTKg6EDzWCASHWnQxZK6SOmOTgFHIJ2kV2fclUIIzmsYoFMhQBE9rhHR09tDD/JERdNNPyYe5wWzu1QwcIYsuNcFaHXBuGqEX32PRGEEYqRoVRLHnMkNjyiMV3AISrDAsWrk50loBwsHEjlqs6vdq5qHCKZZOWznuEeTatPiuBfsMO37ws2+ngeRHrQ+kstwElRgUYW43qllMMNCFoaWwYNn8AxuuHKUbbMhQ5TqtbTi/26v6+or687LkeXaiyl5sCVo8ghkTibk++nRcF2CO4/RtzDcrer9PZx3EjXF6MZn9m9c/VQw2cGqJ+7MkWSZq8g6xy5ZOVrxCeCABZfRyFmGr2obVGPu1RNEl8YhNIOg4ld80+Zkl+XcMNHXScI+T+DjgeOq6NAOC86bLM+0jw0AXogph+YHcDsSnVzDIFP7+iKdPEUtL6FJz9sStGDeBGLmujEFlj0p6auPLCYpd/3Yusd73E6E5++5QeoEc4gmIxUG8DdnuPkDaWmHicY+ME1+DxhpwHZWJrhue9zrI7eS7fBgK2vZgoEIXWFr3yXkQ8Ri/Wb6o2JGSOHSbLkt99+HRkoXuLyijUUksA5hHCODAscPG6IyXmrTROU1EuKXoDIBfdI6UbBmcevefSKGYMDxgPgth1f0Cw6bB7+HBp+YdLUSitgYjwhzH3HnXk9bpjoAY9yzJmPq3KCVi3B5lbEtNJJMiwnVquiOvN15jnUf3s7D88ee+pDioAAA==&quot;"/>
    <we:property name="initialStateBookmark" value="&quot;H4sIAAAAAAAAA+1a3W7bNhR+FUM3bQFvEEVRFHuXpAlQdGmDZs0uhqA45CEdFbLk6SdLWuQR+hDbLoYO6N3ewC+2I8lumsSxAndo3SRAgFjk0eH5+Xj+oHceJuUkhdPnMLbeY+9phokBzIsB84Ze1i1uvnjxbHfj5bPXzzd2t2k5n1RJnpXe43deBcXIVgdJWUPasKDFXw+HHqTpHoyaJwdpaYfexBZlnkGavLUdMW1VRW3Php49maR5AQ3L/Qoq27A9JnJ6prPZj5xOBFMlx3bfmqpbfWkneVHNnlUcWaddJF0YSBMYwUHSO2W324rZT98c2gq2lWcVJBkJ0KwptI7FXIacB4pDGDjVClgm2SidqXL+7s+nk8Ze5RHQf7KTfkMnNnzOzkhRhTxgEEKEfmxMxEMWYS+vyp5UOj+5yg1iY7l2IEgmhJghN2xVybhgvu8csMiEUgUuUsJflZeWQqhYBcJFsRHIfOOiVXk5BZJjDJIJx4WTqOJWR5ek1cxB+nT7ZFIQ6giLHa8NPIbMWPRaaBW27JD0ztu1UNZF677tCxv7eV0Y+9K6diurkuqU+Dyha1AOfhg8HTfYgenf07/yAeaD/TodnKTlCW0tI3nIHnmNDntFTuBvOR4DAf11lVeQvibR6JWW4ij/fauwhHxCg392SCtLbWWgwIumoocCbbF52prhSVLM70kwvKTpepqAdG5AGGgtfAAZKm20i32tg9WdvTEaFXYE1ezxorZbeVqPF6x/LSvswfRjOSfGvN3eqbO5174yKL5vU3XgMUw5JaTQgTDohywM8QtiqwbUzrIwglBZVMaXoHqhuEXOGuUFpc/0Chq/tRUPElgQaoZ3J2amdUmes7gJxdYREJNbFkDnJRJRvvms7plhstNrPUB42FUvzgqtGMSgjTJxyLi/JNjP6tCddtO3UkZOcm2FMlRlhL7flIgLb2HHruF2MK8oyaU7RT5u+c6K3gb2/6feQ6+Dnd/45Zcj2+CltT8V1/Mo+/SSI8qbu6h7aOXuDZYkwAGkdVuXE/+fEjJHdz/aZXrnwdZRksGDlvZ6itQupdguq9Ymr7KE/i0l3aCGgWzdc+T0PdlqOclGaseQHS0n2oV0+kfZw4msPv13rHuodqcfThKTtzSHbd5Ztyi/KFfe+YjfOeU+6K8NJrsEoATHEGUcSSlZyGOt4da3dje4fd/aXbvTf8pVrluaZPb+jn1bp3UXywhfW2elEYbZMASfqaC3E0rGMFo0F5Iq4jpoxi+G6qxIIvbPmK7tqkyE1JwJGfvchQpBA+erToaM4UJFTARgJQYClI3M6pJJn2sVxDLmyJD7jCuLt3T00MH8sxB13kyL+7nDTe3UDR3Aj02guTUqDJRmiIr3j02vBWEkY5QYxSKIGRLbIGLxLQDhMsOCgcsTnQUgHK7diOWyTq92ziucYtGkpfceYZ7V1Rcl0O/Y4euXZXsdPCtiXSisCYxPiVECxkahvOEUA3UISmgThu0fgHbqforRtQxFjnV1w+nFXtPfV9SXlwM7oAtVDnJdwPIRxBaR2JuTb+ZFAeYIbv7GTINy8Fs9/ThuhcuL0fTPrPm5fKiBtSbqh45skaTJW8gqWz5a+grhiQCQNcdRiKmmHzpr5PWAokniEpNA0nMouWv6MUvyqxqu6aDjE0Lu7oDjvuNaCwDOmi7DnIt4EFofrR/TD+xvINalmlmk4JdXNGWaGEpan4PTG9ti1AJuZLMuCpE1Jt2piS3PLXbx153IeldLjP7kt0/pAQaEIyjmA/UuYHf3CGljgYnHObZOsC0er8l5UCamYfip11l0Jz/Jt4aA7S4mckSulEEnneNREKPjqzdVaxIyxxaTRcnvLnw6Mte9Q2UUKqEEAHMIYexr5tt41ZESc0Zoq6goFxS9ATDg/SOlawZnDp0LhJZM68Bnge/Htv8DgnWH3f2HS4s/XIpCYTREhD+MA+dQRU6tOgZq0bMoY+Z1VU7A2D3I7IKYTiJBht3Ucklcbz659NozSJhEp315YE4/yyn/AZPoiyAuKgAA&quot;"/>
    <we:property name="isFiltersActionButtonVisible" value="true"/>
    <we:property name="reportEmbeddedTime" value="&quot;2023-04-09T22:15:04.578Z&quot;"/>
    <we:property name="creatorTenantId" value="&quot;a5b6e4a8-c58e-4e8a-97a9-a7f56415a11d&quot;"/>
    <we:property name="creatorUserId" value="&quot;10032000D77E9352&quot;"/>
    <we:property name="creatorSessionId" value="&quot;fdd60d48-ba17-487e-b1c4-343444e4ebe1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179</Words>
  <Application>Microsoft Office PowerPoint</Application>
  <PresentationFormat>Apresentação na tela (16:9)</PresentationFormat>
  <Paragraphs>27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Roboto</vt:lpstr>
      <vt:lpstr>Fira Sans Extra Condensed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Romualdo Mota</dc:creator>
  <cp:lastModifiedBy>LERINA MESQUITA MASTRUIAN</cp:lastModifiedBy>
  <cp:revision>3</cp:revision>
  <cp:lastPrinted>2023-04-09T22:44:19Z</cp:lastPrinted>
  <dcterms:modified xsi:type="dcterms:W3CDTF">2023-04-09T22:51:03Z</dcterms:modified>
</cp:coreProperties>
</file>