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8" r:id="rId3"/>
    <p:sldId id="259" r:id="rId4"/>
    <p:sldId id="289" r:id="rId5"/>
    <p:sldId id="283" r:id="rId6"/>
    <p:sldId id="285" r:id="rId7"/>
    <p:sldId id="286" r:id="rId8"/>
    <p:sldId id="287" r:id="rId9"/>
    <p:sldId id="26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75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62C4-37D7-4349-9C5B-6674379EBFE0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FEE-A7CD-4CD0-B312-B1D348E3E3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96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62C4-37D7-4349-9C5B-6674379EBFE0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FEE-A7CD-4CD0-B312-B1D348E3E3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04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62C4-37D7-4349-9C5B-6674379EBFE0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FEE-A7CD-4CD0-B312-B1D348E3E3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51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62C4-37D7-4349-9C5B-6674379EBFE0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FEE-A7CD-4CD0-B312-B1D348E3E3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03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62C4-37D7-4349-9C5B-6674379EBFE0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FEE-A7CD-4CD0-B312-B1D348E3E3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933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62C4-37D7-4349-9C5B-6674379EBFE0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FEE-A7CD-4CD0-B312-B1D348E3E3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7986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62C4-37D7-4349-9C5B-6674379EBFE0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FEE-A7CD-4CD0-B312-B1D348E3E3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0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62C4-37D7-4349-9C5B-6674379EBFE0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FEE-A7CD-4CD0-B312-B1D348E3E3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101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62C4-37D7-4349-9C5B-6674379EBFE0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FEE-A7CD-4CD0-B312-B1D348E3E3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68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62C4-37D7-4349-9C5B-6674379EBFE0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FEE-A7CD-4CD0-B312-B1D348E3E3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126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162C4-37D7-4349-9C5B-6674379EBFE0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3BFEE-A7CD-4CD0-B312-B1D348E3E3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186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162C4-37D7-4349-9C5B-6674379EBFE0}" type="datetimeFigureOut">
              <a:rPr lang="ru-RU" smtClean="0"/>
              <a:t>15.05.2025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3BFEE-A7CD-4CD0-B312-B1D348E3E37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634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2209800" y="1952263"/>
            <a:ext cx="8320501" cy="1586997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ОТЧЕТ</a:t>
            </a:r>
            <a:br>
              <a:rPr lang="ru-RU" sz="2800" b="1" dirty="0"/>
            </a:br>
            <a:r>
              <a:rPr lang="ru-RU" sz="2800" b="1" dirty="0"/>
              <a:t>ПРЕДДИПЛОМНАЯ ПРАКТИКА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919537" y="3539260"/>
            <a:ext cx="8466749" cy="379565"/>
          </a:xfrm>
        </p:spPr>
        <p:txBody>
          <a:bodyPr>
            <a:normAutofit/>
          </a:bodyPr>
          <a:lstStyle/>
          <a:p>
            <a:r>
              <a:rPr lang="ru-RU" sz="1800" b="1" dirty="0">
                <a:solidFill>
                  <a:schemeClr val="accent1">
                    <a:lumMod val="75000"/>
                  </a:schemeClr>
                </a:solidFill>
              </a:rPr>
              <a:t>Специальность 09.02.07 Информационные системы и программирование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1847529" y="108069"/>
            <a:ext cx="8466749" cy="1462956"/>
            <a:chOff x="323528" y="108069"/>
            <a:chExt cx="8466749" cy="146295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108069"/>
              <a:ext cx="1872208" cy="1462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5776" y="476672"/>
              <a:ext cx="6234501" cy="72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Прямоугольник 8"/>
          <p:cNvSpPr/>
          <p:nvPr/>
        </p:nvSpPr>
        <p:spPr>
          <a:xfrm>
            <a:off x="7072958" y="4300061"/>
            <a:ext cx="3543295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группа  </a:t>
            </a:r>
            <a:r>
              <a:rPr lang="en-US" dirty="0"/>
              <a:t>43</a:t>
            </a:r>
            <a:r>
              <a:rPr lang="ru-RU" dirty="0"/>
              <a:t>П курс </a:t>
            </a:r>
            <a:r>
              <a:rPr lang="en-US" dirty="0"/>
              <a:t>IV</a:t>
            </a:r>
            <a:r>
              <a:rPr lang="ru-RU" dirty="0"/>
              <a:t> </a:t>
            </a:r>
          </a:p>
          <a:p>
            <a:pPr>
              <a:spcBef>
                <a:spcPts val="600"/>
              </a:spcBef>
            </a:pPr>
            <a:r>
              <a:rPr lang="ru-RU" dirty="0"/>
              <a:t>Студент: </a:t>
            </a:r>
          </a:p>
          <a:p>
            <a:pPr marL="1698625"/>
            <a:r>
              <a:rPr lang="ru-RU" dirty="0"/>
              <a:t>Батракова В.В.</a:t>
            </a:r>
          </a:p>
          <a:p>
            <a:r>
              <a:rPr lang="ru-RU" dirty="0"/>
              <a:t>Руководитель:</a:t>
            </a:r>
          </a:p>
          <a:p>
            <a:pPr marL="1792288"/>
            <a:r>
              <a:rPr lang="ru-RU" dirty="0"/>
              <a:t>Полетаева М.В.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74911" y="6093297"/>
            <a:ext cx="1998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Нижний Новгород</a:t>
            </a:r>
          </a:p>
          <a:p>
            <a:pPr algn="ctr"/>
            <a:r>
              <a:rPr lang="ru-RU" dirty="0"/>
              <a:t>2025 г.</a:t>
            </a:r>
          </a:p>
        </p:txBody>
      </p:sp>
    </p:spTree>
    <p:extLst>
      <p:ext uri="{BB962C8B-B14F-4D97-AF65-F5344CB8AC3E}">
        <p14:creationId xmlns:p14="http://schemas.microsoft.com/office/powerpoint/2010/main" val="178322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188641"/>
            <a:ext cx="1080119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215680" y="274638"/>
            <a:ext cx="699512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 b="1" dirty="0">
                <a:solidFill>
                  <a:schemeClr val="accent2"/>
                </a:solidFill>
              </a:rPr>
              <a:t>БАЗА ПРАКТИКИ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Указать наименование предприятия, вид деятельности, структурное подразделение, фото предприятия.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31536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188641"/>
            <a:ext cx="1080119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215680" y="274638"/>
            <a:ext cx="699512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 b="1" dirty="0">
                <a:solidFill>
                  <a:schemeClr val="accent2"/>
                </a:solidFill>
              </a:rPr>
              <a:t>ЦЕЛЬ И ЗАДАЧИ ПДП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Цель: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Задачи:</a:t>
            </a:r>
          </a:p>
          <a:p>
            <a:pPr marL="0" indent="0" algn="just">
              <a:buNone/>
            </a:pPr>
            <a:r>
              <a:rPr lang="ru-RU" sz="2400" dirty="0"/>
              <a:t>1.</a:t>
            </a:r>
          </a:p>
          <a:p>
            <a:pPr marL="0" indent="0" algn="just">
              <a:buNone/>
            </a:pPr>
            <a:r>
              <a:rPr lang="ru-RU" sz="2400" dirty="0"/>
              <a:t>2.</a:t>
            </a:r>
          </a:p>
          <a:p>
            <a:pPr marL="0" indent="0" algn="just">
              <a:buNone/>
            </a:pPr>
            <a:r>
              <a:rPr lang="ru-RU" sz="2400" dirty="0"/>
              <a:t>3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Практический результат(на что направлен)</a:t>
            </a:r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21921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188641"/>
            <a:ext cx="1080119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215680" y="274638"/>
            <a:ext cx="699512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 b="1" dirty="0">
                <a:solidFill>
                  <a:schemeClr val="accent2"/>
                </a:solidFill>
              </a:rPr>
              <a:t>ПОСТАНОВКА ЗАДАЧИ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Граф-схема(объект смарт арт) </a:t>
            </a:r>
          </a:p>
          <a:p>
            <a:pPr marL="0" indent="0" algn="just">
              <a:buNone/>
            </a:pPr>
            <a:r>
              <a:rPr lang="ru-RU" sz="2400" dirty="0"/>
              <a:t>Выявленная проблема </a:t>
            </a:r>
            <a:r>
              <a:rPr lang="ru-RU" sz="2400" dirty="0">
                <a:sym typeface="Symbol" panose="05050102010706020507" pitchFamily="18" charset="2"/>
              </a:rPr>
              <a:t> Решение проблемы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3688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169907"/>
            <a:ext cx="1080119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243319" y="401445"/>
            <a:ext cx="6995120" cy="72575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b="1" dirty="0">
                <a:solidFill>
                  <a:schemeClr val="accent2"/>
                </a:solidFill>
              </a:rPr>
              <a:t>АНАЛИЗ СРЕДСТВ РАЗРАБОТКИ 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400" dirty="0"/>
              <a:t>Вставить иконки ПО/список, остановится на выбранном и выписать его достоинства</a:t>
            </a:r>
          </a:p>
        </p:txBody>
      </p:sp>
    </p:spTree>
    <p:extLst>
      <p:ext uri="{BB962C8B-B14F-4D97-AF65-F5344CB8AC3E}">
        <p14:creationId xmlns:p14="http://schemas.microsoft.com/office/powerpoint/2010/main" val="2705848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169907"/>
            <a:ext cx="1080119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243319" y="401445"/>
            <a:ext cx="6995120" cy="72575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b="1" dirty="0">
                <a:solidFill>
                  <a:schemeClr val="accent2"/>
                </a:solidFill>
              </a:rPr>
              <a:t>ПРОЕКТИРОВАНИЕ ПРОГРАММНОГО ПРОДУКТА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400" dirty="0"/>
              <a:t>Вставить схему данных</a:t>
            </a:r>
          </a:p>
          <a:p>
            <a:pPr marL="0" indent="0" algn="just">
              <a:buNone/>
            </a:pPr>
            <a:r>
              <a:rPr lang="ru-RU" sz="2400" dirty="0"/>
              <a:t>рассказать о назначении</a:t>
            </a:r>
          </a:p>
        </p:txBody>
      </p:sp>
    </p:spTree>
    <p:extLst>
      <p:ext uri="{BB962C8B-B14F-4D97-AF65-F5344CB8AC3E}">
        <p14:creationId xmlns:p14="http://schemas.microsoft.com/office/powerpoint/2010/main" val="396596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169907"/>
            <a:ext cx="1080119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243319" y="401445"/>
            <a:ext cx="6995120" cy="72575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b="1" dirty="0">
                <a:solidFill>
                  <a:schemeClr val="accent2"/>
                </a:solidFill>
              </a:rPr>
              <a:t>РАЗРАБОТКА ПРОГРАММНОГО ПРОДУКТА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400" dirty="0"/>
              <a:t>Вставить скриншоты приложения, можно некоторые части кода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Рассказать о разработке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Несколько слайдов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4058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29" y="169907"/>
            <a:ext cx="1080119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243319" y="401445"/>
            <a:ext cx="6995120" cy="72575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2800" b="1" dirty="0">
                <a:solidFill>
                  <a:schemeClr val="accent2"/>
                </a:solidFill>
              </a:rPr>
              <a:t>ВНЕДРЕНИЕ И РЕАЛИЗАЦИЯ ПРОГРАММНОГО ПРОДУКТА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400" dirty="0"/>
              <a:t>Описать полученный эффект от внедрения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Изобразить с помощью смарт или графических объектов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Трудности при реализации (выводы)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87046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3" y="182962"/>
            <a:ext cx="1224136" cy="957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3215680" y="274638"/>
            <a:ext cx="699512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800" b="1" dirty="0">
                <a:solidFill>
                  <a:schemeClr val="accent2"/>
                </a:solidFill>
              </a:rPr>
              <a:t>ЗАКЛЮЧЕНИЕ 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919536" y="1556793"/>
            <a:ext cx="8496944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Выводы по ПП (должны соответствовать поставленным задачам)</a:t>
            </a:r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r>
              <a:rPr lang="ru-RU" sz="2400" dirty="0"/>
              <a:t>Можно вставить слова известных людей</a:t>
            </a:r>
          </a:p>
        </p:txBody>
      </p:sp>
    </p:spTree>
    <p:extLst>
      <p:ext uri="{BB962C8B-B14F-4D97-AF65-F5344CB8AC3E}">
        <p14:creationId xmlns:p14="http://schemas.microsoft.com/office/powerpoint/2010/main" val="15158029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</TotalTime>
  <Words>161</Words>
  <Application>Microsoft Office PowerPoint</Application>
  <PresentationFormat>Широкоэкранный</PresentationFormat>
  <Paragraphs>47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Symbol</vt:lpstr>
      <vt:lpstr>Times New Roman</vt:lpstr>
      <vt:lpstr>Тема Office</vt:lpstr>
      <vt:lpstr>ОТЧЕТ ПРЕДДИПЛОМНАЯ ПРАКТИКА</vt:lpstr>
      <vt:lpstr>БАЗА ПРАКТИКИ</vt:lpstr>
      <vt:lpstr>ЦЕЛЬ И ЗАДАЧИ ПДП</vt:lpstr>
      <vt:lpstr>ПОСТАНОВКА ЗАДАЧИ</vt:lpstr>
      <vt:lpstr>АНАЛИЗ СРЕДСТВ РАЗРАБОТКИ </vt:lpstr>
      <vt:lpstr>ПРОЕКТИРОВАНИЕ ПРОГРАММНОГО ПРОДУКТА</vt:lpstr>
      <vt:lpstr>РАЗРАБОТКА ПРОГРАММНОГО ПРОДУКТА</vt:lpstr>
      <vt:lpstr>ВНЕДРЕНИЕ И РЕАЛИЗАЦИЯ ПРОГРАММНОГО ПРОДУКТА</vt:lpstr>
      <vt:lpstr>ЗАКЛЮЧЕНИЕ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Наруто Узумаки</cp:lastModifiedBy>
  <cp:revision>41</cp:revision>
  <dcterms:created xsi:type="dcterms:W3CDTF">2019-05-16T05:43:42Z</dcterms:created>
  <dcterms:modified xsi:type="dcterms:W3CDTF">2025-05-15T09:25:43Z</dcterms:modified>
</cp:coreProperties>
</file>