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28"/>
    <p:restoredTop sz="94597"/>
  </p:normalViewPr>
  <p:slideViewPr>
    <p:cSldViewPr snapToGrid="0" snapToObjects="1">
      <p:cViewPr varScale="1">
        <p:scale>
          <a:sx n="113" d="100"/>
          <a:sy n="113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D3942-F7A5-4215-85FD-33C227C03AD6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4F4FC-BD98-4A3B-B55C-17A2546850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369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F4FC-BD98-4A3B-B55C-17A2546850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52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935F3-B422-7F46-AC9B-0B7102085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F6E822-9BB5-284A-B81A-E8A55F508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D2093-A15B-A24F-9663-EFF70F99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9F85-D531-D848-B75D-6ED874705FDB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79497E-8E21-0540-8726-85626F97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AFA047-DEA7-C94A-B457-F093C2AC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C690-CD47-4944-81BC-5D2BC8DBE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77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FDC44-8A20-4B46-835A-43521211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F2F989-9B97-BB42-9690-979AF7163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77ADF4-D563-D840-AB4B-727D9113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9F85-D531-D848-B75D-6ED874705FDB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DBA7C7-61CA-8146-8408-E6046353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43CB5-681A-524C-BF88-F8A810C9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C690-CD47-4944-81BC-5D2BC8DBE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9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A8848B-F217-8741-B67C-CBA60056A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B9C07E-767C-9845-B288-880C5E4D4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265CDF-1E63-BA46-AFB6-42A44DF4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9F85-D531-D848-B75D-6ED874705FDB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CAAAB3-541F-6543-ACF4-2168DA6A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CA0C35-546F-2D4C-8BEE-7129BDF5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C690-CD47-4944-81BC-5D2BC8DBE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1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9FDFC-C325-FC4E-9E98-A19CC8DC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108643-1D20-2142-B693-DE472917D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9B04F-A87E-8146-826F-8CA056AF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9F85-D531-D848-B75D-6ED874705FDB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565D58-DE0A-E146-8B68-7B434C29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1418A5-62AD-5F45-9079-66EB6ACA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C690-CD47-4944-81BC-5D2BC8DBE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4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6BBE7-0899-364B-A3EA-35D137D3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ECE928-A682-AD4F-92DE-EC9930C5F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159E9B-7487-3D40-BB39-F0F8E4FA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9F85-D531-D848-B75D-6ED874705FDB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894461-60F8-F340-81D3-CE16EE42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56547-804B-854B-A747-EB310F8F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C690-CD47-4944-81BC-5D2BC8DBE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93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AF048-6EC7-9B42-88B3-D9B1B9B6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BE998-AF71-C849-A3E9-B82EB4B53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B00F7F-9130-A246-8BDC-8B3520DC4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19267E-FFD3-C942-A27E-33D8B2AD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9F85-D531-D848-B75D-6ED874705FDB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42FBB4-41BC-9345-A295-459464F1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C62730-814E-1A4A-9656-9952D89D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C690-CD47-4944-81BC-5D2BC8DBE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70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C3091-E105-B942-A343-DE620A8A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EECAAF-71A1-AB4C-A5C3-7CDBD933B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27FC28-81EF-634B-8B52-6FF1931F2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DDC9B6-3EA3-3B4E-BF59-4C426035A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A2FE16-1030-7A42-84F9-D29794677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1FE509C-7607-AC42-B63B-C9762F4F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9F85-D531-D848-B75D-6ED874705FDB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6BE85D5-4176-8C49-A26E-842A4F26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40FA57-8EA1-D440-9471-220BA0AE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C690-CD47-4944-81BC-5D2BC8DBE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90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A7A3A-4E42-8B49-8AC9-C639FFAC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C13164-356A-314F-9707-446E2E77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9F85-D531-D848-B75D-6ED874705FDB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E87541-D3E2-B64B-8EE4-C09C08A0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5EE80B-4A6D-BB4D-AE7A-D95DA6B8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C690-CD47-4944-81BC-5D2BC8DBE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99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095DBD-6E2A-DA46-89AE-A9D78AC0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9F85-D531-D848-B75D-6ED874705FDB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870D9B-EAF5-0044-8A50-5EB95FE4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6A113-1FA8-0D49-8E8F-1F397988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C690-CD47-4944-81BC-5D2BC8DBE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02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50BEF-EAE5-A145-8AD9-8850AA83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1A2ECD-4468-0A41-B6B7-0E7AAFB1D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CD44A7-AFA4-A444-BA80-C0035F3AF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C49361-DD02-CD4F-8457-B04D73BE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9F85-D531-D848-B75D-6ED874705FDB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3FD0BA-0055-5740-9F47-DF287132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E061DE-C23E-CA4B-A59B-2B445E81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C690-CD47-4944-81BC-5D2BC8DBE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96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55026-1D24-6747-80F1-96B63E48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4C8EC1-1635-7B42-B39C-A7A7932AA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35EFC7-EDD1-4B4D-A869-58F8D51C6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6CC2A1-DB90-E64C-9E63-ABFB88F7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9F85-D531-D848-B75D-6ED874705FDB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8AD19E-7C6B-2249-8437-67E6D032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45361A-67A1-E245-8ADF-079E8532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C690-CD47-4944-81BC-5D2BC8DBE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53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229A48-122E-E049-B397-3832BE29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4C14C7-CC9B-A448-9844-BAAC2FD7D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02F8FE-32C1-9044-88FF-88C361C74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9F85-D531-D848-B75D-6ED874705FDB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567225-58DD-BA4A-A0B1-8F3D33EDE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0CA6F6-2536-BD4A-88B0-9603F8A4F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3C690-CD47-4944-81BC-5D2BC8DBE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43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fc-rossendorf.de/fileadmin/mfcr_upload/logo/mfcRlogo_01.png" TargetMode="External"/><Relationship Id="rId2" Type="http://schemas.openxmlformats.org/officeDocument/2006/relationships/hyperlink" Target="https://www.ramser-elektro.at/wp-content/uploads/2017/09/RFID-Module-RFID-Reader-NFC-Reader-NFC-Module-RC522-RC-522-1356-Mhz-Ramser-Elektrotechnik-Shop-2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C631B-DF0A-9643-9026-438FF3F9F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06637"/>
          </a:xfrm>
        </p:spPr>
        <p:txBody>
          <a:bodyPr>
            <a:normAutofit fontScale="90000"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Anwesenheitserfassung Modellflugplatz</a:t>
            </a:r>
            <a:b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B1C45C-AF46-4742-B004-78251F515A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Team E2</a:t>
            </a:r>
          </a:p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Lenny Reitz, Jakob Laufer</a:t>
            </a:r>
          </a:p>
        </p:txBody>
      </p:sp>
    </p:spTree>
    <p:extLst>
      <p:ext uri="{BB962C8B-B14F-4D97-AF65-F5344CB8AC3E}">
        <p14:creationId xmlns:p14="http://schemas.microsoft.com/office/powerpoint/2010/main" val="159277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C829C7-D99F-DB46-9C20-54A7EF61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6" y="365126"/>
            <a:ext cx="11459634" cy="1015440"/>
          </a:xfrm>
        </p:spPr>
        <p:txBody>
          <a:bodyPr/>
          <a:lstStyle/>
          <a:p>
            <a:pPr algn="ctr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Thema - Anwesenheitserfassung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ADEB67-98D9-434E-AF18-4D5A74039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49" y="1825625"/>
            <a:ext cx="8676217" cy="4351338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Segoe UI" panose="020B0502040204020203" pitchFamily="34" charset="0"/>
                <a:cs typeface="Segoe UI" panose="020B0502040204020203" pitchFamily="34" charset="0"/>
              </a:rPr>
              <a:t>Gesetzlich vorgeschriebene Protokollierung der Piloten des Vereinsflugplatzes</a:t>
            </a:r>
          </a:p>
          <a:p>
            <a:pPr lvl="1"/>
            <a:r>
              <a:rPr lang="de-DE" sz="2000" dirty="0">
                <a:latin typeface="Segoe UI" panose="020B0502040204020203" pitchFamily="34" charset="0"/>
                <a:cs typeface="Segoe UI" panose="020B0502040204020203" pitchFamily="34" charset="0"/>
              </a:rPr>
              <a:t>Analoges Flugbuch </a:t>
            </a:r>
            <a:r>
              <a:rPr lang="de-DE" sz="2000" dirty="0"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</a:t>
            </a:r>
            <a:r>
              <a:rPr lang="de-DE" sz="2000" dirty="0">
                <a:latin typeface="Segoe UI" panose="020B0502040204020203" pitchFamily="34" charset="0"/>
                <a:cs typeface="Segoe UI" panose="020B0502040204020203" pitchFamily="34" charset="0"/>
              </a:rPr>
              <a:t> digitalisieren</a:t>
            </a:r>
          </a:p>
          <a:p>
            <a:pPr lvl="1"/>
            <a:r>
              <a:rPr lang="de-DE" sz="2000" dirty="0">
                <a:latin typeface="Segoe UI" panose="020B0502040204020203" pitchFamily="34" charset="0"/>
                <a:cs typeface="Segoe UI" panose="020B0502040204020203" pitchFamily="34" charset="0"/>
              </a:rPr>
              <a:t>An-/Abmeldung mittels RFID-Ausweis am Terminal korrekt erfassen</a:t>
            </a:r>
          </a:p>
          <a:p>
            <a:pPr lvl="1"/>
            <a:r>
              <a:rPr lang="de-DE" sz="2000" dirty="0">
                <a:latin typeface="Segoe UI" panose="020B0502040204020203" pitchFamily="34" charset="0"/>
                <a:cs typeface="Segoe UI" panose="020B0502040204020203" pitchFamily="34" charset="0"/>
              </a:rPr>
              <a:t>Verarbeitung, Verwaltung und Synchronisation der Pilotendaten über Webserver </a:t>
            </a:r>
          </a:p>
          <a:p>
            <a:pPr marL="457200" lvl="1" indent="0">
              <a:buNone/>
            </a:pPr>
            <a:endParaRPr lang="de-DE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sz="2000" dirty="0">
                <a:latin typeface="Segoe UI" panose="020B0502040204020203" pitchFamily="34" charset="0"/>
                <a:cs typeface="Segoe UI" panose="020B0502040204020203" pitchFamily="34" charset="0"/>
              </a:rPr>
              <a:t>Ansprechpartner &amp; Begleitperson</a:t>
            </a:r>
          </a:p>
          <a:p>
            <a:pPr lvl="1"/>
            <a:r>
              <a:rPr lang="de-DE" sz="2000" dirty="0">
                <a:latin typeface="Segoe UI" panose="020B0502040204020203" pitchFamily="34" charset="0"/>
                <a:cs typeface="Segoe UI" panose="020B0502040204020203" pitchFamily="34" charset="0"/>
              </a:rPr>
              <a:t>Herr Thomas Brenner (Vorsitzender des Vereins </a:t>
            </a:r>
            <a:r>
              <a:rPr lang="de-DE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Mfc-Rossendorf</a:t>
            </a:r>
            <a:r>
              <a:rPr lang="de-DE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/>
            <a:r>
              <a:rPr lang="de-DE" sz="2000" dirty="0">
                <a:latin typeface="Segoe UI" panose="020B0502040204020203" pitchFamily="34" charset="0"/>
                <a:cs typeface="Segoe UI" panose="020B0502040204020203" pitchFamily="34" charset="0"/>
              </a:rPr>
              <a:t>Herr Professor Heino </a:t>
            </a:r>
            <a:r>
              <a:rPr lang="de-DE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Iwe</a:t>
            </a:r>
            <a:r>
              <a:rPr lang="de-DE" sz="2000" dirty="0">
                <a:latin typeface="Segoe UI" panose="020B0502040204020203" pitchFamily="34" charset="0"/>
                <a:cs typeface="Segoe UI" panose="020B0502040204020203" pitchFamily="34" charset="0"/>
              </a:rPr>
              <a:t> (Langjähriges Mitglied)</a:t>
            </a:r>
          </a:p>
          <a:p>
            <a:pPr lvl="1"/>
            <a:r>
              <a:rPr lang="de-DE" sz="2000" dirty="0">
                <a:latin typeface="Segoe UI" panose="020B0502040204020203" pitchFamily="34" charset="0"/>
                <a:cs typeface="Segoe UI" panose="020B0502040204020203" pitchFamily="34" charset="0"/>
              </a:rPr>
              <a:t>Herr Zirkelbach (Mentor)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D8F168-3765-1447-96BC-709D6CA70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466" y="4670161"/>
            <a:ext cx="1873250" cy="914400"/>
          </a:xfrm>
          <a:prstGeom prst="rect">
            <a:avLst/>
          </a:prstGeom>
        </p:spPr>
      </p:pic>
      <p:pic>
        <p:nvPicPr>
          <p:cNvPr id="1026" name="Picture 2" descr="RC522 13,56MHZ RFID Reader/Writer mit zwei RFID Transponder - Ramser  Elektrotechnik">
            <a:extLst>
              <a:ext uri="{FF2B5EF4-FFF2-40B4-BE49-F238E27FC236}">
                <a16:creationId xmlns:a16="http://schemas.microsoft.com/office/drawing/2014/main" id="{4C394B22-06B7-4EA4-A798-405C2C617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1536462"/>
            <a:ext cx="3019425" cy="226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62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31CD7-A377-FD4C-92D3-73281C7F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766218"/>
            <a:ext cx="3073400" cy="1325563"/>
          </a:xfrm>
        </p:spPr>
        <p:txBody>
          <a:bodyPr/>
          <a:lstStyle/>
          <a:p>
            <a:pPr algn="ctr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Use-Cases &amp; Akteure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767842A-705D-3047-8E07-3B917EDCD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21192"/>
            <a:ext cx="5711751" cy="6471443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7BDB042-2BCF-4060-8BCA-30BD5C039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463" y="533400"/>
            <a:ext cx="7399008" cy="564493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40A9610-8147-4E0B-8444-FE0944106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463" y="1506323"/>
            <a:ext cx="7424841" cy="363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E8E7C-AD5A-42B7-8D86-F95F65D8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778" y="2699022"/>
            <a:ext cx="277585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Software</a:t>
            </a:r>
            <a:b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architektur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FCAB6F6D-7C83-4E1E-8430-0FD1577F1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775" y="240595"/>
            <a:ext cx="8364385" cy="6376809"/>
          </a:xfrm>
          <a:prstGeom prst="rect">
            <a:avLst/>
          </a:prstGeom>
        </p:spPr>
      </p:pic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E8B4D9AB-6A5E-43F1-B9A9-217A47655BE5}"/>
              </a:ext>
            </a:extLst>
          </p:cNvPr>
          <p:cNvCxnSpPr>
            <a:cxnSpLocks/>
          </p:cNvCxnSpPr>
          <p:nvPr/>
        </p:nvCxnSpPr>
        <p:spPr>
          <a:xfrm>
            <a:off x="8699863" y="374469"/>
            <a:ext cx="0" cy="6052457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2000C7E0-3FA1-44A1-88EF-B9E9027B7C57}"/>
              </a:ext>
            </a:extLst>
          </p:cNvPr>
          <p:cNvSpPr/>
          <p:nvPr/>
        </p:nvSpPr>
        <p:spPr>
          <a:xfrm>
            <a:off x="6496594" y="3564731"/>
            <a:ext cx="1097280" cy="1094355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EB33379A-252D-4322-9DFC-45F4242F19B4}"/>
              </a:ext>
            </a:extLst>
          </p:cNvPr>
          <p:cNvSpPr/>
          <p:nvPr/>
        </p:nvSpPr>
        <p:spPr>
          <a:xfrm>
            <a:off x="9257213" y="3564731"/>
            <a:ext cx="1097280" cy="1094355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658116EE-BA18-42F8-82C8-1C43502B4DA0}"/>
              </a:ext>
            </a:extLst>
          </p:cNvPr>
          <p:cNvSpPr/>
          <p:nvPr/>
        </p:nvSpPr>
        <p:spPr>
          <a:xfrm flipH="1">
            <a:off x="3583774" y="183991"/>
            <a:ext cx="5406401" cy="637680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876E3816-9C7E-4A9F-B3A1-3ABEE140A433}"/>
              </a:ext>
            </a:extLst>
          </p:cNvPr>
          <p:cNvSpPr/>
          <p:nvPr/>
        </p:nvSpPr>
        <p:spPr>
          <a:xfrm>
            <a:off x="8595361" y="374469"/>
            <a:ext cx="3548932" cy="618633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03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77" grpId="0" animBg="1"/>
      <p:bldP spid="77" grpId="1" animBg="1"/>
      <p:bldP spid="79" grpId="0" animBg="1"/>
      <p:bldP spid="79" grpId="1" animBg="1"/>
      <p:bldP spid="78" grpId="0" animBg="1"/>
      <p:bldP spid="7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67987-732F-4AFB-9495-745C0ED5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Terminal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F37DAE-770F-41E6-BAF0-5E22A9F73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93" t="6986" r="11464"/>
          <a:stretch/>
        </p:blipFill>
        <p:spPr>
          <a:xfrm>
            <a:off x="2421467" y="1469497"/>
            <a:ext cx="7349066" cy="5023378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9B80F56A-07B8-4551-844F-E2D801196AF6}"/>
              </a:ext>
            </a:extLst>
          </p:cNvPr>
          <p:cNvSpPr/>
          <p:nvPr/>
        </p:nvSpPr>
        <p:spPr>
          <a:xfrm>
            <a:off x="2294467" y="1397238"/>
            <a:ext cx="7638738" cy="5164429"/>
          </a:xfrm>
          <a:prstGeom prst="rect">
            <a:avLst/>
          </a:prstGeom>
          <a:solidFill>
            <a:srgbClr val="FFFFFF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98469E2-C1ED-45B8-9ACC-102F909A3496}"/>
              </a:ext>
            </a:extLst>
          </p:cNvPr>
          <p:cNvCxnSpPr/>
          <p:nvPr/>
        </p:nvCxnSpPr>
        <p:spPr>
          <a:xfrm flipV="1">
            <a:off x="8856133" y="2878667"/>
            <a:ext cx="1193800" cy="66886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337F207-6CC4-4E21-BD57-330ECBA037F6}"/>
              </a:ext>
            </a:extLst>
          </p:cNvPr>
          <p:cNvCxnSpPr>
            <a:cxnSpLocks/>
          </p:cNvCxnSpPr>
          <p:nvPr/>
        </p:nvCxnSpPr>
        <p:spPr>
          <a:xfrm>
            <a:off x="10049933" y="2878667"/>
            <a:ext cx="26246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9F73FAB-FD92-4459-BA64-54A294DC1B68}"/>
              </a:ext>
            </a:extLst>
          </p:cNvPr>
          <p:cNvCxnSpPr>
            <a:cxnSpLocks/>
          </p:cNvCxnSpPr>
          <p:nvPr/>
        </p:nvCxnSpPr>
        <p:spPr>
          <a:xfrm flipV="1">
            <a:off x="8551333" y="2878667"/>
            <a:ext cx="1498600" cy="184573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FF209625-384D-43F8-B167-67AAB1069CD4}"/>
              </a:ext>
            </a:extLst>
          </p:cNvPr>
          <p:cNvSpPr txBox="1"/>
          <p:nvPr/>
        </p:nvSpPr>
        <p:spPr>
          <a:xfrm>
            <a:off x="10354733" y="2694001"/>
            <a:ext cx="1687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RFID-Ausweise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7159E55-9726-4E7E-8EFB-84D7E25032D5}"/>
              </a:ext>
            </a:extLst>
          </p:cNvPr>
          <p:cNvSpPr txBox="1"/>
          <p:nvPr/>
        </p:nvSpPr>
        <p:spPr>
          <a:xfrm>
            <a:off x="10354733" y="1012574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RFID-Scanner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54D1EBE-3A6A-4A53-B214-53D85F1BDCBF}"/>
              </a:ext>
            </a:extLst>
          </p:cNvPr>
          <p:cNvCxnSpPr>
            <a:cxnSpLocks/>
          </p:cNvCxnSpPr>
          <p:nvPr/>
        </p:nvCxnSpPr>
        <p:spPr>
          <a:xfrm>
            <a:off x="10049933" y="1197240"/>
            <a:ext cx="26246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F7435E2-F701-4DE4-9B6B-3B2A553AAF75}"/>
              </a:ext>
            </a:extLst>
          </p:cNvPr>
          <p:cNvCxnSpPr>
            <a:cxnSpLocks/>
          </p:cNvCxnSpPr>
          <p:nvPr/>
        </p:nvCxnSpPr>
        <p:spPr>
          <a:xfrm flipV="1">
            <a:off x="7975600" y="1197240"/>
            <a:ext cx="2074333" cy="101256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15D19CFA-07A3-46C5-A0F3-C30A4DBE4DAE}"/>
              </a:ext>
            </a:extLst>
          </p:cNvPr>
          <p:cNvSpPr txBox="1"/>
          <p:nvPr/>
        </p:nvSpPr>
        <p:spPr>
          <a:xfrm>
            <a:off x="252391" y="1027906"/>
            <a:ext cx="178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Raspberry Pi 4B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9BE7F95-5B8A-4DB0-AFB6-0D9082449FB2}"/>
              </a:ext>
            </a:extLst>
          </p:cNvPr>
          <p:cNvCxnSpPr>
            <a:cxnSpLocks/>
          </p:cNvCxnSpPr>
          <p:nvPr/>
        </p:nvCxnSpPr>
        <p:spPr>
          <a:xfrm>
            <a:off x="1953563" y="1212572"/>
            <a:ext cx="26246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00971CD3-5E7E-4793-994C-C368FBC620EB}"/>
              </a:ext>
            </a:extLst>
          </p:cNvPr>
          <p:cNvCxnSpPr>
            <a:cxnSpLocks/>
          </p:cNvCxnSpPr>
          <p:nvPr/>
        </p:nvCxnSpPr>
        <p:spPr>
          <a:xfrm flipH="1" flipV="1">
            <a:off x="2211362" y="1212572"/>
            <a:ext cx="2817838" cy="185076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C9B050C7-922B-4848-A372-7026371C14BC}"/>
              </a:ext>
            </a:extLst>
          </p:cNvPr>
          <p:cNvSpPr txBox="1"/>
          <p:nvPr/>
        </p:nvSpPr>
        <p:spPr>
          <a:xfrm>
            <a:off x="154160" y="3505775"/>
            <a:ext cx="1850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Taster</a:t>
            </a:r>
          </a:p>
          <a:p>
            <a:pPr algn="ctr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(Flugleiterknopf)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440233D9-B408-429D-B2DC-C1D6A66DEA12}"/>
              </a:ext>
            </a:extLst>
          </p:cNvPr>
          <p:cNvCxnSpPr>
            <a:cxnSpLocks/>
          </p:cNvCxnSpPr>
          <p:nvPr/>
        </p:nvCxnSpPr>
        <p:spPr>
          <a:xfrm>
            <a:off x="1875507" y="3810000"/>
            <a:ext cx="26246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ABC7B88A-1C98-40D4-B713-168A8ECF79FE}"/>
              </a:ext>
            </a:extLst>
          </p:cNvPr>
          <p:cNvCxnSpPr>
            <a:cxnSpLocks/>
          </p:cNvCxnSpPr>
          <p:nvPr/>
        </p:nvCxnSpPr>
        <p:spPr>
          <a:xfrm flipH="1" flipV="1">
            <a:off x="2112003" y="3801533"/>
            <a:ext cx="1274664" cy="57573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7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8" grpId="0"/>
      <p:bldP spid="19" grpId="0"/>
      <p:bldP spid="24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B164BD-EB30-45A9-BD0E-B2BAAA57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Frontend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A609119-38FC-457A-8DC8-1C87DE5FE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950" y="1961164"/>
            <a:ext cx="6986099" cy="442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3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1E278-3416-4A00-B964-8C5F55BC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Fragen &amp; Feedback</a:t>
            </a:r>
          </a:p>
        </p:txBody>
      </p:sp>
      <p:pic>
        <p:nvPicPr>
          <p:cNvPr id="5" name="Inhaltsplatzhalter 4" descr="Kundenbewertung mit einfarbiger Füllung">
            <a:extLst>
              <a:ext uri="{FF2B5EF4-FFF2-40B4-BE49-F238E27FC236}">
                <a16:creationId xmlns:a16="http://schemas.microsoft.com/office/drawing/2014/main" id="{92311D33-AF93-4ECF-98F9-9A3CC38CD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5043" y="2451168"/>
            <a:ext cx="3341914" cy="3341914"/>
          </a:xfrm>
        </p:spPr>
      </p:pic>
    </p:spTree>
    <p:extLst>
      <p:ext uri="{BB962C8B-B14F-4D97-AF65-F5344CB8AC3E}">
        <p14:creationId xmlns:p14="http://schemas.microsoft.com/office/powerpoint/2010/main" val="412880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A2736-57E0-4FB8-8492-BA8AABEA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Bildquellen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372E0E-301B-47EB-ADF8-56E5C35B9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600" dirty="0">
                <a:hlinkClick r:id="rId2"/>
              </a:rPr>
              <a:t>https://www.ramser-elektro.at/wp-content/uploads/2017/09/RFID-Module-RFID-Reader-NFC-Reader-NFC-Module-RC522-RC-522-1356-Mhz-Ramser-Elektrotechnik-Shop-2.jpg</a:t>
            </a:r>
            <a:endParaRPr lang="de-DE" sz="1600" dirty="0"/>
          </a:p>
          <a:p>
            <a:r>
              <a:rPr lang="de-DE" sz="1600" dirty="0">
                <a:hlinkClick r:id="rId3"/>
              </a:rPr>
              <a:t>http://mfc-rossendorf.de/fileadmin/mfcr_upload/logo/mfcRlogo_01.png</a:t>
            </a:r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79632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</Words>
  <Application>Microsoft Office PowerPoint</Application>
  <PresentationFormat>Breitbild</PresentationFormat>
  <Paragraphs>28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</vt:lpstr>
      <vt:lpstr>Anwesenheitserfassung Modellflugplatz </vt:lpstr>
      <vt:lpstr>Thema - Anwesenheitserfassung   </vt:lpstr>
      <vt:lpstr>Use-Cases &amp; Akteure</vt:lpstr>
      <vt:lpstr>Software architektur</vt:lpstr>
      <vt:lpstr>Terminal</vt:lpstr>
      <vt:lpstr>Frontend</vt:lpstr>
      <vt:lpstr>Fragen &amp; Feedback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Anwesenheitserfassung des Modellflugplatzes </dc:title>
  <dc:creator>ms676391</dc:creator>
  <cp:lastModifiedBy>Lenny Reitz</cp:lastModifiedBy>
  <cp:revision>16</cp:revision>
  <dcterms:created xsi:type="dcterms:W3CDTF">2021-06-26T16:46:33Z</dcterms:created>
  <dcterms:modified xsi:type="dcterms:W3CDTF">2021-06-29T21:45:13Z</dcterms:modified>
</cp:coreProperties>
</file>