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37E3D-CA79-40C6-8042-1BBB40678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C300E3-1C21-41E1-9FA3-D18C876FD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1E33E5-A842-40AB-B773-06DA78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9A4-E9BB-42CF-884E-2D1A7F5E77DD}" type="datetimeFigureOut">
              <a:rPr lang="de-DE" smtClean="0"/>
              <a:t>12.06.2021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BBA2B9-9EBC-4468-AA8F-0D47A0C3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1149D-5AF6-4523-82F0-1475428B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6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BAF66-1441-4FCB-B47E-C2944437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B65234-188C-4626-894B-9222C3107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77A700-B8A5-48E6-9E34-807143D7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9A4-E9BB-42CF-884E-2D1A7F5E77DD}" type="datetimeFigureOut">
              <a:rPr lang="de-DE" smtClean="0"/>
              <a:t>12.06.2021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6B3FDD-E381-4F88-A0A4-C8D2E90EB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BE71CF-2BD8-4371-A51D-84DA4645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55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ED0910D-E668-41DF-BCC6-2A29935CA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8C3EBB-386D-4437-A7E3-DED6F179B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D7B73F-2DAE-4653-A593-9FF62DB57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9A4-E9BB-42CF-884E-2D1A7F5E77DD}" type="datetimeFigureOut">
              <a:rPr lang="de-DE" smtClean="0"/>
              <a:t>12.06.2021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253191-C56B-4CE5-93E5-4D298B9A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12F3B5-4A22-4999-BAE6-77B2E3C9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03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9C216-4BE1-4EA5-ACD5-0333C764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E13C2F-7129-4D2E-BFAF-364E45442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2F80D4-F315-4802-8C76-8814F4D1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9A4-E9BB-42CF-884E-2D1A7F5E77DD}" type="datetimeFigureOut">
              <a:rPr lang="de-DE" smtClean="0"/>
              <a:t>12.06.2021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A83513-D58B-4019-BA24-A20D2116A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89E77-F9E3-45ED-A260-8DB10573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7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5C913-2671-41F1-AE60-8BFFCB259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E2C3FF-D133-4CFC-97E4-17E855860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11AD65-B91A-457B-96D7-A7CEACE6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9A4-E9BB-42CF-884E-2D1A7F5E77DD}" type="datetimeFigureOut">
              <a:rPr lang="de-DE" smtClean="0"/>
              <a:t>12.06.2021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FFE87C-48CF-4A91-95BD-40D22BC9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CBC6B0-024D-4104-A157-10AE9F2A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56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5A666-F828-44A1-94BB-781A009F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1426D1-DA67-42C3-905F-7CC358A1D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6994B9-864E-4333-ADDA-AF2EF7799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A967A1-CCED-44D4-8C84-7B32E524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9A4-E9BB-42CF-884E-2D1A7F5E77DD}" type="datetimeFigureOut">
              <a:rPr lang="de-DE" smtClean="0"/>
              <a:t>12.06.2021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BA93B5-44CE-474B-AC0B-8C4ABBE4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009A16-81C7-4D79-AD70-8D8BD630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05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39A0A-2C84-4519-B4FE-996BFB67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AE39D4-C26C-4E9D-9F0A-AB7E5E2C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F204A3-B447-4197-A596-D68702870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FFC948-D83D-400A-949B-16DEA326C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63931D-CCBA-43C9-A320-D122B5EE9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ABD7564-448A-43A7-840E-78BB14D3B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9A4-E9BB-42CF-884E-2D1A7F5E77DD}" type="datetimeFigureOut">
              <a:rPr lang="de-DE" smtClean="0"/>
              <a:t>12.06.2021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760B0D-8671-4CF3-B930-EB937B48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B7E1C52-2E0E-452B-974E-D7F83F16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49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107C6-E4FE-4ED6-B1F9-14F1856C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05AC9A-3033-476E-B8AD-513335FF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9A4-E9BB-42CF-884E-2D1A7F5E77DD}" type="datetimeFigureOut">
              <a:rPr lang="de-DE" smtClean="0"/>
              <a:t>12.06.2021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8853E7-C79E-4F5A-B5CF-0E9F6997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207863-63D1-4DEC-80D1-8F6134B5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67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1D55806-1086-4B4D-B3E2-0E372D3A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9A4-E9BB-42CF-884E-2D1A7F5E77DD}" type="datetimeFigureOut">
              <a:rPr lang="de-DE" smtClean="0"/>
              <a:t>12.06.2021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A3EFAD-4203-411C-B52F-9E8EB082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B7A903-3823-4BF8-A5DE-8DC903D2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30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C4371-BC15-4A19-B635-1B4BDBAF2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665C48-536E-46A8-BA61-2492B518A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F92B92-C1A9-4C70-BE94-937CC2998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03B715-55B1-4DB3-AF2A-37CBC62F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9A4-E9BB-42CF-884E-2D1A7F5E77DD}" type="datetimeFigureOut">
              <a:rPr lang="de-DE" smtClean="0"/>
              <a:t>12.06.2021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03F399-91A0-423A-BE53-3BABA6F9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399F54-65D4-4D3B-A5CD-DFE8DC21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47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A411A-B4FF-4CEB-ADE9-D1243FBC2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49A12A-6EB0-4B9C-8902-AC80F6DB0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BC1441-17DA-4477-82B6-97DC855CB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EB7524-C9A8-48D1-92B6-18A96BAE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9A4-E9BB-42CF-884E-2D1A7F5E77DD}" type="datetimeFigureOut">
              <a:rPr lang="de-DE" smtClean="0"/>
              <a:t>12.06.2021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90BBFF-09F9-4914-950C-159F9CF2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467B3B-11F1-4156-A31A-75412918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29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D9B8599-C68B-4FA4-833E-7A9B187E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FB635E-37A6-4177-898C-20A3B3FCD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B6A581-197D-45E3-B667-C785450A1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209A4-E9BB-42CF-884E-2D1A7F5E77DD}" type="datetimeFigureOut">
              <a:rPr lang="de-DE" smtClean="0"/>
              <a:t>12.06.2021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EF0823-E2E8-44B8-8064-4EC53370D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379EC8-61FA-4F75-B336-FBA3A9697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59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55E805A-4A95-4993-90A0-06A0687B26B1}"/>
              </a:ext>
            </a:extLst>
          </p:cNvPr>
          <p:cNvSpPr txBox="1"/>
          <p:nvPr/>
        </p:nvSpPr>
        <p:spPr>
          <a:xfrm>
            <a:off x="224589" y="192505"/>
            <a:ext cx="11101757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Fachaustausch Dokumentation (Team E2 – Anwesenheitserfassung Modellflugplatz):</a:t>
            </a:r>
          </a:p>
          <a:p>
            <a:endParaRPr lang="de-DE" dirty="0"/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de-DE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Wie organisieren Sie die Dokumentationsaufgaben in ihrem Projekt (Verantwortlichkeiten, Zeitplan, Inhalte, …)</a:t>
            </a:r>
            <a:endParaRPr lang="de-DE" b="1" dirty="0"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Team Analyse fortlaufend für Dokumentation verantwortlich</a:t>
            </a: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Ein Teammitglied für Projektorganisation (Iterationsplanung, Projektplanung)</a:t>
            </a: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Ein Teammitglied für Protokolle</a:t>
            </a: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Team Entwicklung verantwortlich für spezifische Änderung der Entwickler-Dokumentation</a:t>
            </a:r>
          </a:p>
          <a:p>
            <a:pPr marL="1257300" lvl="2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Design, Architecture-Notebook</a:t>
            </a:r>
          </a:p>
          <a:p>
            <a:pPr marL="1257300" lvl="2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Anleitungen für Bedienung/Installation von Abhängigkeiten/Modulen -&gt; Readme</a:t>
            </a:r>
          </a:p>
          <a:p>
            <a:pPr marL="1257300" lvl="2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Kommentare im Code</a:t>
            </a:r>
          </a:p>
          <a:p>
            <a:pPr marL="342900" indent="-342900">
              <a:buAutoNum type="arabicPeriod" startAt="2"/>
            </a:pPr>
            <a:r>
              <a:rPr lang="de-DE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Welche Tools setzen Sie dafür ein?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AsciiDoc</a:t>
            </a:r>
            <a:r>
              <a:rPr lang="de-DE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Markdown</a:t>
            </a:r>
            <a:r>
              <a:rPr lang="de-DE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de-DE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AsciiDoc</a:t>
            </a:r>
            <a:r>
              <a:rPr lang="de-DE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-PDF, </a:t>
            </a:r>
            <a:r>
              <a:rPr lang="de-DE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AsciiDoc-Diagram</a:t>
            </a:r>
            <a:r>
              <a:rPr lang="de-DE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lang="de-DE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r>
              <a:rPr lang="de-DE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-&gt; Grundlag</a:t>
            </a:r>
            <a:r>
              <a:rPr lang="de-DE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für Iterationsplanung</a:t>
            </a:r>
            <a:endParaRPr lang="de-DE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 OneNote -&gt; Grundlage für Protokoll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endParaRPr lang="de-DE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64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94616D53-6579-48F4-B378-A466B893CE09}"/>
              </a:ext>
            </a:extLst>
          </p:cNvPr>
          <p:cNvSpPr txBox="1"/>
          <p:nvPr/>
        </p:nvSpPr>
        <p:spPr>
          <a:xfrm>
            <a:off x="154546" y="229428"/>
            <a:ext cx="1175886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tabLst>
                <a:tab pos="457200" algn="l"/>
              </a:tabLst>
            </a:pPr>
            <a:r>
              <a:rPr lang="de-DE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Welche Maßnahmen zur Qualitätssicherung der Dokumentation gibt es in ihrem Projekt?</a:t>
            </a: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Ablauf von Änderungen</a:t>
            </a:r>
          </a:p>
          <a:p>
            <a:pPr marL="1200150" lvl="2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Absprache im Team über Entwurf -&gt; grobe Dokumentation</a:t>
            </a:r>
          </a:p>
          <a:p>
            <a:pPr marL="1200150" lvl="2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de-DE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Entwerfen, Implementieren, Testen von Features…</a:t>
            </a:r>
          </a:p>
          <a:p>
            <a:pPr marL="1200150" lvl="2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Ausformulierung, Ausbesserung der Dokumentation</a:t>
            </a:r>
          </a:p>
          <a:p>
            <a:pPr marL="1200150" lvl="2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Feedback im Team einholen</a:t>
            </a: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de-DE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Regelmäßige Kontrolle auf Korrektheit der Dokumentation (Querlesen)</a:t>
            </a: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Einheitliches Format/Struktur innerhalb einzelner Bereiche (Tests, </a:t>
            </a:r>
            <a:r>
              <a:rPr lang="de-DE" dirty="0" err="1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Requirements</a:t>
            </a: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, Projektplanung …)</a:t>
            </a:r>
          </a:p>
          <a:p>
            <a:pPr marL="1200150" lvl="2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de-DE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Festgehalten in Templates</a:t>
            </a: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de-DE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41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Breitbild</PresentationFormat>
  <Paragraphs>24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Lenny Reitz</dc:creator>
  <cp:lastModifiedBy>Lenny Reitz</cp:lastModifiedBy>
  <cp:revision>16</cp:revision>
  <dcterms:created xsi:type="dcterms:W3CDTF">2021-04-30T09:40:29Z</dcterms:created>
  <dcterms:modified xsi:type="dcterms:W3CDTF">2021-06-12T18:13:00Z</dcterms:modified>
</cp:coreProperties>
</file>