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37E3D-CA79-40C6-8042-1BBB4067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C300E3-1C21-41E1-9FA3-D18C876FD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E33E5-A842-40AB-B773-06DA78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BA2B9-9EBC-4468-AA8F-0D47A0C3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149D-5AF6-4523-82F0-1475428B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BAF66-1441-4FCB-B47E-C294443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B65234-188C-4626-894B-9222C310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7A700-B8A5-48E6-9E34-807143D7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6B3FDD-E381-4F88-A0A4-C8D2E90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E71CF-2BD8-4371-A51D-84DA4645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5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D0910D-E668-41DF-BCC6-2A29935CA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8C3EBB-386D-4437-A7E3-DED6F179B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7B73F-2DAE-4653-A593-9FF62DB5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53191-C56B-4CE5-93E5-4D298B9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2F3B5-4A22-4999-BAE6-77B2E3C9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0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9C216-4BE1-4EA5-ACD5-0333C764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13C2F-7129-4D2E-BFAF-364E4544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F80D4-F315-4802-8C76-8814F4D1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83513-D58B-4019-BA24-A20D2116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89E77-F9E3-45ED-A260-8DB1057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5C913-2671-41F1-AE60-8BFFCB25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2C3FF-D133-4CFC-97E4-17E85586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AD65-B91A-457B-96D7-A7CEACE6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FE87C-48CF-4A91-95BD-40D22BC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BC6B0-024D-4104-A157-10AE9F2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A666-F828-44A1-94BB-781A009F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426D1-DA67-42C3-905F-7CC358A1D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6994B9-864E-4333-ADDA-AF2EF7799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A967A1-CCED-44D4-8C84-7B32E52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A93B5-44CE-474B-AC0B-8C4ABBE4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09A16-81C7-4D79-AD70-8D8BD630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0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39A0A-2C84-4519-B4FE-996BFB67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E39D4-C26C-4E9D-9F0A-AB7E5E2C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F204A3-B447-4197-A596-D6870287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FFC948-D83D-400A-949B-16DEA326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63931D-CCBA-43C9-A320-D122B5EE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BD7564-448A-43A7-840E-78BB14D3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60B0D-8671-4CF3-B930-EB937B48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7E1C52-2E0E-452B-974E-D7F83F16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107C6-E4FE-4ED6-B1F9-14F1856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05AC9A-3033-476E-B8AD-513335FF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8853E7-C79E-4F5A-B5CF-0E9F6997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207863-63D1-4DEC-80D1-8F6134B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D55806-1086-4B4D-B3E2-0E372D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3EFAD-4203-411C-B52F-9E8EB08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B7A903-3823-4BF8-A5DE-8DC903D2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30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C4371-BC15-4A19-B635-1B4BDBAF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65C48-536E-46A8-BA61-2492B518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92B92-C1A9-4C70-BE94-937CC299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03B715-55B1-4DB3-AF2A-37CBC62F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3F399-91A0-423A-BE53-3BABA6F9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399F54-65D4-4D3B-A5CD-DFE8DC21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A411A-B4FF-4CEB-ADE9-D1243FBC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49A12A-6EB0-4B9C-8902-AC80F6DB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BC1441-17DA-4477-82B6-97DC855C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B7524-C9A8-48D1-92B6-18A96BA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0BBFF-09F9-4914-950C-159F9CF2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467B3B-11F1-4156-A31A-7541291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2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9B8599-C68B-4FA4-833E-7A9B187E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FB635E-37A6-4177-898C-20A3B3FC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6A581-197D-45E3-B667-C785450A1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09A4-E9BB-42CF-884E-2D1A7F5E77DD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F0823-E2E8-44B8-8064-4EC53370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79EC8-61FA-4F75-B336-FBA3A969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AA5-23DA-4838-898C-5E6E974F3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5E805A-4A95-4993-90A0-06A0687B26B1}"/>
              </a:ext>
            </a:extLst>
          </p:cNvPr>
          <p:cNvSpPr txBox="1"/>
          <p:nvPr/>
        </p:nvSpPr>
        <p:spPr>
          <a:xfrm>
            <a:off x="224589" y="192505"/>
            <a:ext cx="11824071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Fachaustausch Projektmanagement:</a:t>
            </a:r>
          </a:p>
          <a:p>
            <a:endParaRPr lang="de-DE" dirty="0"/>
          </a:p>
          <a:p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1.  Welche Erfolge haben wir bislang im Projektmanagement erzielt - was ist uns gut gelungen?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Wöchentliche Meetings mit festem Ablauf sind Routine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Zuerst Vorstellung, Fragen und Feedback der aktuellen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Diskussion (Schwachstellen des Projekts, Meilensteine, Fragen für TS-Meeting, Planung)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Neue Aufgaben herausfinden und verteilen 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Hinterlegen der Aufgabenverteilung im Protokoll und in GitHub </a:t>
            </a:r>
            <a:r>
              <a:rPr lang="de-DE" dirty="0" err="1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Issues</a:t>
            </a:r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Protokollierung von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Gemeinsames Abstimmen über Handlungen im Projektmanagement (E-Mails an TS, Meetings, Vorgehen)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Fortschritte im Projekt werden rollenübergreifend präsentiert (Projektfortschritt für jeden sichtbar und verständlich)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Nutzung eines GitHub </a:t>
            </a:r>
            <a:r>
              <a:rPr lang="de-DE" sz="18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Issues</a:t>
            </a:r>
            <a:r>
              <a:rPr lang="de-DE" sz="18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als Sammelpunkt für Fragen an die TS</a:t>
            </a:r>
          </a:p>
          <a:p>
            <a:pPr lvl="1"/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2.   Welche Probleme konnten wir bislang noch nicht lösen?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Teilweise Missverständnisse bei Aufgabenumfang und –</a:t>
            </a:r>
            <a:r>
              <a:rPr lang="de-DE" dirty="0" err="1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verteilung</a:t>
            </a:r>
            <a:endParaRPr lang="de-DE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Umsetzung 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der agilen Entwicklung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Oftmals zu viel Planung u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nd Detailierung vor der Umsetzung </a:t>
            </a: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Projektfortschritt langsamer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Balance zwischen Dokumentieren und Implementieren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vorläufige Projektplanung in Iterationsplänen eher hinderlich für Projektfortschritt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allgemeines Planen und Denken in Iterationen</a:t>
            </a:r>
          </a:p>
        </p:txBody>
      </p:sp>
    </p:spTree>
    <p:extLst>
      <p:ext uri="{BB962C8B-B14F-4D97-AF65-F5344CB8AC3E}">
        <p14:creationId xmlns:p14="http://schemas.microsoft.com/office/powerpoint/2010/main" val="5536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4616D53-6579-48F4-B378-A466B893CE09}"/>
              </a:ext>
            </a:extLst>
          </p:cNvPr>
          <p:cNvSpPr txBox="1"/>
          <p:nvPr/>
        </p:nvSpPr>
        <p:spPr>
          <a:xfrm>
            <a:off x="154546" y="454018"/>
            <a:ext cx="11758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3.  Welchen Beitrag hat Risikomanagement bislang zur Vermeidung bzw. Reduzierung von Problemen geleistet?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bessere Erkennung von zukünftigen Risiken durch Risikomanagement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unvorhergesehene Änderungswünsche von TS oder anderen Stakeholdern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41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Lenny Reitz</dc:creator>
  <cp:lastModifiedBy>Lenny Reitz</cp:lastModifiedBy>
  <cp:revision>4</cp:revision>
  <dcterms:created xsi:type="dcterms:W3CDTF">2021-04-30T09:40:29Z</dcterms:created>
  <dcterms:modified xsi:type="dcterms:W3CDTF">2021-04-30T10:13:29Z</dcterms:modified>
</cp:coreProperties>
</file>