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8"/>
    <p:restoredTop sz="94597"/>
  </p:normalViewPr>
  <p:slideViewPr>
    <p:cSldViewPr snapToGrid="0" snapToObjects="1">
      <p:cViewPr varScale="1">
        <p:scale>
          <a:sx n="113" d="100"/>
          <a:sy n="113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D3942-F7A5-4215-85FD-33C227C03AD6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F4FC-BD98-4A3B-B55C-17A2546850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6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F4FC-BD98-4A3B-B55C-17A2546850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2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35F3-B422-7F46-AC9B-0B710208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F6E822-9BB5-284A-B81A-E8A55F508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D2093-A15B-A24F-9663-EFF70F99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9497E-8E21-0540-8726-85626F97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A047-DEA7-C94A-B457-F093C2A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FDC44-8A20-4B46-835A-43521211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F2F989-9B97-BB42-9690-979AF716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7ADF4-D563-D840-AB4B-727D9113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BA7C7-61CA-8146-8408-E6046353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43CB5-681A-524C-BF88-F8A810C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A8848B-F217-8741-B67C-CBA60056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9C07E-767C-9845-B288-880C5E4D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65CDF-1E63-BA46-AFB6-42A44DF4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AAAB3-541F-6543-ACF4-2168DA6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A0C35-546F-2D4C-8BEE-7129BDF5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9FDFC-C325-FC4E-9E98-A19CC8DC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08643-1D20-2142-B693-DE47291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9B04F-A87E-8146-826F-8CA056A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65D58-DE0A-E146-8B68-7B434C2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418A5-62AD-5F45-9079-66EB6AC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6BBE7-0899-364B-A3EA-35D137D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CE928-A682-AD4F-92DE-EC9930C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59E9B-7487-3D40-BB39-F0F8E4FA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94461-60F8-F340-81D3-CE16EE4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56547-804B-854B-A747-EB310F8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F048-6EC7-9B42-88B3-D9B1B9B6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BE998-AF71-C849-A3E9-B82EB4B53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B00F7F-9130-A246-8BDC-8B3520DC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9267E-FFD3-C942-A27E-33D8B2A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42FBB4-41BC-9345-A295-459464F1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C62730-814E-1A4A-9656-9952D89D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C3091-E105-B942-A343-DE620A8A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ECAAF-71A1-AB4C-A5C3-7CDBD933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7FC28-81EF-634B-8B52-6FF1931F2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DDC9B6-3EA3-3B4E-BF59-4C426035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A2FE16-1030-7A42-84F9-D2979467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FE509C-7607-AC42-B63B-C9762F4F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BE85D5-4176-8C49-A26E-842A4F2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40FA57-8EA1-D440-9471-220BA0AE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9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A7A3A-4E42-8B49-8AC9-C639FFAC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C13164-356A-314F-9707-446E2E7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87541-D3E2-B64B-8EE4-C09C08A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5EE80B-4A6D-BB4D-AE7A-D95DA6B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095DBD-6E2A-DA46-89AE-A9D78AC0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70D9B-EAF5-0044-8A50-5EB95FE4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6A113-1FA8-0D49-8E8F-1F39798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50BEF-EAE5-A145-8AD9-8850AA83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A2ECD-4468-0A41-B6B7-0E7AAFB1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CD44A7-AFA4-A444-BA80-C0035F3AF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49361-DD02-CD4F-8457-B04D73B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3FD0BA-0055-5740-9F47-DF287132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061DE-C23E-CA4B-A59B-2B445E81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55026-1D24-6747-80F1-96B63E48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C8EC1-1635-7B42-B39C-A7A7932A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5EFC7-EDD1-4B4D-A869-58F8D51C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6CC2A1-DB90-E64C-9E63-ABFB88F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D19E-7C6B-2249-8437-67E6D032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5361A-67A1-E245-8ADF-079E853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29A48-122E-E049-B397-3832BE29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C14C7-CC9B-A448-9844-BAAC2FD7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2F8FE-32C1-9044-88FF-88C361C74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9F85-D531-D848-B75D-6ED874705FDB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67225-58DD-BA4A-A0B1-8F3D33EDE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CA6F6-2536-BD4A-88B0-9603F8A4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C690-CD47-4944-81BC-5D2BC8DBE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4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c-rossendorf.de/fileadmin/mfcr_upload/logo/mfcRlogo_01.png" TargetMode="External"/><Relationship Id="rId2" Type="http://schemas.openxmlformats.org/officeDocument/2006/relationships/hyperlink" Target="https://www.ramser-elektro.at/wp-content/uploads/2017/09/RFID-Module-RFID-Reader-NFC-Reader-NFC-Module-RC522-RC-522-1356-Mhz-Ramser-Elektrotechnik-Shop-2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C631B-DF0A-9643-9026-438FF3F9F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Anwesenheitserfassung Modellflugplatz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B1C45C-AF46-4742-B004-78251F51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Team E2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Lenny Reitz, Jakob Laufer</a:t>
            </a:r>
          </a:p>
        </p:txBody>
      </p:sp>
    </p:spTree>
    <p:extLst>
      <p:ext uri="{BB962C8B-B14F-4D97-AF65-F5344CB8AC3E}">
        <p14:creationId xmlns:p14="http://schemas.microsoft.com/office/powerpoint/2010/main" val="159277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829C7-D99F-DB46-9C20-54A7EF61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6" y="365126"/>
            <a:ext cx="11459634" cy="1015440"/>
          </a:xfrm>
        </p:spPr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Thema - Anwesenheitserfassung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DEB67-98D9-434E-AF18-4D5A7403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825625"/>
            <a:ext cx="8676217" cy="435133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Gesetzlich vorgeschriebene Protokollierung der Piloten des Vereinsflugplatzes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Analoges Flugbuch 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 digitalisieren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An-/Abmeldung mittels RFID-Ausweis am Terminal korrekt erfassen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Verarbeitung, Verwaltung und Synchronisation der Pilotendaten über Webserver </a:t>
            </a:r>
          </a:p>
          <a:p>
            <a:pPr marL="457200" lvl="1" indent="0">
              <a:buNone/>
            </a:pPr>
            <a:endParaRPr lang="de-D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Ansprechpartner &amp; Begleitperson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Thomas Brenner (Vorsitzender des Vereins </a:t>
            </a:r>
            <a:r>
              <a:rPr lang="de-DE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Mfc-Rossendorf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Professor Heino </a:t>
            </a:r>
            <a:r>
              <a:rPr lang="de-DE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Iwe</a:t>
            </a:r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 (Langjähriges Mitglied)</a:t>
            </a:r>
          </a:p>
          <a:p>
            <a:pPr lvl="1"/>
            <a:r>
              <a:rPr lang="de-DE" sz="2000" dirty="0">
                <a:latin typeface="Segoe UI" panose="020B0502040204020203" pitchFamily="34" charset="0"/>
                <a:cs typeface="Segoe UI" panose="020B0502040204020203" pitchFamily="34" charset="0"/>
              </a:rPr>
              <a:t>Herr Zirkelbach (Mentor)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D8F168-3765-1447-96BC-709D6CA7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466" y="4670161"/>
            <a:ext cx="1873250" cy="914400"/>
          </a:xfrm>
          <a:prstGeom prst="rect">
            <a:avLst/>
          </a:prstGeom>
        </p:spPr>
      </p:pic>
      <p:pic>
        <p:nvPicPr>
          <p:cNvPr id="1026" name="Picture 2" descr="RC522 13,56MHZ RFID Reader/Writer mit zwei RFID Transponder - Ramser  Elektrotechnik">
            <a:extLst>
              <a:ext uri="{FF2B5EF4-FFF2-40B4-BE49-F238E27FC236}">
                <a16:creationId xmlns:a16="http://schemas.microsoft.com/office/drawing/2014/main" id="{4C394B22-06B7-4EA4-A798-405C2C61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1536462"/>
            <a:ext cx="3019425" cy="226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2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1CD7-A377-FD4C-92D3-73281C7F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766218"/>
            <a:ext cx="3073400" cy="1325563"/>
          </a:xfrm>
        </p:spPr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Use-Cases &amp; Akteure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767842A-705D-3047-8E07-3B917EDC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192"/>
            <a:ext cx="5711751" cy="647144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BDB042-2BCF-4060-8BCA-30BD5C03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63" y="533400"/>
            <a:ext cx="7399008" cy="56449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0A9610-8147-4E0B-8444-FE094410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63" y="1506323"/>
            <a:ext cx="7424841" cy="36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E8E7C-AD5A-42B7-8D86-F95F65D8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78" y="2699022"/>
            <a:ext cx="27758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Software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architektur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FCAB6F6D-7C83-4E1E-8430-0FD1577F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75" y="240595"/>
            <a:ext cx="8364385" cy="6376809"/>
          </a:xfrm>
          <a:prstGeom prst="rect">
            <a:avLst/>
          </a:prstGeom>
        </p:spPr>
      </p:pic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8B4D9AB-6A5E-43F1-B9A9-217A47655BE5}"/>
              </a:ext>
            </a:extLst>
          </p:cNvPr>
          <p:cNvCxnSpPr>
            <a:cxnSpLocks/>
          </p:cNvCxnSpPr>
          <p:nvPr/>
        </p:nvCxnSpPr>
        <p:spPr>
          <a:xfrm>
            <a:off x="8699863" y="374469"/>
            <a:ext cx="0" cy="6052457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2000C7E0-3FA1-44A1-88EF-B9E9027B7C57}"/>
              </a:ext>
            </a:extLst>
          </p:cNvPr>
          <p:cNvSpPr/>
          <p:nvPr/>
        </p:nvSpPr>
        <p:spPr>
          <a:xfrm>
            <a:off x="6496594" y="3564731"/>
            <a:ext cx="1097280" cy="109435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33379A-252D-4322-9DFC-45F4242F19B4}"/>
              </a:ext>
            </a:extLst>
          </p:cNvPr>
          <p:cNvSpPr/>
          <p:nvPr/>
        </p:nvSpPr>
        <p:spPr>
          <a:xfrm>
            <a:off x="9257213" y="3564731"/>
            <a:ext cx="1097280" cy="109435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658116EE-BA18-42F8-82C8-1C43502B4DA0}"/>
              </a:ext>
            </a:extLst>
          </p:cNvPr>
          <p:cNvSpPr/>
          <p:nvPr/>
        </p:nvSpPr>
        <p:spPr>
          <a:xfrm flipH="1">
            <a:off x="3583774" y="183991"/>
            <a:ext cx="5406401" cy="637680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876E3816-9C7E-4A9F-B3A1-3ABEE140A433}"/>
              </a:ext>
            </a:extLst>
          </p:cNvPr>
          <p:cNvSpPr/>
          <p:nvPr/>
        </p:nvSpPr>
        <p:spPr>
          <a:xfrm>
            <a:off x="8595361" y="374469"/>
            <a:ext cx="3548932" cy="618633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78" grpId="0" animBg="1"/>
      <p:bldP spid="7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67987-732F-4AFB-9495-745C0ED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Terminal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48D51-10FF-47FE-87A6-5854934D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Bilder einfügen</a:t>
            </a:r>
          </a:p>
        </p:txBody>
      </p:sp>
    </p:spTree>
    <p:extLst>
      <p:ext uri="{BB962C8B-B14F-4D97-AF65-F5344CB8AC3E}">
        <p14:creationId xmlns:p14="http://schemas.microsoft.com/office/powerpoint/2010/main" val="19967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164BD-EB30-45A9-BD0E-B2BAAA5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09119-38FC-457A-8DC8-1C87DE5F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50" y="1961164"/>
            <a:ext cx="6986099" cy="44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1E278-3416-4A00-B964-8C5F55B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Fragen &amp; Feedback</a:t>
            </a:r>
          </a:p>
        </p:txBody>
      </p:sp>
      <p:pic>
        <p:nvPicPr>
          <p:cNvPr id="5" name="Inhaltsplatzhalter 4" descr="Kundenbewertung mit einfarbiger Füllung">
            <a:extLst>
              <a:ext uri="{FF2B5EF4-FFF2-40B4-BE49-F238E27FC236}">
                <a16:creationId xmlns:a16="http://schemas.microsoft.com/office/drawing/2014/main" id="{92311D33-AF93-4ECF-98F9-9A3CC38C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5043" y="2451168"/>
            <a:ext cx="3341914" cy="3341914"/>
          </a:xfrm>
        </p:spPr>
      </p:pic>
    </p:spTree>
    <p:extLst>
      <p:ext uri="{BB962C8B-B14F-4D97-AF65-F5344CB8AC3E}">
        <p14:creationId xmlns:p14="http://schemas.microsoft.com/office/powerpoint/2010/main" val="41288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2736-57E0-4FB8-8492-BA8AABEA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72E0E-301B-47EB-ADF8-56E5C35B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linkClick r:id="rId2"/>
              </a:rPr>
              <a:t>https://www.ramser-elektro.at/wp-content/uploads/2017/09/RFID-Module-RFID-Reader-NFC-Reader-NFC-Module-RC522-RC-522-1356-Mhz-Ramser-Elektrotechnik-Shop-2.jpg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http://mfc-rossendorf.de/fileadmin/mfcr_upload/logo/mfcRlogo_01.png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9632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Breitbild</PresentationFormat>
  <Paragraphs>24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</vt:lpstr>
      <vt:lpstr>Anwesenheitserfassung Modellflugplatz </vt:lpstr>
      <vt:lpstr>Thema - Anwesenheitserfassung   </vt:lpstr>
      <vt:lpstr>Use-Cases &amp; Akteure</vt:lpstr>
      <vt:lpstr>Software architektur</vt:lpstr>
      <vt:lpstr>Terminal</vt:lpstr>
      <vt:lpstr>Frontend</vt:lpstr>
      <vt:lpstr>Fragen &amp; Feedback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Anwesenheitserfassung des Modellflugplatzes </dc:title>
  <dc:creator>ms676391</dc:creator>
  <cp:lastModifiedBy>Lenny Reitz</cp:lastModifiedBy>
  <cp:revision>15</cp:revision>
  <dcterms:created xsi:type="dcterms:W3CDTF">2021-06-26T16:46:33Z</dcterms:created>
  <dcterms:modified xsi:type="dcterms:W3CDTF">2021-06-27T09:09:00Z</dcterms:modified>
</cp:coreProperties>
</file>