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snapToObjects="1">
      <p:cViewPr varScale="1">
        <p:scale>
          <a:sx n="55" d="100"/>
          <a:sy n="55" d="100"/>
        </p:scale>
        <p:origin x="1075" y="34"/>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023E984-907B-4C02-AD30-59596885F264}" type="datetime1">
              <a:rPr lang="en-US" altLang="de-DE"/>
              <a:pPr/>
              <a:t>3/4/2022</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6B7D5F8-DC49-435C-9F05-A5C99CB88DA6}"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9998E8B-72C7-4667-9559-14CE4110A7DE}" type="datetime1">
              <a:rPr lang="en-US" altLang="de-DE"/>
              <a:pPr/>
              <a:t>3/4/2022</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5E0BA34-BBF6-444C-8F56-D95EFB1BE39C}"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6AA44946-B4A7-42FE-ACED-E89E17A03CB0}"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B0831C7B-80E5-4326-A0F0-8470B3EADF3F}"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7627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F2B4807-D3E3-4AC9-B404-85452E82D655}" type="slidenum">
              <a:rPr lang="en-US" altLang="de-DE"/>
              <a:pPr/>
              <a:t>‹Nr.›</a:t>
            </a:fld>
            <a:endParaRPr lang="en-US" altLang="de-DE"/>
          </a:p>
        </p:txBody>
      </p:sp>
    </p:spTree>
    <p:extLst>
      <p:ext uri="{BB962C8B-B14F-4D97-AF65-F5344CB8AC3E}">
        <p14:creationId xmlns:p14="http://schemas.microsoft.com/office/powerpoint/2010/main" val="295277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B649D1B-5BE4-418A-94CF-9C327882D488}" type="slidenum">
              <a:rPr lang="en-US" altLang="de-DE"/>
              <a:pPr/>
              <a:t>‹Nr.›</a:t>
            </a:fld>
            <a:endParaRPr lang="en-US" altLang="de-DE"/>
          </a:p>
        </p:txBody>
      </p:sp>
    </p:spTree>
    <p:extLst>
      <p:ext uri="{BB962C8B-B14F-4D97-AF65-F5344CB8AC3E}">
        <p14:creationId xmlns:p14="http://schemas.microsoft.com/office/powerpoint/2010/main" val="209161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B3E9B9E-C334-40CC-A378-50F4BCA00734}" type="slidenum">
              <a:rPr lang="en-US" altLang="de-DE"/>
              <a:pPr/>
              <a:t>‹Nr.›</a:t>
            </a:fld>
            <a:endParaRPr lang="en-US" altLang="de-DE"/>
          </a:p>
        </p:txBody>
      </p:sp>
    </p:spTree>
    <p:extLst>
      <p:ext uri="{BB962C8B-B14F-4D97-AF65-F5344CB8AC3E}">
        <p14:creationId xmlns:p14="http://schemas.microsoft.com/office/powerpoint/2010/main" val="308044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D613AF-B073-4984-986E-C6C3397473DC}" type="slidenum">
              <a:rPr lang="en-US" altLang="de-DE"/>
              <a:pPr/>
              <a:t>‹Nr.›</a:t>
            </a:fld>
            <a:endParaRPr lang="en-US" altLang="de-DE"/>
          </a:p>
        </p:txBody>
      </p:sp>
    </p:spTree>
    <p:extLst>
      <p:ext uri="{BB962C8B-B14F-4D97-AF65-F5344CB8AC3E}">
        <p14:creationId xmlns:p14="http://schemas.microsoft.com/office/powerpoint/2010/main" val="130330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FE4470-42C4-49CC-A13C-600DBA627A2E}" type="slidenum">
              <a:rPr lang="en-US" altLang="de-DE"/>
              <a:pPr/>
              <a:t>‹Nr.›</a:t>
            </a:fld>
            <a:endParaRPr lang="en-US" altLang="de-DE"/>
          </a:p>
        </p:txBody>
      </p:sp>
    </p:spTree>
    <p:extLst>
      <p:ext uri="{BB962C8B-B14F-4D97-AF65-F5344CB8AC3E}">
        <p14:creationId xmlns:p14="http://schemas.microsoft.com/office/powerpoint/2010/main" val="180093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9D73D3E-8C75-461B-9F53-D3EA1A5598DD}" type="slidenum">
              <a:rPr lang="en-US" altLang="de-DE"/>
              <a:pPr/>
              <a:t>‹Nr.›</a:t>
            </a:fld>
            <a:endParaRPr lang="en-US" altLang="de-DE"/>
          </a:p>
        </p:txBody>
      </p:sp>
    </p:spTree>
    <p:extLst>
      <p:ext uri="{BB962C8B-B14F-4D97-AF65-F5344CB8AC3E}">
        <p14:creationId xmlns:p14="http://schemas.microsoft.com/office/powerpoint/2010/main" val="109484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9B55661E-B84A-4DF2-9841-DB756235AC1E}" type="slidenum">
              <a:rPr lang="en-US" altLang="de-DE"/>
              <a:pPr/>
              <a:t>‹Nr.›</a:t>
            </a:fld>
            <a:endParaRPr lang="en-US" altLang="de-DE"/>
          </a:p>
        </p:txBody>
      </p:sp>
    </p:spTree>
    <p:extLst>
      <p:ext uri="{BB962C8B-B14F-4D97-AF65-F5344CB8AC3E}">
        <p14:creationId xmlns:p14="http://schemas.microsoft.com/office/powerpoint/2010/main" val="2853069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36E8556-6AB8-4B9C-8DDB-11254E58FD5F}" type="slidenum">
              <a:rPr lang="en-US" altLang="de-DE"/>
              <a:pPr/>
              <a:t>‹Nr.›</a:t>
            </a:fld>
            <a:endParaRPr lang="en-US" altLang="de-DE"/>
          </a:p>
        </p:txBody>
      </p:sp>
    </p:spTree>
    <p:extLst>
      <p:ext uri="{BB962C8B-B14F-4D97-AF65-F5344CB8AC3E}">
        <p14:creationId xmlns:p14="http://schemas.microsoft.com/office/powerpoint/2010/main" val="98690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6F0EDFE7-7285-4BE8-809E-EAA40D4354E9}" type="slidenum">
              <a:rPr lang="en-US" altLang="de-DE"/>
              <a:pPr/>
              <a:t>‹Nr.›</a:t>
            </a:fld>
            <a:endParaRPr lang="en-US" altLang="de-DE"/>
          </a:p>
        </p:txBody>
      </p:sp>
    </p:spTree>
    <p:extLst>
      <p:ext uri="{BB962C8B-B14F-4D97-AF65-F5344CB8AC3E}">
        <p14:creationId xmlns:p14="http://schemas.microsoft.com/office/powerpoint/2010/main" val="728529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33F206F-FEE2-4A17-ACF8-55DC2438B442}" type="slidenum">
              <a:rPr lang="en-US" altLang="de-DE"/>
              <a:pPr/>
              <a:t>‹Nr.›</a:t>
            </a:fld>
            <a:endParaRPr lang="en-US" altLang="de-DE"/>
          </a:p>
        </p:txBody>
      </p:sp>
    </p:spTree>
    <p:extLst>
      <p:ext uri="{BB962C8B-B14F-4D97-AF65-F5344CB8AC3E}">
        <p14:creationId xmlns:p14="http://schemas.microsoft.com/office/powerpoint/2010/main" val="127441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B5386842-DDAE-46E1-87EC-7B65CC9DEC9A}" type="slidenum">
              <a:rPr lang="en-US" altLang="de-DE"/>
              <a:pPr/>
              <a:t>‹Nr.›</a:t>
            </a:fld>
            <a:endParaRPr lang="en-US" altLang="de-DE"/>
          </a:p>
        </p:txBody>
      </p:sp>
    </p:spTree>
    <p:extLst>
      <p:ext uri="{BB962C8B-B14F-4D97-AF65-F5344CB8AC3E}">
        <p14:creationId xmlns:p14="http://schemas.microsoft.com/office/powerpoint/2010/main" val="2514212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D8FC3A1D-C7F0-4AEB-BC99-B2CE921A0BD5}" type="slidenum">
              <a:rPr lang="en-US" altLang="de-DE"/>
              <a:pPr/>
              <a:t>‹Nr.›</a:t>
            </a:fld>
            <a:endParaRPr lang="en-US" altLang="de-DE"/>
          </a:p>
        </p:txBody>
      </p:sp>
    </p:spTree>
    <p:extLst>
      <p:ext uri="{BB962C8B-B14F-4D97-AF65-F5344CB8AC3E}">
        <p14:creationId xmlns:p14="http://schemas.microsoft.com/office/powerpoint/2010/main" val="117179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21543B-1962-4F32-ADDD-B67D18031E3B}" type="slidenum">
              <a:rPr lang="en-US" altLang="de-DE"/>
              <a:pPr/>
              <a:t>‹Nr.›</a:t>
            </a:fld>
            <a:endParaRPr lang="en-US" altLang="de-DE"/>
          </a:p>
        </p:txBody>
      </p:sp>
    </p:spTree>
    <p:extLst>
      <p:ext uri="{BB962C8B-B14F-4D97-AF65-F5344CB8AC3E}">
        <p14:creationId xmlns:p14="http://schemas.microsoft.com/office/powerpoint/2010/main" val="2518379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CB7F9E-A533-4172-A964-A0218C3725FD}" type="slidenum">
              <a:rPr lang="en-US" altLang="de-DE"/>
              <a:pPr/>
              <a:t>‹Nr.›</a:t>
            </a:fld>
            <a:endParaRPr lang="en-US" altLang="de-DE"/>
          </a:p>
        </p:txBody>
      </p:sp>
    </p:spTree>
    <p:extLst>
      <p:ext uri="{BB962C8B-B14F-4D97-AF65-F5344CB8AC3E}">
        <p14:creationId xmlns:p14="http://schemas.microsoft.com/office/powerpoint/2010/main" val="12597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D4D6882-DD60-4EF7-AB22-7F9356958B6B}" type="slidenum">
              <a:rPr lang="en-US" altLang="de-DE"/>
              <a:pPr/>
              <a:t>‹Nr.›</a:t>
            </a:fld>
            <a:endParaRPr lang="en-US" altLang="de-DE"/>
          </a:p>
        </p:txBody>
      </p:sp>
    </p:spTree>
    <p:extLst>
      <p:ext uri="{BB962C8B-B14F-4D97-AF65-F5344CB8AC3E}">
        <p14:creationId xmlns:p14="http://schemas.microsoft.com/office/powerpoint/2010/main" val="191309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7DFC34B-3839-4037-9B2E-366BAE7C8287}" type="slidenum">
              <a:rPr lang="en-US" altLang="de-DE"/>
              <a:pPr/>
              <a:t>‹Nr.›</a:t>
            </a:fld>
            <a:endParaRPr lang="en-US" altLang="de-DE"/>
          </a:p>
        </p:txBody>
      </p:sp>
    </p:spTree>
    <p:extLst>
      <p:ext uri="{BB962C8B-B14F-4D97-AF65-F5344CB8AC3E}">
        <p14:creationId xmlns:p14="http://schemas.microsoft.com/office/powerpoint/2010/main" val="26265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38D044A-8520-4F31-A50E-46AFFE175987}" type="slidenum">
              <a:rPr lang="en-US" altLang="de-DE"/>
              <a:pPr/>
              <a:t>‹Nr.›</a:t>
            </a:fld>
            <a:endParaRPr lang="en-US" altLang="de-DE"/>
          </a:p>
        </p:txBody>
      </p:sp>
    </p:spTree>
    <p:extLst>
      <p:ext uri="{BB962C8B-B14F-4D97-AF65-F5344CB8AC3E}">
        <p14:creationId xmlns:p14="http://schemas.microsoft.com/office/powerpoint/2010/main" val="220405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865B754-23AE-4C3B-A1D9-7B099DF4250F}" type="slidenum">
              <a:rPr lang="en-US" altLang="de-DE"/>
              <a:pPr/>
              <a:t>‹Nr.›</a:t>
            </a:fld>
            <a:endParaRPr lang="en-US" altLang="de-DE"/>
          </a:p>
        </p:txBody>
      </p:sp>
    </p:spTree>
    <p:extLst>
      <p:ext uri="{BB962C8B-B14F-4D97-AF65-F5344CB8AC3E}">
        <p14:creationId xmlns:p14="http://schemas.microsoft.com/office/powerpoint/2010/main" val="4085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9318FED0-4909-42D7-85E2-22C71F3826E1}" type="slidenum">
              <a:rPr lang="en-US" altLang="de-DE"/>
              <a:pPr/>
              <a:t>‹Nr.›</a:t>
            </a:fld>
            <a:endParaRPr lang="en-US" altLang="de-DE"/>
          </a:p>
        </p:txBody>
      </p:sp>
    </p:spTree>
    <p:extLst>
      <p:ext uri="{BB962C8B-B14F-4D97-AF65-F5344CB8AC3E}">
        <p14:creationId xmlns:p14="http://schemas.microsoft.com/office/powerpoint/2010/main" val="11461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EBBEDD4-7721-4BB3-A303-D6359A21628D}" type="slidenum">
              <a:rPr lang="en-US" altLang="de-DE"/>
              <a:pPr/>
              <a:t>‹Nr.›</a:t>
            </a:fld>
            <a:endParaRPr lang="en-US" altLang="de-DE"/>
          </a:p>
        </p:txBody>
      </p:sp>
    </p:spTree>
    <p:extLst>
      <p:ext uri="{BB962C8B-B14F-4D97-AF65-F5344CB8AC3E}">
        <p14:creationId xmlns:p14="http://schemas.microsoft.com/office/powerpoint/2010/main" val="65016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7475779-452B-40E3-B430-330459450C88}" type="slidenum">
              <a:rPr lang="en-US" altLang="de-DE"/>
              <a:pPr/>
              <a:t>‹Nr.›</a:t>
            </a:fld>
            <a:endParaRPr lang="en-US" altLang="de-DE"/>
          </a:p>
        </p:txBody>
      </p:sp>
    </p:spTree>
    <p:extLst>
      <p:ext uri="{BB962C8B-B14F-4D97-AF65-F5344CB8AC3E}">
        <p14:creationId xmlns:p14="http://schemas.microsoft.com/office/powerpoint/2010/main" val="349871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22291F13-CFFE-4606-B9EE-6F88253BE668}"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Technology Sandbox </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34454005"/>
              </p:ext>
            </p:extLst>
          </p:nvPr>
        </p:nvGraphicFramePr>
        <p:xfrm>
          <a:off x="7991475" y="1870075"/>
          <a:ext cx="6581775" cy="6610944"/>
        </p:xfrm>
        <a:graphic>
          <a:graphicData uri="http://schemas.openxmlformats.org/drawingml/2006/table">
            <a:tbl>
              <a:tblPr/>
              <a:tblGrid>
                <a:gridCol w="6581775">
                  <a:extLst>
                    <a:ext uri="{9D8B030D-6E8A-4147-A177-3AD203B41FA5}">
                      <a16:colId xmlns:a16="http://schemas.microsoft.com/office/drawing/2014/main" val="2155578164"/>
                    </a:ext>
                  </a:extLst>
                </a:gridCol>
              </a:tblGrid>
              <a:tr h="1231900">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Service </a:t>
                      </a: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Angebote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141121582"/>
                  </a:ext>
                </a:extLst>
              </a:tr>
              <a:tr h="18589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Technik</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Multitouch</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-Computing-Ausrüstung einschließlich MS Surface-Tische und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Perceptive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Pixel 88"-Display.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Bewegungsbasiertes Gaming mit X-box Kinect und Playstation Move mit einem großen Gaming-Bildschirm.</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085526139"/>
                  </a:ext>
                </a:extLst>
              </a:tr>
              <a:tr h="112871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Möblierung</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Arbeitsflächen wie Tische mit Rollen, Arbeitsstühle und Stühle mit integrierten Arbeitstabletts.</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Niedrige,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loungige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Sitzgelegenheiten, Beistelltische und bewegliche Hocker.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Rollende Whiteboards.</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4050002651"/>
                  </a:ext>
                </a:extLst>
              </a:tr>
              <a:tr h="452438">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Atmosphäre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formal [X]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informell</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zyklisch</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768638475"/>
                  </a:ext>
                </a:extLst>
              </a:tr>
              <a:tr h="441325">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Größe</a:t>
                      </a:r>
                      <a:r>
                        <a:rPr kumimoji="0" lang="en-US" altLang="de-DE" sz="16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1100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sq</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ft</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84824162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Nachbarschaften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Eisverkauf, Essensbereich und stiller Lesesaal.</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85889456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Notizen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679233002"/>
                  </a:ext>
                </a:extLst>
              </a:tr>
            </a:tbl>
          </a:graphicData>
        </a:graphic>
      </p:graphicFrame>
      <p:sp>
        <p:nvSpPr>
          <p:cNvPr id="26645"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r>
              <a:rPr lang="en-US" altLang="de-DE" sz="2800" dirty="0" smtClean="0">
                <a:latin typeface="Calibri" panose="020F0502020204030204" pitchFamily="34" charset="0"/>
                <a:cs typeface="Calibri" panose="020F0502020204030204" pitchFamily="34" charset="0"/>
              </a:rPr>
              <a:t> </a:t>
            </a:r>
            <a:endParaRPr lang="en-US" altLang="de-DE" sz="2800" dirty="0">
              <a:latin typeface="Calibri" panose="020F0502020204030204" pitchFamily="34" charset="0"/>
              <a:cs typeface="Calibri" panose="020F0502020204030204" pitchFamily="34" charset="0"/>
            </a:endParaRPr>
          </a:p>
        </p:txBody>
      </p:sp>
      <p:sp>
        <p:nvSpPr>
          <p:cNvPr id="26646"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7" name="Group 10"/>
          <p:cNvGrpSpPr>
            <a:grpSpLocks/>
          </p:cNvGrpSpPr>
          <p:nvPr/>
        </p:nvGrpSpPr>
        <p:grpSpPr bwMode="auto">
          <a:xfrm>
            <a:off x="863600" y="4814888"/>
            <a:ext cx="5929313" cy="4110037"/>
            <a:chOff x="228" y="2057"/>
            <a:chExt cx="2572" cy="1897"/>
          </a:xfrm>
        </p:grpSpPr>
        <p:pic>
          <p:nvPicPr>
            <p:cNvPr id="26650"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8"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9"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Raumstemplate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des </a:t>
            </a:r>
            <a:r>
              <a:rPr lang="en-US" altLang="de-DE" sz="3200" b="1" i="1" dirty="0" err="1" smtClean="0">
                <a:solidFill>
                  <a:srgbClr val="FF0000"/>
                </a:solidFill>
                <a:latin typeface="Myriad Pro" pitchFamily="-84" charset="0"/>
              </a:rPr>
              <a:t>Raums</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47394019"/>
              </p:ext>
            </p:extLst>
          </p:nvPr>
        </p:nvGraphicFramePr>
        <p:xfrm>
          <a:off x="7991475" y="1870075"/>
          <a:ext cx="6581775" cy="6586164"/>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31658">
                <a:tc>
                  <a:txBody>
                    <a:bodyPr/>
                    <a:lstStyle/>
                    <a:p>
                      <a:r>
                        <a:rPr lang="en-US" sz="2000" b="1" dirty="0" smtClean="0"/>
                        <a:t>Service </a:t>
                      </a:r>
                      <a:r>
                        <a:rPr lang="en-US" sz="2000" b="1"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2" marB="45712">
                    <a:solidFill>
                      <a:srgbClr val="E3E3E3"/>
                    </a:solidFill>
                  </a:tcPr>
                </a:tc>
                <a:extLst>
                  <a:ext uri="{0D108BD9-81ED-4DB2-BD59-A6C34878D82A}">
                    <a16:rowId xmlns:a16="http://schemas.microsoft.com/office/drawing/2014/main" val="10000"/>
                  </a:ext>
                </a:extLst>
              </a:tr>
              <a:tr h="1859177">
                <a:tc>
                  <a:txBody>
                    <a:bodyPr/>
                    <a:lstStyle/>
                    <a:p>
                      <a:r>
                        <a:rPr lang="en-US" sz="2000" b="1" dirty="0" err="1" smtClean="0"/>
                        <a:t>Technologien</a:t>
                      </a:r>
                      <a:endParaRPr lang="en-US" sz="2000" b="1" dirty="0" smtClean="0"/>
                    </a:p>
                    <a:p>
                      <a:pPr marL="285750" indent="-285750">
                        <a:buFont typeface="Arial" panose="020B0604020202020204" pitchFamily="34" charset="0"/>
                        <a:buChar char="•"/>
                      </a:pPr>
                      <a:r>
                        <a:rPr lang="en-US" sz="1600" b="0" dirty="0" err="1" smtClean="0"/>
                        <a:t>Technologie</a:t>
                      </a:r>
                      <a:r>
                        <a:rPr lang="en-US" sz="1600" b="0" dirty="0" smtClean="0"/>
                        <a:t> 1</a:t>
                      </a:r>
                      <a:endParaRPr lang="en-US" sz="1600" b="0" baseline="0" dirty="0" smtClean="0"/>
                    </a:p>
                    <a:p>
                      <a:pPr marL="285750" indent="-285750">
                        <a:buFont typeface="Arial" panose="020B0604020202020204" pitchFamily="34" charset="0"/>
                        <a:buChar char="•"/>
                      </a:pPr>
                      <a:r>
                        <a:rPr lang="en-US" sz="1600" b="0" dirty="0" err="1" smtClean="0"/>
                        <a:t>Technologie</a:t>
                      </a:r>
                      <a:r>
                        <a:rPr lang="en-US" sz="1600" b="0" baseline="0" dirty="0" smtClean="0"/>
                        <a:t> 2</a:t>
                      </a:r>
                    </a:p>
                    <a:p>
                      <a:pPr marL="285750" indent="-285750">
                        <a:buFont typeface="Arial" panose="020B0604020202020204" pitchFamily="34" charset="0"/>
                        <a:buChar char="•"/>
                      </a:pPr>
                      <a:r>
                        <a:rPr lang="en-US" sz="1600" b="0" dirty="0" err="1" smtClean="0"/>
                        <a:t>Technologie</a:t>
                      </a:r>
                      <a:r>
                        <a:rPr lang="en-US" sz="1600" b="0" baseline="0" dirty="0" smtClean="0"/>
                        <a:t> 3</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1"/>
                  </a:ext>
                </a:extLst>
              </a:tr>
              <a:tr h="1129068">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Möblierung</a:t>
                      </a:r>
                      <a:endParaRPr lang="en-US" sz="2000" b="1" dirty="0" smtClean="0"/>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1</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2</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3</a:t>
                      </a:r>
                    </a:p>
                    <a:p>
                      <a:pPr marL="0" marR="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smtClean="0"/>
                    </a:p>
                  </a:txBody>
                  <a:tcPr marL="91430" marR="91430" marT="45712" marB="45712">
                    <a:solidFill>
                      <a:srgbClr val="E3E3E3"/>
                    </a:solidFill>
                  </a:tcPr>
                </a:tc>
                <a:extLst>
                  <a:ext uri="{0D108BD9-81ED-4DB2-BD59-A6C34878D82A}">
                    <a16:rowId xmlns:a16="http://schemas.microsoft.com/office/drawing/2014/main" val="10002"/>
                  </a:ext>
                </a:extLst>
              </a:tr>
              <a:tr h="45295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Atmosphäre</a:t>
                      </a:r>
                      <a:r>
                        <a:rPr lang="en-US" sz="2000" b="1" dirty="0" smtClean="0"/>
                        <a:t>: </a:t>
                      </a:r>
                      <a:r>
                        <a:rPr lang="en-US" sz="1600" b="0" dirty="0" smtClean="0"/>
                        <a:t>[ ]formal  </a:t>
                      </a:r>
                      <a:r>
                        <a:rPr lang="en-US" sz="1600" b="0" baseline="0" dirty="0" smtClean="0"/>
                        <a:t> [ ] </a:t>
                      </a:r>
                      <a:r>
                        <a:rPr lang="en-US" sz="1600" b="0" baseline="0" dirty="0" err="1" smtClean="0"/>
                        <a:t>informell</a:t>
                      </a:r>
                      <a:r>
                        <a:rPr lang="en-US" sz="1600" b="0" baseline="0" dirty="0" smtClean="0"/>
                        <a:t>  [ ] </a:t>
                      </a:r>
                      <a:r>
                        <a:rPr lang="en-US" sz="1600" b="0" baseline="0" dirty="0" err="1" smtClean="0"/>
                        <a:t>zyklisch</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3"/>
                  </a:ext>
                </a:extLst>
              </a:tr>
              <a:tr h="441714">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4"/>
                  </a:ext>
                </a:extLst>
              </a:tr>
              <a:tr h="614537">
                <a:tc>
                  <a:txBody>
                    <a:bodyPr/>
                    <a:lstStyle/>
                    <a:p>
                      <a:r>
                        <a:rPr lang="en-US" sz="2000" b="1" dirty="0" err="1" smtClean="0"/>
                        <a:t>Nachbarschaften</a:t>
                      </a:r>
                      <a:r>
                        <a:rPr lang="en-US" sz="2000" b="1" dirty="0" smtClean="0"/>
                        <a:t>:</a:t>
                      </a:r>
                      <a:r>
                        <a:rPr lang="en-US" sz="2000" b="1" baseline="0" dirty="0" smtClean="0"/>
                        <a:t> </a:t>
                      </a:r>
                      <a:r>
                        <a:rPr lang="en-US" sz="1600" b="0" baseline="0" dirty="0" err="1" smtClean="0"/>
                        <a:t>Raum</a:t>
                      </a:r>
                      <a:r>
                        <a:rPr lang="en-US" sz="1600" b="0" baseline="0" dirty="0" smtClean="0"/>
                        <a:t> 1, </a:t>
                      </a:r>
                      <a:r>
                        <a:rPr lang="en-US" sz="1600" b="0" baseline="0" dirty="0" err="1" smtClean="0"/>
                        <a:t>Raum</a:t>
                      </a:r>
                      <a:r>
                        <a:rPr lang="en-US" sz="1600" b="0" baseline="0" dirty="0" smtClean="0"/>
                        <a:t> 2, </a:t>
                      </a:r>
                      <a:r>
                        <a:rPr lang="en-US" sz="1600" b="0" baseline="0" dirty="0" err="1" smtClean="0"/>
                        <a:t>Raum</a:t>
                      </a:r>
                      <a:r>
                        <a:rPr lang="en-US" sz="1600" b="0" baseline="0" dirty="0" smtClean="0"/>
                        <a:t> 3.</a:t>
                      </a:r>
                    </a:p>
                  </a:txBody>
                  <a:tcPr marL="91430" marR="91430" marT="45712" marB="45712">
                    <a:solidFill>
                      <a:srgbClr val="E3E3E3"/>
                    </a:solidFill>
                  </a:tcPr>
                </a:tc>
                <a:extLst>
                  <a:ext uri="{0D108BD9-81ED-4DB2-BD59-A6C34878D82A}">
                    <a16:rowId xmlns:a16="http://schemas.microsoft.com/office/drawing/2014/main" val="10005"/>
                  </a:ext>
                </a:extLst>
              </a:tr>
              <a:tr h="61453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20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1600" b="1" kern="1200" dirty="0" smtClean="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6"/>
                  </a:ext>
                </a:extLst>
              </a:tr>
            </a:tbl>
          </a:graphicData>
        </a:graphic>
      </p:graphicFrame>
      <p:sp>
        <p:nvSpPr>
          <p:cNvPr id="2869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5" name="Group 10"/>
          <p:cNvGrpSpPr>
            <a:grpSpLocks/>
          </p:cNvGrpSpPr>
          <p:nvPr/>
        </p:nvGrpSpPr>
        <p:grpSpPr bwMode="auto">
          <a:xfrm>
            <a:off x="863600" y="4814888"/>
            <a:ext cx="5929313" cy="4110037"/>
            <a:chOff x="228" y="2057"/>
            <a:chExt cx="2572" cy="1897"/>
          </a:xfrm>
        </p:grpSpPr>
        <p:pic>
          <p:nvPicPr>
            <p:cNvPr id="28698"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9"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0"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7"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Raumstemplate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Benutzerdefiniert</PresentationFormat>
  <Paragraphs>46</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ＭＳ Ｐゴシック</vt:lpstr>
      <vt:lpstr>ＭＳ Ｐゴシック</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Elliot Felix</dc:creator>
  <cp:lastModifiedBy>Katharina Zinke</cp:lastModifiedBy>
  <cp:revision>133</cp:revision>
  <dcterms:created xsi:type="dcterms:W3CDTF">2012-01-10T15:15:16Z</dcterms:created>
  <dcterms:modified xsi:type="dcterms:W3CDTF">2022-03-04T12:37:23Z</dcterms:modified>
</cp:coreProperties>
</file>