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7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76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3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3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1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09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DF5F-51D2-48B6-91C6-67FF185995F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6F84-33DE-4FAE-9737-3254F4462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de" TargetMode="External"/><Relationship Id="rId2" Type="http://schemas.openxmlformats.org/officeDocument/2006/relationships/hyperlink" Target="http://www.learningspacetoolkit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de/photo/13667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4916"/>
            <a:ext cx="7772400" cy="1698658"/>
          </a:xfrm>
        </p:spPr>
        <p:txBody>
          <a:bodyPr>
            <a:normAutofit/>
          </a:bodyPr>
          <a:lstStyle/>
          <a:p>
            <a:r>
              <a:rPr lang="de-DE" sz="4800" b="1" dirty="0" smtClean="0"/>
              <a:t>Workshop zum </a:t>
            </a:r>
            <a:br>
              <a:rPr lang="de-DE" sz="4800" b="1" dirty="0" smtClean="0"/>
            </a:br>
            <a:r>
              <a:rPr lang="de-DE" sz="4800" b="1" dirty="0" smtClean="0"/>
              <a:t>Erstellen von Personas</a:t>
            </a:r>
            <a:endParaRPr lang="de-DE" sz="4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hlinkClick r:id="rId2"/>
              </a:rPr>
              <a:t>www.learningspacetoolkit.org</a:t>
            </a:r>
            <a:endParaRPr lang="de-DE" dirty="0" smtClean="0"/>
          </a:p>
          <a:p>
            <a:endParaRPr lang="de-DE" dirty="0"/>
          </a:p>
          <a:p>
            <a:r>
              <a:rPr lang="de-DE" sz="1400" dirty="0"/>
              <a:t>Übersetzung: Katharina Zinke, Universitätsbibliothek Tübingen</a:t>
            </a:r>
          </a:p>
          <a:p>
            <a:r>
              <a:rPr lang="de-DE" sz="1400" dirty="0"/>
              <a:t>Lizenziert unter </a:t>
            </a:r>
            <a:r>
              <a:rPr lang="de-DE" sz="1400" dirty="0">
                <a:hlinkClick r:id="rId3"/>
              </a:rPr>
              <a:t>CC BY 4.0</a:t>
            </a:r>
            <a:endParaRPr lang="de-DE" sz="1400" dirty="0"/>
          </a:p>
          <a:p>
            <a:endParaRPr lang="de-DE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" y="227965"/>
            <a:ext cx="3614633" cy="126000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5138737"/>
            <a:ext cx="685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Es wird sich schnell zeigen, dass die Kategorien die Ziele nicht genau abdecken.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9" y="1297966"/>
            <a:ext cx="8109001" cy="5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9" y="1251288"/>
            <a:ext cx="8109001" cy="5394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Fangen Sie damit an die Klebenotizen neu anzuordnen indem Sie ähnliche Sachen gruppieren.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7857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70499" y="699913"/>
            <a:ext cx="7803001" cy="5746844"/>
            <a:chOff x="670499" y="553156"/>
            <a:chExt cx="7803001" cy="574684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499" y="557999"/>
              <a:ext cx="7803001" cy="5742001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767644" y="553156"/>
              <a:ext cx="4413956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Identifizieren Sie Themen aus den Clustern.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1937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Erstellen Sie neue Nutzergruppen basierend auf den Themen, die Sie identifiziert haben. </a:t>
            </a:r>
            <a:endParaRPr lang="de-DE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9" y="1430627"/>
            <a:ext cx="8182056" cy="48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41688" y="5825067"/>
            <a:ext cx="6573661" cy="351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1800" dirty="0" smtClean="0"/>
              <a:t>&gt; Wandeln Sie jede Gruppe von Bedürfnissen in ein </a:t>
            </a:r>
            <a:r>
              <a:rPr lang="de-DE" sz="1800" dirty="0" err="1" smtClean="0"/>
              <a:t>Personaskizze</a:t>
            </a:r>
            <a:r>
              <a:rPr lang="de-DE" sz="1800" dirty="0" smtClean="0"/>
              <a:t> um. 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54570"/>
            <a:ext cx="7913878" cy="47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58957"/>
          <a:stretch/>
        </p:blipFill>
        <p:spPr>
          <a:xfrm>
            <a:off x="5294488" y="1146483"/>
            <a:ext cx="3248039" cy="4746319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Wenn man einmal die Skizze hat, ist es nun Zeit diese in vollwertige Personas auszugestalten.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357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Geben Sie Ihrer Persona einen Namen und ein repräsentatives Zitat. </a:t>
            </a:r>
            <a:endParaRPr lang="de-DE" sz="1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4" y="1547143"/>
            <a:ext cx="7229251" cy="36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" y="1230489"/>
            <a:ext cx="9008085" cy="5249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Fügen Sie eine kurze Schilderung der zentralen Bedürfnisse und Erfahrungen der Persona hinzu.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005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38667" y="596699"/>
            <a:ext cx="8540819" cy="6261301"/>
            <a:chOff x="372533" y="562832"/>
            <a:chExt cx="8506953" cy="6158907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562832"/>
              <a:ext cx="8506953" cy="6158907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628650" y="564444"/>
              <a:ext cx="3909483" cy="620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Ergänzen Sie demographische und persönliche Daten.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065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338667" y="596699"/>
            <a:ext cx="8540819" cy="6261301"/>
            <a:chOff x="372533" y="562832"/>
            <a:chExt cx="8506953" cy="615890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533" y="562832"/>
              <a:ext cx="8506953" cy="6158907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628650" y="564444"/>
              <a:ext cx="3909483" cy="620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3: </a:t>
            </a:r>
            <a:r>
              <a:rPr lang="de-DE" sz="2000" b="0" dirty="0" smtClean="0"/>
              <a:t>Personas erstellen</a:t>
            </a:r>
            <a:endParaRPr lang="de-DE" sz="2000" b="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28650" y="914399"/>
            <a:ext cx="78867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/>
              <a:t>&gt; Ergänzen Sie ein Bild. </a:t>
            </a:r>
            <a:endParaRPr lang="de-DE" sz="18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104431" y="1225976"/>
            <a:ext cx="1565495" cy="1494885"/>
            <a:chOff x="1104431" y="1225976"/>
            <a:chExt cx="1565495" cy="149488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16077" r="33301" b="35286"/>
            <a:stretch/>
          </p:blipFill>
          <p:spPr>
            <a:xfrm>
              <a:off x="1104431" y="1225976"/>
              <a:ext cx="1453896" cy="1320715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1651699" y="2505417"/>
              <a:ext cx="10182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CC0 via </a:t>
              </a:r>
              <a:r>
                <a:rPr lang="de-DE" sz="800" u="sng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hlinkClick r:id="rId4"/>
                </a:rPr>
                <a:t>pxhere.com</a:t>
              </a:r>
              <a:endParaRPr lang="de-DE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9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/>
              <a:t>Wie man dieses Dokument nutzen kann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Diese Dokument gibt einen Überblick über den Prozess der Erstellung von Personas. Es kann genutzt werden um der Moderatorin/dem Moderator eines Workshops eine Überblick über den Prozess zu geben oder ein Team, das Personas erstellen möchte, zu orientieren.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4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Was sind Personas?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Fiktive Charaktere, die spezifische Schlüsselmerkmale der Nutzerzielgruppe verkörpern.</a:t>
            </a:r>
          </a:p>
          <a:p>
            <a:r>
              <a:rPr lang="de-DE" dirty="0" smtClean="0"/>
              <a:t>Personas ermöglichen es Nutzerforschungsdaten in Beispielnutzende zu verpacken, die wiederum dazu genutzt werden können </a:t>
            </a:r>
            <a:r>
              <a:rPr lang="de-DE" dirty="0" err="1" smtClean="0"/>
              <a:t>Use</a:t>
            </a:r>
            <a:r>
              <a:rPr lang="de-DE" dirty="0" smtClean="0"/>
              <a:t> Cases für Lernräume zu entwickeln und Serviceangebote zu entwerfen.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0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des Workshops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Annahmen über Nutzergruppen identifizieren</a:t>
            </a:r>
          </a:p>
          <a:p>
            <a:r>
              <a:rPr lang="de-DE" dirty="0" smtClean="0"/>
              <a:t>Nutzergruppen aufgrund von Bedürfnissen kategorisieren</a:t>
            </a:r>
          </a:p>
          <a:p>
            <a:r>
              <a:rPr lang="de-DE" dirty="0" smtClean="0"/>
              <a:t>Grundskelette für Personas auf der Grundlage von Kernbedürfnissen und –werten bestimmen. Personas werden dann zu vielseitigeren Charakteren ausgestaltet.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48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1: </a:t>
            </a:r>
            <a:r>
              <a:rPr lang="de-DE" sz="2000" b="0" dirty="0" smtClean="0"/>
              <a:t>Annahmen über Nutzer identifizieren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1800" dirty="0" smtClean="0"/>
              <a:t>Brainstorming zu Arten, wie die Nutzergruppe typischerweise kategorisiert wird.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72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1: </a:t>
            </a:r>
            <a:r>
              <a:rPr lang="de-DE" sz="2000" b="0" dirty="0" smtClean="0"/>
              <a:t>Annahmen über Nutzer identifizieren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de-DE" sz="1800" dirty="0" smtClean="0"/>
              <a:t>Brainstorming zu Arten, wie die Nutzergruppe typischerweise kategorisiert wird.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49" y="1309391"/>
            <a:ext cx="7267501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Brainstorming über Nutzerbedürfnisse oder –ziele auf Klebezetteln.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922739" y="5583485"/>
            <a:ext cx="48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 kann hilfreich sein „Ich möchte…“ oder „Ich brauche…“ Aussagen zu verwenden.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3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501422" y="838755"/>
            <a:ext cx="7563556" cy="5338207"/>
            <a:chOff x="727874" y="740229"/>
            <a:chExt cx="7688251" cy="537610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874" y="741666"/>
              <a:ext cx="7688251" cy="5374667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1004711" y="740229"/>
              <a:ext cx="4368800" cy="41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189110" y="5518643"/>
              <a:ext cx="4916311" cy="411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Brainstorming über Nutzerbedürfnisse oder –ziele auf Klebezetteln.</a:t>
            </a:r>
            <a:endParaRPr lang="de-DE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3922739" y="5583485"/>
            <a:ext cx="489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 kann hilfreich sein „Ich möchte…“ oder „Ich brauche…“ Aussagen zu verwenden.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0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75103"/>
          </a:xfrm>
        </p:spPr>
        <p:txBody>
          <a:bodyPr anchor="t">
            <a:normAutofit/>
          </a:bodyPr>
          <a:lstStyle/>
          <a:p>
            <a:r>
              <a:rPr lang="de-DE" sz="2000" dirty="0" smtClean="0"/>
              <a:t>Schritt 2: </a:t>
            </a:r>
            <a:r>
              <a:rPr lang="de-DE" sz="2000" b="0" dirty="0" smtClean="0"/>
              <a:t>Sich von Nutzerkategorien hin zu Nutzerzielen bewegen</a:t>
            </a:r>
            <a:endParaRPr lang="de-DE" sz="20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&gt; Fangen Sie damit an die Klebezettel den Kategorien zuzuordnen, die Ihr Team identifiziert hatte.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9" y="1634844"/>
            <a:ext cx="8223751" cy="4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EC83D42DE1342836658DB916E0F0B" ma:contentTypeVersion="12" ma:contentTypeDescription="Create a new document." ma:contentTypeScope="" ma:versionID="decd11e2338497cd194a0281b7039c7c">
  <xsd:schema xmlns:xsd="http://www.w3.org/2001/XMLSchema" xmlns:xs="http://www.w3.org/2001/XMLSchema" xmlns:p="http://schemas.microsoft.com/office/2006/metadata/properties" xmlns:ns3="cba860a3-19f3-41d9-9af1-1541e14e828f" xmlns:ns4="3cb81482-1ab0-4c0d-b08e-feda4e7b58be" targetNamespace="http://schemas.microsoft.com/office/2006/metadata/properties" ma:root="true" ma:fieldsID="c1b62c658d90a1ccad7858709c7d7d0b" ns3:_="" ns4:_="">
    <xsd:import namespace="cba860a3-19f3-41d9-9af1-1541e14e828f"/>
    <xsd:import namespace="3cb81482-1ab0-4c0d-b08e-feda4e7b58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860a3-19f3-41d9-9af1-1541e14e8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81482-1ab0-4c0d-b08e-feda4e7b58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4DDF3-BA06-45D3-AB5A-13FE4F6FE5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0936CC-4FC3-45EC-8360-200C9CD46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a860a3-19f3-41d9-9af1-1541e14e828f"/>
    <ds:schemaRef ds:uri="3cb81482-1ab0-4c0d-b08e-feda4e7b5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5F5A14-9E73-4912-AFFF-2E4960B95F2A}">
  <ds:schemaRefs>
    <ds:schemaRef ds:uri="http://schemas.microsoft.com/office/2006/metadata/properties"/>
    <ds:schemaRef ds:uri="http://schemas.microsoft.com/office/2006/documentManagement/types"/>
    <ds:schemaRef ds:uri="cba860a3-19f3-41d9-9af1-1541e14e828f"/>
    <ds:schemaRef ds:uri="http://schemas.openxmlformats.org/package/2006/metadata/core-properties"/>
    <ds:schemaRef ds:uri="http://purl.org/dc/elements/1.1/"/>
    <ds:schemaRef ds:uri="http://purl.org/dc/dcmitype/"/>
    <ds:schemaRef ds:uri="3cb81482-1ab0-4c0d-b08e-feda4e7b58be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471</Words>
  <Application>Microsoft Office PowerPoint</Application>
  <PresentationFormat>Bildschirmpräsentation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Workshop zum  Erstellen von Personas</vt:lpstr>
      <vt:lpstr>Wie man dieses Dokument nutzen kann</vt:lpstr>
      <vt:lpstr>Was sind Personas?</vt:lpstr>
      <vt:lpstr>Ziele des Workshops</vt:lpstr>
      <vt:lpstr>Schritt 1: Annahmen über Nutzer identifizieren</vt:lpstr>
      <vt:lpstr>Schritt 1: Annahmen über Nutzer identifizieren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2: Sich von Nutzerkategorien hin zu Nutzerzielen bewegen</vt:lpstr>
      <vt:lpstr>Schritt 3: Personas erstellen</vt:lpstr>
      <vt:lpstr>Schritt 3: Personas erstellen</vt:lpstr>
      <vt:lpstr>Schritt 3: Personas erstellen</vt:lpstr>
      <vt:lpstr>Schritt 3: Personas erstellen</vt:lpstr>
      <vt:lpstr>Schritt 3: Personas erstellen</vt:lpstr>
      <vt:lpstr>Schritt 3: Personas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zum  Erstellen von Personas</dc:title>
  <dc:creator>Katharina Zinke</dc:creator>
  <cp:lastModifiedBy>Katharina Zinke</cp:lastModifiedBy>
  <cp:revision>14</cp:revision>
  <dcterms:created xsi:type="dcterms:W3CDTF">2021-09-07T12:21:47Z</dcterms:created>
  <dcterms:modified xsi:type="dcterms:W3CDTF">2022-03-04T12:42:05Z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0x010100F17EC83D42DE1342836658DB916E0F0B</vt:lpwstr>
  </property>
</Properties>
</file>