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60" r:id="rId2"/>
  </p:sldMasterIdLst>
  <p:notesMasterIdLst>
    <p:notesMasterId r:id="rId5"/>
  </p:notesMasterIdLst>
  <p:handoutMasterIdLst>
    <p:handoutMasterId r:id="rId6"/>
  </p:handoutMasterIdLst>
  <p:sldIdLst>
    <p:sldId id="332" r:id="rId3"/>
    <p:sldId id="333" r:id="rId4"/>
  </p:sldIdLst>
  <p:sldSz cx="15544800" cy="10058400"/>
  <p:notesSz cx="6858000" cy="9144000"/>
  <p:defaultTextStyle>
    <a:defPPr>
      <a:defRPr lang="en-US"/>
    </a:defPPr>
    <a:lvl1pPr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1pPr>
    <a:lvl2pPr marL="730250" indent="-273050"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2pPr>
    <a:lvl3pPr marL="1462088" indent="-547688"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3pPr>
    <a:lvl4pPr marL="2193925" indent="-822325"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4pPr>
    <a:lvl5pPr marL="2925763" indent="-1096963"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9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9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9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9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311">
          <p15:clr>
            <a:srgbClr val="A4A3A4"/>
          </p15:clr>
        </p15:guide>
        <p15:guide id="2" orient="horz" pos="640">
          <p15:clr>
            <a:srgbClr val="A4A3A4"/>
          </p15:clr>
        </p15:guide>
        <p15:guide id="3" orient="horz" pos="5988">
          <p15:clr>
            <a:srgbClr val="A4A3A4"/>
          </p15:clr>
        </p15:guide>
        <p15:guide id="4" pos="9467">
          <p15:clr>
            <a:srgbClr val="A4A3A4"/>
          </p15:clr>
        </p15:guide>
        <p15:guide id="5" pos="4896">
          <p15:clr>
            <a:srgbClr val="A4A3A4"/>
          </p15:clr>
        </p15:guide>
        <p15:guide id="6" pos="2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3E3"/>
    <a:srgbClr val="CACACA"/>
    <a:srgbClr val="000001"/>
    <a:srgbClr val="E445C7"/>
    <a:srgbClr val="E58955"/>
    <a:srgbClr val="087D8B"/>
    <a:srgbClr val="E8243C"/>
    <a:srgbClr val="0575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31" autoAdjust="0"/>
    <p:restoredTop sz="94660"/>
  </p:normalViewPr>
  <p:slideViewPr>
    <p:cSldViewPr snapToGrid="0" snapToObjects="1">
      <p:cViewPr varScale="1">
        <p:scale>
          <a:sx n="73" d="100"/>
          <a:sy n="73" d="100"/>
        </p:scale>
        <p:origin x="1164" y="60"/>
      </p:cViewPr>
      <p:guideLst>
        <p:guide orient="horz" pos="311"/>
        <p:guide orient="horz" pos="640"/>
        <p:guide orient="horz" pos="5988"/>
        <p:guide pos="9467"/>
        <p:guide pos="4896"/>
        <p:guide pos="28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2023E984-907B-4C02-AD30-59596885F264}" type="datetime1">
              <a:rPr lang="en-US" altLang="de-DE"/>
              <a:pPr/>
              <a:t>3/4/2022</a:t>
            </a:fld>
            <a:endParaRPr lang="en-US" altLang="de-DE"/>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6B7D5F8-DC49-435C-9F05-A5C99CB88DA6}" type="slidenum">
              <a:rPr lang="en-US" altLang="de-DE"/>
              <a:pPr/>
              <a:t>‹Nr.›</a:t>
            </a:fld>
            <a:endParaRPr lang="en-US" alt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99998E8B-72C7-4667-9559-14CE4110A7DE}" type="datetime1">
              <a:rPr lang="en-US" altLang="de-DE"/>
              <a:pPr/>
              <a:t>3/4/2022</a:t>
            </a:fld>
            <a:endParaRPr lang="en-US" altLang="de-DE"/>
          </a:p>
        </p:txBody>
      </p:sp>
      <p:sp>
        <p:nvSpPr>
          <p:cNvPr id="4" name="Slide Image Placeholder 3"/>
          <p:cNvSpPr>
            <a:spLocks noGrp="1" noRot="1" noChangeAspect="1"/>
          </p:cNvSpPr>
          <p:nvPr>
            <p:ph type="sldImg" idx="2"/>
          </p:nvPr>
        </p:nvSpPr>
        <p:spPr>
          <a:xfrm>
            <a:off x="779463" y="685800"/>
            <a:ext cx="5299075"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5E0BA34-BBF6-444C-8F56-D95EFB1BE39C}" type="slidenum">
              <a:rPr lang="en-US" altLang="de-DE"/>
              <a:pPr/>
              <a:t>‹Nr.›</a:t>
            </a:fld>
            <a:endParaRPr lang="en-US" altLang="de-DE"/>
          </a:p>
        </p:txBody>
      </p:sp>
    </p:spTree>
  </p:cSld>
  <p:clrMap bg1="lt1" tx1="dk1" bg2="lt2" tx2="dk2" accent1="accent1" accent2="accent2" accent3="accent3" accent4="accent4" accent5="accent5" accent6="accent6" hlink="hlink" folHlink="folHlink"/>
  <p:notesStyle>
    <a:lvl1pPr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ＭＳ Ｐゴシック" charset="0"/>
      </a:defRPr>
    </a:lvl1pPr>
    <a:lvl2pPr marL="730250"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mn-cs"/>
      </a:defRPr>
    </a:lvl2pPr>
    <a:lvl3pPr marL="1462088"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mn-cs"/>
      </a:defRPr>
    </a:lvl3pPr>
    <a:lvl4pPr marL="2193925"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mn-cs"/>
      </a:defRPr>
    </a:lvl4pPr>
    <a:lvl5pPr marL="2925763"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mn-cs"/>
      </a:defRPr>
    </a:lvl5pPr>
    <a:lvl6pPr marL="3657600" algn="l" defTabSz="731520" rtl="0" eaLnBrk="1" latinLnBrk="0" hangingPunct="1">
      <a:defRPr sz="1900" kern="1200">
        <a:solidFill>
          <a:schemeClr val="tx1"/>
        </a:solidFill>
        <a:latin typeface="+mn-lt"/>
        <a:ea typeface="+mn-ea"/>
        <a:cs typeface="+mn-cs"/>
      </a:defRPr>
    </a:lvl6pPr>
    <a:lvl7pPr marL="4389120" algn="l" defTabSz="731520" rtl="0" eaLnBrk="1" latinLnBrk="0" hangingPunct="1">
      <a:defRPr sz="1900" kern="1200">
        <a:solidFill>
          <a:schemeClr val="tx1"/>
        </a:solidFill>
        <a:latin typeface="+mn-lt"/>
        <a:ea typeface="+mn-ea"/>
        <a:cs typeface="+mn-cs"/>
      </a:defRPr>
    </a:lvl7pPr>
    <a:lvl8pPr marL="5120640" algn="l" defTabSz="731520" rtl="0" eaLnBrk="1" latinLnBrk="0" hangingPunct="1">
      <a:defRPr sz="1900" kern="1200">
        <a:solidFill>
          <a:schemeClr val="tx1"/>
        </a:solidFill>
        <a:latin typeface="+mn-lt"/>
        <a:ea typeface="+mn-ea"/>
        <a:cs typeface="+mn-cs"/>
      </a:defRPr>
    </a:lvl8pPr>
    <a:lvl9pPr marL="5852160" algn="l" defTabSz="731520" rtl="0" eaLnBrk="1" latinLnBrk="0" hangingPunct="1">
      <a:defRPr sz="1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smtClean="0"/>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fld id="{6AA44946-B4A7-42FE-ACED-E89E17A03CB0}" type="slidenum">
              <a:rPr lang="en-US" altLang="de-DE" sz="1200">
                <a:latin typeface="Calibri" panose="020F0502020204030204" pitchFamily="34" charset="0"/>
              </a:rPr>
              <a:pPr eaLnBrk="1" hangingPunct="1"/>
              <a:t>1</a:t>
            </a:fld>
            <a:endParaRPr lang="en-US" altLang="de-DE" sz="120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smtClean="0"/>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fld id="{B0831C7B-80E5-4326-A0F0-8470B3EADF3F}" type="slidenum">
              <a:rPr lang="en-US" altLang="de-DE" sz="1200">
                <a:latin typeface="Calibri" panose="020F0502020204030204" pitchFamily="34" charset="0"/>
              </a:rPr>
              <a:pPr eaLnBrk="1" hangingPunct="1"/>
              <a:t>2</a:t>
            </a:fld>
            <a:endParaRPr lang="en-US" altLang="de-DE"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8160" y="335281"/>
            <a:ext cx="13213080" cy="1005840"/>
          </a:xfrm>
          <a:prstGeom prst="rect">
            <a:avLst/>
          </a:prstGeom>
        </p:spPr>
        <p:txBody>
          <a:bodyPr lIns="146304" tIns="73152" rIns="146304" bIns="73152"/>
          <a:lstStyle/>
          <a:p>
            <a:r>
              <a:rPr lang="en-US" smtClean="0"/>
              <a:t>Click to edit Master title style</a:t>
            </a:r>
            <a:endParaRPr lang="en-US"/>
          </a:p>
        </p:txBody>
      </p:sp>
      <p:sp>
        <p:nvSpPr>
          <p:cNvPr id="3" name="Subtitle 2"/>
          <p:cNvSpPr>
            <a:spLocks noGrp="1"/>
          </p:cNvSpPr>
          <p:nvPr>
            <p:ph type="subTitle" idx="1"/>
          </p:nvPr>
        </p:nvSpPr>
        <p:spPr>
          <a:xfrm>
            <a:off x="647700" y="1564640"/>
            <a:ext cx="14249400" cy="7487920"/>
          </a:xfrm>
          <a:prstGeom prst="rect">
            <a:avLst/>
          </a:prstGeom>
        </p:spPr>
        <p:txBody>
          <a:bodyPr lIns="0" tIns="0" rIns="0" bIns="0"/>
          <a:lstStyle>
            <a:lvl1pPr marL="0" indent="0" algn="l">
              <a:buNone/>
              <a:defRPr>
                <a:solidFill>
                  <a:schemeClr val="tx1">
                    <a:tint val="75000"/>
                  </a:schemeClr>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876275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1676402"/>
            <a:ext cx="13990320" cy="7308639"/>
          </a:xfrm>
          <a:prstGeom prst="rect">
            <a:avLst/>
          </a:prstGeom>
        </p:spPr>
        <p:txBody>
          <a:bodyPr vert="eaVert"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8F2B4807-D3E3-4AC9-B404-85452E82D655}" type="slidenum">
              <a:rPr lang="en-US" altLang="de-DE"/>
              <a:pPr/>
              <a:t>‹Nr.›</a:t>
            </a:fld>
            <a:endParaRPr lang="en-US" altLang="de-DE"/>
          </a:p>
        </p:txBody>
      </p:sp>
    </p:spTree>
    <p:extLst>
      <p:ext uri="{BB962C8B-B14F-4D97-AF65-F5344CB8AC3E}">
        <p14:creationId xmlns:p14="http://schemas.microsoft.com/office/powerpoint/2010/main" val="2952779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980" y="402804"/>
            <a:ext cx="3497580" cy="8582237"/>
          </a:xfrm>
          <a:prstGeom prst="rect">
            <a:avLst/>
          </a:prstGeom>
        </p:spPr>
        <p:txBody>
          <a:bodyPr vert="eaVert" lIns="146304" tIns="73152" rIns="146304" bIns="73152"/>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402804"/>
            <a:ext cx="10233660" cy="8582237"/>
          </a:xfrm>
          <a:prstGeom prst="rect">
            <a:avLst/>
          </a:prstGeom>
        </p:spPr>
        <p:txBody>
          <a:bodyPr vert="eaVert"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0B649D1B-5BE4-418A-94CF-9C327882D488}" type="slidenum">
              <a:rPr lang="en-US" altLang="de-DE"/>
              <a:pPr/>
              <a:t>‹Nr.›</a:t>
            </a:fld>
            <a:endParaRPr lang="en-US" altLang="de-DE"/>
          </a:p>
        </p:txBody>
      </p:sp>
    </p:spTree>
    <p:extLst>
      <p:ext uri="{BB962C8B-B14F-4D97-AF65-F5344CB8AC3E}">
        <p14:creationId xmlns:p14="http://schemas.microsoft.com/office/powerpoint/2010/main" val="2091614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8160" y="335281"/>
            <a:ext cx="13213080" cy="1005840"/>
          </a:xfrm>
          <a:prstGeom prst="rect">
            <a:avLst/>
          </a:prstGeom>
        </p:spPr>
        <p:txBody>
          <a:bodyPr lIns="146304" tIns="73152" rIns="146304" bIns="73152"/>
          <a:lstStyle/>
          <a:p>
            <a:r>
              <a:rPr lang="en-US" smtClean="0"/>
              <a:t>Click to edit Master title style</a:t>
            </a:r>
            <a:endParaRPr lang="en-US"/>
          </a:p>
        </p:txBody>
      </p:sp>
      <p:sp>
        <p:nvSpPr>
          <p:cNvPr id="3" name="Subtitle 2"/>
          <p:cNvSpPr>
            <a:spLocks noGrp="1"/>
          </p:cNvSpPr>
          <p:nvPr>
            <p:ph type="subTitle" idx="1"/>
          </p:nvPr>
        </p:nvSpPr>
        <p:spPr>
          <a:xfrm>
            <a:off x="647700" y="1564640"/>
            <a:ext cx="14249400" cy="7487920"/>
          </a:xfrm>
          <a:prstGeom prst="rect">
            <a:avLst/>
          </a:prstGeom>
        </p:spPr>
        <p:txBody>
          <a:bodyPr lIns="0" tIns="0" rIns="0" bIns="0"/>
          <a:lstStyle>
            <a:lvl1pPr marL="0" indent="0" algn="l">
              <a:buNone/>
              <a:defRPr>
                <a:solidFill>
                  <a:schemeClr val="tx1">
                    <a:tint val="75000"/>
                  </a:schemeClr>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B3E9B9E-C334-40CC-A378-50F4BCA00734}" type="slidenum">
              <a:rPr lang="en-US" altLang="de-DE"/>
              <a:pPr/>
              <a:t>‹Nr.›</a:t>
            </a:fld>
            <a:endParaRPr lang="en-US" altLang="de-DE"/>
          </a:p>
        </p:txBody>
      </p:sp>
    </p:spTree>
    <p:extLst>
      <p:ext uri="{BB962C8B-B14F-4D97-AF65-F5344CB8AC3E}">
        <p14:creationId xmlns:p14="http://schemas.microsoft.com/office/powerpoint/2010/main" val="3080447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Content Placeholder 2"/>
          <p:cNvSpPr>
            <a:spLocks noGrp="1"/>
          </p:cNvSpPr>
          <p:nvPr>
            <p:ph idx="1"/>
          </p:nvPr>
        </p:nvSpPr>
        <p:spPr>
          <a:xfrm>
            <a:off x="777240" y="1676402"/>
            <a:ext cx="13990320" cy="7308639"/>
          </a:xfrm>
          <a:prstGeom prst="rect">
            <a:avLst/>
          </a:prstGeom>
        </p:spPr>
        <p:txBody>
          <a:bodyPr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8D613AF-B073-4984-986E-C6C3397473DC}" type="slidenum">
              <a:rPr lang="en-US" altLang="de-DE"/>
              <a:pPr/>
              <a:t>‹Nr.›</a:t>
            </a:fld>
            <a:endParaRPr lang="en-US" altLang="de-DE"/>
          </a:p>
        </p:txBody>
      </p:sp>
    </p:spTree>
    <p:extLst>
      <p:ext uri="{BB962C8B-B14F-4D97-AF65-F5344CB8AC3E}">
        <p14:creationId xmlns:p14="http://schemas.microsoft.com/office/powerpoint/2010/main" val="1303301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7932" y="6463454"/>
            <a:ext cx="13213080" cy="1997710"/>
          </a:xfrm>
          <a:prstGeom prst="rect">
            <a:avLst/>
          </a:prstGeom>
        </p:spPr>
        <p:txBody>
          <a:bodyPr lIns="146304" tIns="73152" rIns="146304" bIns="73152"/>
          <a:lstStyle>
            <a:lvl1pPr algn="l">
              <a:defRPr sz="6400" b="1" cap="all"/>
            </a:lvl1pPr>
          </a:lstStyle>
          <a:p>
            <a:r>
              <a:rPr lang="en-US" smtClean="0"/>
              <a:t>Click to edit Master title style</a:t>
            </a:r>
            <a:endParaRPr lang="en-US"/>
          </a:p>
        </p:txBody>
      </p:sp>
      <p:sp>
        <p:nvSpPr>
          <p:cNvPr id="3" name="Text Placeholder 2"/>
          <p:cNvSpPr>
            <a:spLocks noGrp="1"/>
          </p:cNvSpPr>
          <p:nvPr>
            <p:ph type="body" idx="1"/>
          </p:nvPr>
        </p:nvSpPr>
        <p:spPr>
          <a:xfrm>
            <a:off x="1227932" y="4263181"/>
            <a:ext cx="13213080" cy="2200274"/>
          </a:xfrm>
          <a:prstGeom prst="rect">
            <a:avLst/>
          </a:prstGeom>
        </p:spPr>
        <p:txBody>
          <a:bodyPr lIns="146304" tIns="73152" rIns="146304" bIns="73152" anchor="b"/>
          <a:lstStyle>
            <a:lvl1pPr marL="0" indent="0">
              <a:buNone/>
              <a:defRPr sz="3200">
                <a:solidFill>
                  <a:schemeClr val="tx1">
                    <a:tint val="75000"/>
                  </a:schemeClr>
                </a:solidFill>
              </a:defRPr>
            </a:lvl1pPr>
            <a:lvl2pPr marL="731520" indent="0">
              <a:buNone/>
              <a:defRPr sz="2900">
                <a:solidFill>
                  <a:schemeClr val="tx1">
                    <a:tint val="75000"/>
                  </a:schemeClr>
                </a:solidFill>
              </a:defRPr>
            </a:lvl2pPr>
            <a:lvl3pPr marL="1463040" indent="0">
              <a:buNone/>
              <a:defRPr sz="2600">
                <a:solidFill>
                  <a:schemeClr val="tx1">
                    <a:tint val="75000"/>
                  </a:schemeClr>
                </a:solidFill>
              </a:defRPr>
            </a:lvl3pPr>
            <a:lvl4pPr marL="2194560" indent="0">
              <a:buNone/>
              <a:defRPr sz="2200">
                <a:solidFill>
                  <a:schemeClr val="tx1">
                    <a:tint val="75000"/>
                  </a:schemeClr>
                </a:solidFill>
              </a:defRPr>
            </a:lvl4pPr>
            <a:lvl5pPr marL="2926080" indent="0">
              <a:buNone/>
              <a:defRPr sz="2200">
                <a:solidFill>
                  <a:schemeClr val="tx1">
                    <a:tint val="75000"/>
                  </a:schemeClr>
                </a:solidFill>
              </a:defRPr>
            </a:lvl5pPr>
            <a:lvl6pPr marL="3657600" indent="0">
              <a:buNone/>
              <a:defRPr sz="2200">
                <a:solidFill>
                  <a:schemeClr val="tx1">
                    <a:tint val="75000"/>
                  </a:schemeClr>
                </a:solidFill>
              </a:defRPr>
            </a:lvl6pPr>
            <a:lvl7pPr marL="4389120" indent="0">
              <a:buNone/>
              <a:defRPr sz="2200">
                <a:solidFill>
                  <a:schemeClr val="tx1">
                    <a:tint val="75000"/>
                  </a:schemeClr>
                </a:solidFill>
              </a:defRPr>
            </a:lvl7pPr>
            <a:lvl8pPr marL="5120640" indent="0">
              <a:buNone/>
              <a:defRPr sz="2200">
                <a:solidFill>
                  <a:schemeClr val="tx1">
                    <a:tint val="75000"/>
                  </a:schemeClr>
                </a:solidFill>
              </a:defRPr>
            </a:lvl8pPr>
            <a:lvl9pPr marL="5852160" indent="0">
              <a:buNone/>
              <a:defRPr sz="2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5FE4470-42C4-49CC-A13C-600DBA627A2E}" type="slidenum">
              <a:rPr lang="en-US" altLang="de-DE"/>
              <a:pPr/>
              <a:t>‹Nr.›</a:t>
            </a:fld>
            <a:endParaRPr lang="en-US" altLang="de-DE"/>
          </a:p>
        </p:txBody>
      </p:sp>
    </p:spTree>
    <p:extLst>
      <p:ext uri="{BB962C8B-B14F-4D97-AF65-F5344CB8AC3E}">
        <p14:creationId xmlns:p14="http://schemas.microsoft.com/office/powerpoint/2010/main" val="1800938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Content Placeholder 2"/>
          <p:cNvSpPr>
            <a:spLocks noGrp="1"/>
          </p:cNvSpPr>
          <p:nvPr>
            <p:ph sz="half" idx="1"/>
          </p:nvPr>
        </p:nvSpPr>
        <p:spPr>
          <a:xfrm>
            <a:off x="777240" y="2346962"/>
            <a:ext cx="6865620" cy="6638079"/>
          </a:xfrm>
          <a:prstGeom prst="rect">
            <a:avLst/>
          </a:prstGeom>
        </p:spPr>
        <p:txBody>
          <a:bodyPr lIns="146304" tIns="73152" rIns="146304" bIns="73152"/>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901940" y="2346962"/>
            <a:ext cx="6865620" cy="6638079"/>
          </a:xfrm>
          <a:prstGeom prst="rect">
            <a:avLst/>
          </a:prstGeom>
        </p:spPr>
        <p:txBody>
          <a:bodyPr lIns="146304" tIns="73152" rIns="146304" bIns="73152"/>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99D73D3E-8C75-461B-9F53-D3EA1A5598DD}" type="slidenum">
              <a:rPr lang="en-US" altLang="de-DE"/>
              <a:pPr/>
              <a:t>‹Nr.›</a:t>
            </a:fld>
            <a:endParaRPr lang="en-US" altLang="de-DE"/>
          </a:p>
        </p:txBody>
      </p:sp>
    </p:spTree>
    <p:extLst>
      <p:ext uri="{BB962C8B-B14F-4D97-AF65-F5344CB8AC3E}">
        <p14:creationId xmlns:p14="http://schemas.microsoft.com/office/powerpoint/2010/main" val="1094840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77240" y="2251499"/>
            <a:ext cx="6868320" cy="938318"/>
          </a:xfrm>
          <a:prstGeom prst="rect">
            <a:avLst/>
          </a:prstGeom>
        </p:spPr>
        <p:txBody>
          <a:bodyPr lIns="146304" tIns="73152" rIns="146304" bIns="73152"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smtClean="0"/>
              <a:t>Click to edit Master text styles</a:t>
            </a:r>
          </a:p>
        </p:txBody>
      </p:sp>
      <p:sp>
        <p:nvSpPr>
          <p:cNvPr id="4" name="Content Placeholder 3"/>
          <p:cNvSpPr>
            <a:spLocks noGrp="1"/>
          </p:cNvSpPr>
          <p:nvPr>
            <p:ph sz="half" idx="2"/>
          </p:nvPr>
        </p:nvSpPr>
        <p:spPr>
          <a:xfrm>
            <a:off x="777240" y="3189817"/>
            <a:ext cx="6868320" cy="5795222"/>
          </a:xfrm>
          <a:prstGeom prst="rect">
            <a:avLst/>
          </a:prstGeom>
        </p:spPr>
        <p:txBody>
          <a:bodyPr lIns="146304" tIns="73152" rIns="146304" bIns="73152"/>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896543" y="2251499"/>
            <a:ext cx="6871018" cy="938318"/>
          </a:xfrm>
          <a:prstGeom prst="rect">
            <a:avLst/>
          </a:prstGeom>
        </p:spPr>
        <p:txBody>
          <a:bodyPr lIns="146304" tIns="73152" rIns="146304" bIns="73152"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smtClean="0"/>
              <a:t>Click to edit Master text styles</a:t>
            </a:r>
          </a:p>
        </p:txBody>
      </p:sp>
      <p:sp>
        <p:nvSpPr>
          <p:cNvPr id="6" name="Content Placeholder 5"/>
          <p:cNvSpPr>
            <a:spLocks noGrp="1"/>
          </p:cNvSpPr>
          <p:nvPr>
            <p:ph sz="quarter" idx="4"/>
          </p:nvPr>
        </p:nvSpPr>
        <p:spPr>
          <a:xfrm>
            <a:off x="7896543" y="3189817"/>
            <a:ext cx="6871018" cy="5795222"/>
          </a:xfrm>
          <a:prstGeom prst="rect">
            <a:avLst/>
          </a:prstGeom>
        </p:spPr>
        <p:txBody>
          <a:bodyPr lIns="146304" tIns="73152" rIns="146304" bIns="73152"/>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8" name="Footer Placeholder 7"/>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9B55661E-B84A-4DF2-9841-DB756235AC1E}" type="slidenum">
              <a:rPr lang="en-US" altLang="de-DE"/>
              <a:pPr/>
              <a:t>‹Nr.›</a:t>
            </a:fld>
            <a:endParaRPr lang="en-US" altLang="de-DE"/>
          </a:p>
        </p:txBody>
      </p:sp>
    </p:spTree>
    <p:extLst>
      <p:ext uri="{BB962C8B-B14F-4D97-AF65-F5344CB8AC3E}">
        <p14:creationId xmlns:p14="http://schemas.microsoft.com/office/powerpoint/2010/main" val="2853069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Date Placeholder 2"/>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4" name="Footer Placeholder 3"/>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536E8556-6AB8-4B9C-8DDB-11254E58FD5F}" type="slidenum">
              <a:rPr lang="en-US" altLang="de-DE"/>
              <a:pPr/>
              <a:t>‹Nr.›</a:t>
            </a:fld>
            <a:endParaRPr lang="en-US" altLang="de-DE"/>
          </a:p>
        </p:txBody>
      </p:sp>
    </p:spTree>
    <p:extLst>
      <p:ext uri="{BB962C8B-B14F-4D97-AF65-F5344CB8AC3E}">
        <p14:creationId xmlns:p14="http://schemas.microsoft.com/office/powerpoint/2010/main" val="9869006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3" name="Footer Placeholder 2"/>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6F0EDFE7-7285-4BE8-809E-EAA40D4354E9}" type="slidenum">
              <a:rPr lang="en-US" altLang="de-DE"/>
              <a:pPr/>
              <a:t>‹Nr.›</a:t>
            </a:fld>
            <a:endParaRPr lang="en-US" altLang="de-DE"/>
          </a:p>
        </p:txBody>
      </p:sp>
    </p:spTree>
    <p:extLst>
      <p:ext uri="{BB962C8B-B14F-4D97-AF65-F5344CB8AC3E}">
        <p14:creationId xmlns:p14="http://schemas.microsoft.com/office/powerpoint/2010/main" val="7285297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3" y="400473"/>
            <a:ext cx="5114132" cy="1704340"/>
          </a:xfrm>
          <a:prstGeom prst="rect">
            <a:avLst/>
          </a:prstGeom>
        </p:spPr>
        <p:txBody>
          <a:bodyPr lIns="146304" tIns="73152" rIns="146304" bIns="73152" anchor="b"/>
          <a:lstStyle>
            <a:lvl1pPr algn="l">
              <a:defRPr sz="3200" b="1"/>
            </a:lvl1pPr>
          </a:lstStyle>
          <a:p>
            <a:r>
              <a:rPr lang="en-US" smtClean="0"/>
              <a:t>Click to edit Master title style</a:t>
            </a:r>
            <a:endParaRPr lang="en-US"/>
          </a:p>
        </p:txBody>
      </p:sp>
      <p:sp>
        <p:nvSpPr>
          <p:cNvPr id="3" name="Content Placeholder 2"/>
          <p:cNvSpPr>
            <a:spLocks noGrp="1"/>
          </p:cNvSpPr>
          <p:nvPr>
            <p:ph idx="1"/>
          </p:nvPr>
        </p:nvSpPr>
        <p:spPr>
          <a:xfrm>
            <a:off x="6077585" y="400475"/>
            <a:ext cx="8689975" cy="8584566"/>
          </a:xfrm>
          <a:prstGeom prst="rect">
            <a:avLst/>
          </a:prstGeom>
        </p:spPr>
        <p:txBody>
          <a:bodyPr lIns="146304" tIns="73152" rIns="146304" bIns="73152"/>
          <a:lstStyle>
            <a:lvl1pPr>
              <a:defRPr sz="5100"/>
            </a:lvl1pPr>
            <a:lvl2pPr>
              <a:defRPr sz="4500"/>
            </a:lvl2pPr>
            <a:lvl3pPr>
              <a:defRPr sz="38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77243" y="2104815"/>
            <a:ext cx="5114132" cy="6880226"/>
          </a:xfrm>
          <a:prstGeom prst="rect">
            <a:avLst/>
          </a:prstGeom>
        </p:spPr>
        <p:txBody>
          <a:bodyPr lIns="146304" tIns="73152" rIns="146304" bIns="73152"/>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smtClean="0"/>
              <a:t>Click to edit Master text styles</a:t>
            </a:r>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933F206F-FEE2-4A17-ACF8-55DC2438B442}" type="slidenum">
              <a:rPr lang="en-US" altLang="de-DE"/>
              <a:pPr/>
              <a:t>‹Nr.›</a:t>
            </a:fld>
            <a:endParaRPr lang="en-US" altLang="de-DE"/>
          </a:p>
        </p:txBody>
      </p:sp>
    </p:spTree>
    <p:extLst>
      <p:ext uri="{BB962C8B-B14F-4D97-AF65-F5344CB8AC3E}">
        <p14:creationId xmlns:p14="http://schemas.microsoft.com/office/powerpoint/2010/main" val="1274415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Content Placeholder 2"/>
          <p:cNvSpPr>
            <a:spLocks noGrp="1"/>
          </p:cNvSpPr>
          <p:nvPr>
            <p:ph idx="1"/>
          </p:nvPr>
        </p:nvSpPr>
        <p:spPr>
          <a:xfrm>
            <a:off x="777240" y="1676402"/>
            <a:ext cx="13990320" cy="7308639"/>
          </a:xfrm>
          <a:prstGeom prst="rect">
            <a:avLst/>
          </a:prstGeom>
        </p:spPr>
        <p:txBody>
          <a:bodyPr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B5386842-DDAE-46E1-87EC-7B65CC9DEC9A}" type="slidenum">
              <a:rPr lang="en-US" altLang="de-DE"/>
              <a:pPr/>
              <a:t>‹Nr.›</a:t>
            </a:fld>
            <a:endParaRPr lang="en-US" altLang="de-DE"/>
          </a:p>
        </p:txBody>
      </p:sp>
    </p:spTree>
    <p:extLst>
      <p:ext uri="{BB962C8B-B14F-4D97-AF65-F5344CB8AC3E}">
        <p14:creationId xmlns:p14="http://schemas.microsoft.com/office/powerpoint/2010/main" val="2514212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6890" y="7040880"/>
            <a:ext cx="9326880" cy="831216"/>
          </a:xfrm>
          <a:prstGeom prst="rect">
            <a:avLst/>
          </a:prstGeom>
        </p:spPr>
        <p:txBody>
          <a:bodyPr lIns="146304" tIns="73152" rIns="146304" bIns="73152" anchor="b"/>
          <a:lstStyle>
            <a:lvl1pPr algn="l">
              <a:defRPr sz="3200" b="1"/>
            </a:lvl1pPr>
          </a:lstStyle>
          <a:p>
            <a:r>
              <a:rPr lang="en-US" smtClean="0"/>
              <a:t>Click to edit Master title style</a:t>
            </a:r>
            <a:endParaRPr lang="en-US"/>
          </a:p>
        </p:txBody>
      </p:sp>
      <p:sp>
        <p:nvSpPr>
          <p:cNvPr id="3" name="Picture Placeholder 2"/>
          <p:cNvSpPr>
            <a:spLocks noGrp="1"/>
          </p:cNvSpPr>
          <p:nvPr>
            <p:ph type="pic" idx="1"/>
          </p:nvPr>
        </p:nvSpPr>
        <p:spPr>
          <a:xfrm>
            <a:off x="3046890" y="898737"/>
            <a:ext cx="9326880" cy="6035040"/>
          </a:xfrm>
          <a:prstGeom prst="rect">
            <a:avLst/>
          </a:prstGeom>
        </p:spPr>
        <p:txBody>
          <a:bodyPr lIns="146304" tIns="73152" rIns="146304" bIns="73152" rtlCol="0">
            <a:normAutofit/>
          </a:bodyPr>
          <a:lstStyle>
            <a:lvl1pPr marL="0" indent="0">
              <a:buNone/>
              <a:defRPr sz="5100"/>
            </a:lvl1pPr>
            <a:lvl2pPr marL="731520" indent="0">
              <a:buNone/>
              <a:defRPr sz="4500"/>
            </a:lvl2pPr>
            <a:lvl3pPr marL="1463040" indent="0">
              <a:buNone/>
              <a:defRPr sz="3800"/>
            </a:lvl3pPr>
            <a:lvl4pPr marL="2194560" indent="0">
              <a:buNone/>
              <a:defRPr sz="3200"/>
            </a:lvl4pPr>
            <a:lvl5pPr marL="2926080" indent="0">
              <a:buNone/>
              <a:defRPr sz="3200"/>
            </a:lvl5pPr>
            <a:lvl6pPr marL="3657600" indent="0">
              <a:buNone/>
              <a:defRPr sz="3200"/>
            </a:lvl6pPr>
            <a:lvl7pPr marL="4389120" indent="0">
              <a:buNone/>
              <a:defRPr sz="3200"/>
            </a:lvl7pPr>
            <a:lvl8pPr marL="5120640" indent="0">
              <a:buNone/>
              <a:defRPr sz="3200"/>
            </a:lvl8pPr>
            <a:lvl9pPr marL="5852160" indent="0">
              <a:buNone/>
              <a:defRPr sz="3200"/>
            </a:lvl9pPr>
          </a:lstStyle>
          <a:p>
            <a:pPr lvl="0"/>
            <a:endParaRPr lang="en-US" noProof="0" dirty="0"/>
          </a:p>
        </p:txBody>
      </p:sp>
      <p:sp>
        <p:nvSpPr>
          <p:cNvPr id="4" name="Text Placeholder 3"/>
          <p:cNvSpPr>
            <a:spLocks noGrp="1"/>
          </p:cNvSpPr>
          <p:nvPr>
            <p:ph type="body" sz="half" idx="2"/>
          </p:nvPr>
        </p:nvSpPr>
        <p:spPr>
          <a:xfrm>
            <a:off x="3046890" y="7872096"/>
            <a:ext cx="9326880" cy="1180464"/>
          </a:xfrm>
          <a:prstGeom prst="rect">
            <a:avLst/>
          </a:prstGeom>
        </p:spPr>
        <p:txBody>
          <a:bodyPr lIns="146304" tIns="73152" rIns="146304" bIns="73152"/>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smtClean="0"/>
              <a:t>Click to edit Master text styles</a:t>
            </a:r>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D8FC3A1D-C7F0-4AEB-BC99-B2CE921A0BD5}" type="slidenum">
              <a:rPr lang="en-US" altLang="de-DE"/>
              <a:pPr/>
              <a:t>‹Nr.›</a:t>
            </a:fld>
            <a:endParaRPr lang="en-US" altLang="de-DE"/>
          </a:p>
        </p:txBody>
      </p:sp>
    </p:spTree>
    <p:extLst>
      <p:ext uri="{BB962C8B-B14F-4D97-AF65-F5344CB8AC3E}">
        <p14:creationId xmlns:p14="http://schemas.microsoft.com/office/powerpoint/2010/main" val="11717973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1676402"/>
            <a:ext cx="13990320" cy="7308639"/>
          </a:xfrm>
          <a:prstGeom prst="rect">
            <a:avLst/>
          </a:prstGeom>
        </p:spPr>
        <p:txBody>
          <a:bodyPr vert="eaVert"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21543B-1962-4F32-ADDD-B67D18031E3B}" type="slidenum">
              <a:rPr lang="en-US" altLang="de-DE"/>
              <a:pPr/>
              <a:t>‹Nr.›</a:t>
            </a:fld>
            <a:endParaRPr lang="en-US" altLang="de-DE"/>
          </a:p>
        </p:txBody>
      </p:sp>
    </p:spTree>
    <p:extLst>
      <p:ext uri="{BB962C8B-B14F-4D97-AF65-F5344CB8AC3E}">
        <p14:creationId xmlns:p14="http://schemas.microsoft.com/office/powerpoint/2010/main" val="25183799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980" y="402804"/>
            <a:ext cx="3497580" cy="8582237"/>
          </a:xfrm>
          <a:prstGeom prst="rect">
            <a:avLst/>
          </a:prstGeom>
        </p:spPr>
        <p:txBody>
          <a:bodyPr vert="eaVert" lIns="146304" tIns="73152" rIns="146304" bIns="73152"/>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402804"/>
            <a:ext cx="10233660" cy="8582237"/>
          </a:xfrm>
          <a:prstGeom prst="rect">
            <a:avLst/>
          </a:prstGeom>
        </p:spPr>
        <p:txBody>
          <a:bodyPr vert="eaVert"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ECB7F9E-A533-4172-A964-A0218C3725FD}" type="slidenum">
              <a:rPr lang="en-US" altLang="de-DE"/>
              <a:pPr/>
              <a:t>‹Nr.›</a:t>
            </a:fld>
            <a:endParaRPr lang="en-US" altLang="de-DE"/>
          </a:p>
        </p:txBody>
      </p:sp>
    </p:spTree>
    <p:extLst>
      <p:ext uri="{BB962C8B-B14F-4D97-AF65-F5344CB8AC3E}">
        <p14:creationId xmlns:p14="http://schemas.microsoft.com/office/powerpoint/2010/main" val="1259706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7932" y="6463454"/>
            <a:ext cx="13213080" cy="1997710"/>
          </a:xfrm>
          <a:prstGeom prst="rect">
            <a:avLst/>
          </a:prstGeom>
        </p:spPr>
        <p:txBody>
          <a:bodyPr lIns="146304" tIns="73152" rIns="146304" bIns="73152"/>
          <a:lstStyle>
            <a:lvl1pPr algn="l">
              <a:defRPr sz="6400" b="1" cap="all"/>
            </a:lvl1pPr>
          </a:lstStyle>
          <a:p>
            <a:r>
              <a:rPr lang="en-US" smtClean="0"/>
              <a:t>Click to edit Master title style</a:t>
            </a:r>
            <a:endParaRPr lang="en-US"/>
          </a:p>
        </p:txBody>
      </p:sp>
      <p:sp>
        <p:nvSpPr>
          <p:cNvPr id="3" name="Text Placeholder 2"/>
          <p:cNvSpPr>
            <a:spLocks noGrp="1"/>
          </p:cNvSpPr>
          <p:nvPr>
            <p:ph type="body" idx="1"/>
          </p:nvPr>
        </p:nvSpPr>
        <p:spPr>
          <a:xfrm>
            <a:off x="1227932" y="4263181"/>
            <a:ext cx="13213080" cy="2200274"/>
          </a:xfrm>
          <a:prstGeom prst="rect">
            <a:avLst/>
          </a:prstGeom>
        </p:spPr>
        <p:txBody>
          <a:bodyPr lIns="146304" tIns="73152" rIns="146304" bIns="73152" anchor="b"/>
          <a:lstStyle>
            <a:lvl1pPr marL="0" indent="0">
              <a:buNone/>
              <a:defRPr sz="3200">
                <a:solidFill>
                  <a:schemeClr val="tx1">
                    <a:tint val="75000"/>
                  </a:schemeClr>
                </a:solidFill>
              </a:defRPr>
            </a:lvl1pPr>
            <a:lvl2pPr marL="731520" indent="0">
              <a:buNone/>
              <a:defRPr sz="2900">
                <a:solidFill>
                  <a:schemeClr val="tx1">
                    <a:tint val="75000"/>
                  </a:schemeClr>
                </a:solidFill>
              </a:defRPr>
            </a:lvl2pPr>
            <a:lvl3pPr marL="1463040" indent="0">
              <a:buNone/>
              <a:defRPr sz="2600">
                <a:solidFill>
                  <a:schemeClr val="tx1">
                    <a:tint val="75000"/>
                  </a:schemeClr>
                </a:solidFill>
              </a:defRPr>
            </a:lvl3pPr>
            <a:lvl4pPr marL="2194560" indent="0">
              <a:buNone/>
              <a:defRPr sz="2200">
                <a:solidFill>
                  <a:schemeClr val="tx1">
                    <a:tint val="75000"/>
                  </a:schemeClr>
                </a:solidFill>
              </a:defRPr>
            </a:lvl4pPr>
            <a:lvl5pPr marL="2926080" indent="0">
              <a:buNone/>
              <a:defRPr sz="2200">
                <a:solidFill>
                  <a:schemeClr val="tx1">
                    <a:tint val="75000"/>
                  </a:schemeClr>
                </a:solidFill>
              </a:defRPr>
            </a:lvl5pPr>
            <a:lvl6pPr marL="3657600" indent="0">
              <a:buNone/>
              <a:defRPr sz="2200">
                <a:solidFill>
                  <a:schemeClr val="tx1">
                    <a:tint val="75000"/>
                  </a:schemeClr>
                </a:solidFill>
              </a:defRPr>
            </a:lvl6pPr>
            <a:lvl7pPr marL="4389120" indent="0">
              <a:buNone/>
              <a:defRPr sz="2200">
                <a:solidFill>
                  <a:schemeClr val="tx1">
                    <a:tint val="75000"/>
                  </a:schemeClr>
                </a:solidFill>
              </a:defRPr>
            </a:lvl7pPr>
            <a:lvl8pPr marL="5120640" indent="0">
              <a:buNone/>
              <a:defRPr sz="2200">
                <a:solidFill>
                  <a:schemeClr val="tx1">
                    <a:tint val="75000"/>
                  </a:schemeClr>
                </a:solidFill>
              </a:defRPr>
            </a:lvl8pPr>
            <a:lvl9pPr marL="5852160" indent="0">
              <a:buNone/>
              <a:defRPr sz="2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1D4D6882-DD60-4EF7-AB22-7F9356958B6B}" type="slidenum">
              <a:rPr lang="en-US" altLang="de-DE"/>
              <a:pPr/>
              <a:t>‹Nr.›</a:t>
            </a:fld>
            <a:endParaRPr lang="en-US" altLang="de-DE"/>
          </a:p>
        </p:txBody>
      </p:sp>
    </p:spTree>
    <p:extLst>
      <p:ext uri="{BB962C8B-B14F-4D97-AF65-F5344CB8AC3E}">
        <p14:creationId xmlns:p14="http://schemas.microsoft.com/office/powerpoint/2010/main" val="191309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Content Placeholder 2"/>
          <p:cNvSpPr>
            <a:spLocks noGrp="1"/>
          </p:cNvSpPr>
          <p:nvPr>
            <p:ph sz="half" idx="1"/>
          </p:nvPr>
        </p:nvSpPr>
        <p:spPr>
          <a:xfrm>
            <a:off x="777240" y="2346962"/>
            <a:ext cx="6865620" cy="6638079"/>
          </a:xfrm>
          <a:prstGeom prst="rect">
            <a:avLst/>
          </a:prstGeom>
        </p:spPr>
        <p:txBody>
          <a:bodyPr lIns="146304" tIns="73152" rIns="146304" bIns="73152"/>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901940" y="2346962"/>
            <a:ext cx="6865620" cy="6638079"/>
          </a:xfrm>
          <a:prstGeom prst="rect">
            <a:avLst/>
          </a:prstGeom>
        </p:spPr>
        <p:txBody>
          <a:bodyPr lIns="146304" tIns="73152" rIns="146304" bIns="73152"/>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17DFC34B-3839-4037-9B2E-366BAE7C8287}" type="slidenum">
              <a:rPr lang="en-US" altLang="de-DE"/>
              <a:pPr/>
              <a:t>‹Nr.›</a:t>
            </a:fld>
            <a:endParaRPr lang="en-US" altLang="de-DE"/>
          </a:p>
        </p:txBody>
      </p:sp>
    </p:spTree>
    <p:extLst>
      <p:ext uri="{BB962C8B-B14F-4D97-AF65-F5344CB8AC3E}">
        <p14:creationId xmlns:p14="http://schemas.microsoft.com/office/powerpoint/2010/main" val="262650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77240" y="2251499"/>
            <a:ext cx="6868320" cy="938318"/>
          </a:xfrm>
          <a:prstGeom prst="rect">
            <a:avLst/>
          </a:prstGeom>
        </p:spPr>
        <p:txBody>
          <a:bodyPr lIns="146304" tIns="73152" rIns="146304" bIns="73152"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smtClean="0"/>
              <a:t>Click to edit Master text styles</a:t>
            </a:r>
          </a:p>
        </p:txBody>
      </p:sp>
      <p:sp>
        <p:nvSpPr>
          <p:cNvPr id="4" name="Content Placeholder 3"/>
          <p:cNvSpPr>
            <a:spLocks noGrp="1"/>
          </p:cNvSpPr>
          <p:nvPr>
            <p:ph sz="half" idx="2"/>
          </p:nvPr>
        </p:nvSpPr>
        <p:spPr>
          <a:xfrm>
            <a:off x="777240" y="3189817"/>
            <a:ext cx="6868320" cy="5795222"/>
          </a:xfrm>
          <a:prstGeom prst="rect">
            <a:avLst/>
          </a:prstGeom>
        </p:spPr>
        <p:txBody>
          <a:bodyPr lIns="146304" tIns="73152" rIns="146304" bIns="73152"/>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896543" y="2251499"/>
            <a:ext cx="6871018" cy="938318"/>
          </a:xfrm>
          <a:prstGeom prst="rect">
            <a:avLst/>
          </a:prstGeom>
        </p:spPr>
        <p:txBody>
          <a:bodyPr lIns="146304" tIns="73152" rIns="146304" bIns="73152"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smtClean="0"/>
              <a:t>Click to edit Master text styles</a:t>
            </a:r>
          </a:p>
        </p:txBody>
      </p:sp>
      <p:sp>
        <p:nvSpPr>
          <p:cNvPr id="6" name="Content Placeholder 5"/>
          <p:cNvSpPr>
            <a:spLocks noGrp="1"/>
          </p:cNvSpPr>
          <p:nvPr>
            <p:ph sz="quarter" idx="4"/>
          </p:nvPr>
        </p:nvSpPr>
        <p:spPr>
          <a:xfrm>
            <a:off x="7896543" y="3189817"/>
            <a:ext cx="6871018" cy="5795222"/>
          </a:xfrm>
          <a:prstGeom prst="rect">
            <a:avLst/>
          </a:prstGeom>
        </p:spPr>
        <p:txBody>
          <a:bodyPr lIns="146304" tIns="73152" rIns="146304" bIns="73152"/>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8" name="Footer Placeholder 7"/>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9" name="Slide Number Placeholder 8"/>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138D044A-8520-4F31-A50E-46AFFE175987}" type="slidenum">
              <a:rPr lang="en-US" altLang="de-DE"/>
              <a:pPr/>
              <a:t>‹Nr.›</a:t>
            </a:fld>
            <a:endParaRPr lang="en-US" altLang="de-DE"/>
          </a:p>
        </p:txBody>
      </p:sp>
    </p:spTree>
    <p:extLst>
      <p:ext uri="{BB962C8B-B14F-4D97-AF65-F5344CB8AC3E}">
        <p14:creationId xmlns:p14="http://schemas.microsoft.com/office/powerpoint/2010/main" val="2204050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Date Placeholder 2"/>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4" name="Footer Placeholder 3"/>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8865B754-23AE-4C3B-A1D9-7B099DF4250F}" type="slidenum">
              <a:rPr lang="en-US" altLang="de-DE"/>
              <a:pPr/>
              <a:t>‹Nr.›</a:t>
            </a:fld>
            <a:endParaRPr lang="en-US" altLang="de-DE"/>
          </a:p>
        </p:txBody>
      </p:sp>
    </p:spTree>
    <p:extLst>
      <p:ext uri="{BB962C8B-B14F-4D97-AF65-F5344CB8AC3E}">
        <p14:creationId xmlns:p14="http://schemas.microsoft.com/office/powerpoint/2010/main" val="4085075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3" name="Footer Placeholder 2"/>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4" name="Slide Number Placeholder 3"/>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9318FED0-4909-42D7-85E2-22C71F3826E1}" type="slidenum">
              <a:rPr lang="en-US" altLang="de-DE"/>
              <a:pPr/>
              <a:t>‹Nr.›</a:t>
            </a:fld>
            <a:endParaRPr lang="en-US" altLang="de-DE"/>
          </a:p>
        </p:txBody>
      </p:sp>
    </p:spTree>
    <p:extLst>
      <p:ext uri="{BB962C8B-B14F-4D97-AF65-F5344CB8AC3E}">
        <p14:creationId xmlns:p14="http://schemas.microsoft.com/office/powerpoint/2010/main" val="1146141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3" y="400473"/>
            <a:ext cx="5114132" cy="1704340"/>
          </a:xfrm>
          <a:prstGeom prst="rect">
            <a:avLst/>
          </a:prstGeom>
        </p:spPr>
        <p:txBody>
          <a:bodyPr lIns="146304" tIns="73152" rIns="146304" bIns="73152" anchor="b"/>
          <a:lstStyle>
            <a:lvl1pPr algn="l">
              <a:defRPr sz="3200" b="1"/>
            </a:lvl1pPr>
          </a:lstStyle>
          <a:p>
            <a:r>
              <a:rPr lang="en-US" smtClean="0"/>
              <a:t>Click to edit Master title style</a:t>
            </a:r>
            <a:endParaRPr lang="en-US"/>
          </a:p>
        </p:txBody>
      </p:sp>
      <p:sp>
        <p:nvSpPr>
          <p:cNvPr id="3" name="Content Placeholder 2"/>
          <p:cNvSpPr>
            <a:spLocks noGrp="1"/>
          </p:cNvSpPr>
          <p:nvPr>
            <p:ph idx="1"/>
          </p:nvPr>
        </p:nvSpPr>
        <p:spPr>
          <a:xfrm>
            <a:off x="6077585" y="400475"/>
            <a:ext cx="8689975" cy="8584566"/>
          </a:xfrm>
          <a:prstGeom prst="rect">
            <a:avLst/>
          </a:prstGeom>
        </p:spPr>
        <p:txBody>
          <a:bodyPr lIns="146304" tIns="73152" rIns="146304" bIns="73152"/>
          <a:lstStyle>
            <a:lvl1pPr>
              <a:defRPr sz="5100"/>
            </a:lvl1pPr>
            <a:lvl2pPr>
              <a:defRPr sz="4500"/>
            </a:lvl2pPr>
            <a:lvl3pPr>
              <a:defRPr sz="38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77243" y="2104815"/>
            <a:ext cx="5114132" cy="6880226"/>
          </a:xfrm>
          <a:prstGeom prst="rect">
            <a:avLst/>
          </a:prstGeom>
        </p:spPr>
        <p:txBody>
          <a:bodyPr lIns="146304" tIns="73152" rIns="146304" bIns="73152"/>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smtClean="0"/>
              <a:t>Click to edit Master text styles</a:t>
            </a:r>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DEBBEDD4-7721-4BB3-A303-D6359A21628D}" type="slidenum">
              <a:rPr lang="en-US" altLang="de-DE"/>
              <a:pPr/>
              <a:t>‹Nr.›</a:t>
            </a:fld>
            <a:endParaRPr lang="en-US" altLang="de-DE"/>
          </a:p>
        </p:txBody>
      </p:sp>
    </p:spTree>
    <p:extLst>
      <p:ext uri="{BB962C8B-B14F-4D97-AF65-F5344CB8AC3E}">
        <p14:creationId xmlns:p14="http://schemas.microsoft.com/office/powerpoint/2010/main" val="650163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6890" y="7040880"/>
            <a:ext cx="9326880" cy="831216"/>
          </a:xfrm>
          <a:prstGeom prst="rect">
            <a:avLst/>
          </a:prstGeom>
        </p:spPr>
        <p:txBody>
          <a:bodyPr lIns="146304" tIns="73152" rIns="146304" bIns="73152" anchor="b"/>
          <a:lstStyle>
            <a:lvl1pPr algn="l">
              <a:defRPr sz="3200" b="1"/>
            </a:lvl1pPr>
          </a:lstStyle>
          <a:p>
            <a:r>
              <a:rPr lang="en-US" smtClean="0"/>
              <a:t>Click to edit Master title style</a:t>
            </a:r>
            <a:endParaRPr lang="en-US"/>
          </a:p>
        </p:txBody>
      </p:sp>
      <p:sp>
        <p:nvSpPr>
          <p:cNvPr id="3" name="Picture Placeholder 2"/>
          <p:cNvSpPr>
            <a:spLocks noGrp="1"/>
          </p:cNvSpPr>
          <p:nvPr>
            <p:ph type="pic" idx="1"/>
          </p:nvPr>
        </p:nvSpPr>
        <p:spPr>
          <a:xfrm>
            <a:off x="3046890" y="898737"/>
            <a:ext cx="9326880" cy="6035040"/>
          </a:xfrm>
          <a:prstGeom prst="rect">
            <a:avLst/>
          </a:prstGeom>
        </p:spPr>
        <p:txBody>
          <a:bodyPr lIns="146304" tIns="73152" rIns="146304" bIns="73152" rtlCol="0">
            <a:normAutofit/>
          </a:bodyPr>
          <a:lstStyle>
            <a:lvl1pPr marL="0" indent="0">
              <a:buNone/>
              <a:defRPr sz="5100"/>
            </a:lvl1pPr>
            <a:lvl2pPr marL="731520" indent="0">
              <a:buNone/>
              <a:defRPr sz="4500"/>
            </a:lvl2pPr>
            <a:lvl3pPr marL="1463040" indent="0">
              <a:buNone/>
              <a:defRPr sz="3800"/>
            </a:lvl3pPr>
            <a:lvl4pPr marL="2194560" indent="0">
              <a:buNone/>
              <a:defRPr sz="3200"/>
            </a:lvl4pPr>
            <a:lvl5pPr marL="2926080" indent="0">
              <a:buNone/>
              <a:defRPr sz="3200"/>
            </a:lvl5pPr>
            <a:lvl6pPr marL="3657600" indent="0">
              <a:buNone/>
              <a:defRPr sz="3200"/>
            </a:lvl6pPr>
            <a:lvl7pPr marL="4389120" indent="0">
              <a:buNone/>
              <a:defRPr sz="3200"/>
            </a:lvl7pPr>
            <a:lvl8pPr marL="5120640" indent="0">
              <a:buNone/>
              <a:defRPr sz="3200"/>
            </a:lvl8pPr>
            <a:lvl9pPr marL="5852160" indent="0">
              <a:buNone/>
              <a:defRPr sz="3200"/>
            </a:lvl9pPr>
          </a:lstStyle>
          <a:p>
            <a:pPr lvl="0"/>
            <a:endParaRPr lang="en-US" noProof="0" dirty="0"/>
          </a:p>
        </p:txBody>
      </p:sp>
      <p:sp>
        <p:nvSpPr>
          <p:cNvPr id="4" name="Text Placeholder 3"/>
          <p:cNvSpPr>
            <a:spLocks noGrp="1"/>
          </p:cNvSpPr>
          <p:nvPr>
            <p:ph type="body" sz="half" idx="2"/>
          </p:nvPr>
        </p:nvSpPr>
        <p:spPr>
          <a:xfrm>
            <a:off x="3046890" y="7872096"/>
            <a:ext cx="9326880" cy="1180464"/>
          </a:xfrm>
          <a:prstGeom prst="rect">
            <a:avLst/>
          </a:prstGeom>
        </p:spPr>
        <p:txBody>
          <a:bodyPr lIns="146304" tIns="73152" rIns="146304" bIns="73152"/>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smtClean="0"/>
              <a:t>Click to edit Master text styles</a:t>
            </a:r>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77475779-452B-40E3-B430-330459450C88}" type="slidenum">
              <a:rPr lang="en-US" altLang="de-DE"/>
              <a:pPr/>
              <a:t>‹Nr.›</a:t>
            </a:fld>
            <a:endParaRPr lang="en-US" altLang="de-DE"/>
          </a:p>
        </p:txBody>
      </p:sp>
    </p:spTree>
    <p:extLst>
      <p:ext uri="{BB962C8B-B14F-4D97-AF65-F5344CB8AC3E}">
        <p14:creationId xmlns:p14="http://schemas.microsoft.com/office/powerpoint/2010/main" val="3498713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81000" y="9353550"/>
            <a:ext cx="457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7" descr="C:\Users\jkim\Desktop\LSTK_DeliverablesDEGW_Page_3.png"/>
          <p:cNvPicPr>
            <a:picLocks noChangeAspect="1" noChangeArrowheads="1"/>
          </p:cNvPicPr>
          <p:nvPr userDrawn="1"/>
        </p:nvPicPr>
        <p:blipFill>
          <a:blip r:embed="rId14">
            <a:extLst>
              <a:ext uri="{28A0092B-C50C-407E-A947-70E740481C1C}">
                <a14:useLocalDpi xmlns:a14="http://schemas.microsoft.com/office/drawing/2010/main" val="0"/>
              </a:ext>
            </a:extLst>
          </a:blip>
          <a:srcRect t="5225" r="82573" b="86902"/>
          <a:stretch>
            <a:fillRect/>
          </a:stretch>
        </p:blipFill>
        <p:spPr bwMode="auto">
          <a:xfrm>
            <a:off x="13077825" y="379413"/>
            <a:ext cx="1971675"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16" r:id="rId1"/>
    <p:sldLayoutId id="2147484317" r:id="rId2"/>
    <p:sldLayoutId id="2147484318" r:id="rId3"/>
    <p:sldLayoutId id="2147484319" r:id="rId4"/>
    <p:sldLayoutId id="2147484320" r:id="rId5"/>
    <p:sldLayoutId id="2147484321" r:id="rId6"/>
    <p:sldLayoutId id="2147484322" r:id="rId7"/>
    <p:sldLayoutId id="2147484323" r:id="rId8"/>
    <p:sldLayoutId id="2147484324" r:id="rId9"/>
    <p:sldLayoutId id="2147484325" r:id="rId10"/>
    <p:sldLayoutId id="2147484326" r:id="rId11"/>
  </p:sldLayoutIdLst>
  <p:hf hdr="0" ftr="0" dt="0"/>
  <p:txStyles>
    <p:titleStyle>
      <a:lvl1pPr algn="l" rtl="0" eaLnBrk="0" fontAlgn="base" hangingPunct="0">
        <a:spcBef>
          <a:spcPct val="0"/>
        </a:spcBef>
        <a:spcAft>
          <a:spcPct val="0"/>
        </a:spcAft>
        <a:defRPr sz="5800" kern="1200">
          <a:solidFill>
            <a:schemeClr val="tx1"/>
          </a:solidFill>
          <a:latin typeface="Verdana" pitchFamily="34" charset="0"/>
          <a:ea typeface="MS PGothic" panose="020B0600070205080204" pitchFamily="34" charset="-128"/>
          <a:cs typeface="ＭＳ Ｐゴシック" charset="0"/>
        </a:defRPr>
      </a:lvl1pPr>
      <a:lvl2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5pPr>
      <a:lvl6pPr marL="731520" algn="l" rtl="0" fontAlgn="base">
        <a:spcBef>
          <a:spcPct val="0"/>
        </a:spcBef>
        <a:spcAft>
          <a:spcPct val="0"/>
        </a:spcAft>
        <a:defRPr sz="5800">
          <a:solidFill>
            <a:schemeClr val="tx1"/>
          </a:solidFill>
          <a:latin typeface="Myriad Pro" pitchFamily="34" charset="0"/>
        </a:defRPr>
      </a:lvl6pPr>
      <a:lvl7pPr marL="1463040" algn="l" rtl="0" fontAlgn="base">
        <a:spcBef>
          <a:spcPct val="0"/>
        </a:spcBef>
        <a:spcAft>
          <a:spcPct val="0"/>
        </a:spcAft>
        <a:defRPr sz="5800">
          <a:solidFill>
            <a:schemeClr val="tx1"/>
          </a:solidFill>
          <a:latin typeface="Myriad Pro" pitchFamily="34" charset="0"/>
        </a:defRPr>
      </a:lvl7pPr>
      <a:lvl8pPr marL="2194560" algn="l" rtl="0" fontAlgn="base">
        <a:spcBef>
          <a:spcPct val="0"/>
        </a:spcBef>
        <a:spcAft>
          <a:spcPct val="0"/>
        </a:spcAft>
        <a:defRPr sz="5800">
          <a:solidFill>
            <a:schemeClr val="tx1"/>
          </a:solidFill>
          <a:latin typeface="Myriad Pro" pitchFamily="34" charset="0"/>
        </a:defRPr>
      </a:lvl8pPr>
      <a:lvl9pPr marL="2926080" algn="l" rtl="0" fontAlgn="base">
        <a:spcBef>
          <a:spcPct val="0"/>
        </a:spcBef>
        <a:spcAft>
          <a:spcPct val="0"/>
        </a:spcAft>
        <a:defRPr sz="5800">
          <a:solidFill>
            <a:schemeClr val="tx1"/>
          </a:solidFill>
          <a:latin typeface="Myriad Pro" pitchFamily="34" charset="0"/>
        </a:defRPr>
      </a:lvl9pPr>
    </p:titleStyle>
    <p:bodyStyle>
      <a:lvl1pPr marL="369888" indent="-369888"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ＭＳ Ｐゴシック" charset="0"/>
        </a:defRPr>
      </a:lvl1pPr>
      <a:lvl2pPr marL="1187450" indent="-457200"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2pPr>
      <a:lvl3pPr marL="1828800"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3pPr>
      <a:lvl4pPr marL="2559050"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4pPr>
      <a:lvl5pPr marL="3290888"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1666538" y="9317038"/>
            <a:ext cx="3627437" cy="536575"/>
          </a:xfrm>
          <a:prstGeom prst="rect">
            <a:avLst/>
          </a:prstGeom>
        </p:spPr>
        <p:txBody>
          <a:bodyPr vert="horz" wrap="square" lIns="146304" tIns="73152" rIns="146304" bIns="73152" numCol="1" anchor="ctr" anchorCtr="0" compatLnSpc="1">
            <a:prstTxWarp prst="textNoShape">
              <a:avLst/>
            </a:prstTxWarp>
          </a:bodyPr>
          <a:lstStyle>
            <a:lvl1pPr algn="r">
              <a:defRPr sz="1200">
                <a:solidFill>
                  <a:srgbClr val="898989"/>
                </a:solidFill>
                <a:latin typeface="Verdana" panose="020B0604030504040204" pitchFamily="34" charset="0"/>
              </a:defRPr>
            </a:lvl1pPr>
          </a:lstStyle>
          <a:p>
            <a:fld id="{22291F13-CFFE-4606-B9EE-6F88253BE668}" type="slidenum">
              <a:rPr lang="en-US" altLang="de-DE"/>
              <a:pPr/>
              <a:t>‹Nr.›</a:t>
            </a:fld>
            <a:endParaRPr lang="en-US" altLang="de-DE"/>
          </a:p>
        </p:txBody>
      </p:sp>
      <p:pic>
        <p:nvPicPr>
          <p:cNvPr id="1229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71488" y="9391650"/>
            <a:ext cx="1549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6" descr="E:\1 Marketing Materials\logos\brightspot-logo.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073275" y="9345613"/>
            <a:ext cx="1314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3335338" y="9437688"/>
            <a:ext cx="2819400" cy="215900"/>
          </a:xfrm>
          <a:prstGeom prst="rect">
            <a:avLst/>
          </a:prstGeom>
          <a:noFill/>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defTabSz="914400" eaLnBrk="1" hangingPunct="1"/>
            <a:r>
              <a:rPr lang="en-US" altLang="de-DE" sz="800">
                <a:solidFill>
                  <a:srgbClr val="A6A6A6"/>
                </a:solidFill>
              </a:rPr>
              <a:t>©brightspot strategy 2011</a:t>
            </a:r>
          </a:p>
        </p:txBody>
      </p:sp>
      <p:sp>
        <p:nvSpPr>
          <p:cNvPr id="11" name="TextBox 7"/>
          <p:cNvSpPr txBox="1">
            <a:spLocks noChangeArrowheads="1"/>
          </p:cNvSpPr>
          <p:nvPr userDrawn="1"/>
        </p:nvSpPr>
        <p:spPr bwMode="auto">
          <a:xfrm>
            <a:off x="5394325" y="9431338"/>
            <a:ext cx="3282950" cy="246062"/>
          </a:xfrm>
          <a:prstGeom prst="rect">
            <a:avLst/>
          </a:prstGeom>
          <a:noFill/>
          <a:ln>
            <a:noFill/>
          </a:ln>
          <a:extLst/>
        </p:spPr>
        <p:txBody>
          <a:bodyPr>
            <a:spAutoFit/>
          </a:bodyPr>
          <a:lstStyle>
            <a:lvl1pPr eaLnBrk="0" hangingPunct="0">
              <a:defRPr sz="2900">
                <a:solidFill>
                  <a:schemeClr val="tx1"/>
                </a:solidFill>
                <a:latin typeface="Arial" charset="0"/>
                <a:ea typeface="ＭＳ Ｐゴシック" charset="-128"/>
              </a:defRPr>
            </a:lvl1pPr>
            <a:lvl2pPr marL="37931725" indent="-37474525" eaLnBrk="0" hangingPunct="0">
              <a:defRPr sz="2900">
                <a:solidFill>
                  <a:schemeClr val="tx1"/>
                </a:solidFill>
                <a:latin typeface="Arial" charset="0"/>
                <a:ea typeface="ＭＳ Ｐゴシック" charset="-128"/>
              </a:defRPr>
            </a:lvl2pPr>
            <a:lvl3pPr eaLnBrk="0" hangingPunct="0">
              <a:defRPr sz="2900">
                <a:solidFill>
                  <a:schemeClr val="tx1"/>
                </a:solidFill>
                <a:latin typeface="Arial" charset="0"/>
                <a:ea typeface="ＭＳ Ｐゴシック" charset="-128"/>
              </a:defRPr>
            </a:lvl3pPr>
            <a:lvl4pPr eaLnBrk="0" hangingPunct="0">
              <a:defRPr sz="2900">
                <a:solidFill>
                  <a:schemeClr val="tx1"/>
                </a:solidFill>
                <a:latin typeface="Arial" charset="0"/>
                <a:ea typeface="ＭＳ Ｐゴシック" charset="-128"/>
              </a:defRPr>
            </a:lvl4pPr>
            <a:lvl5pPr eaLnBrk="0" hangingPunct="0">
              <a:defRPr sz="2900">
                <a:solidFill>
                  <a:schemeClr val="tx1"/>
                </a:solidFill>
                <a:latin typeface="Arial" charset="0"/>
                <a:ea typeface="ＭＳ Ｐゴシック" charset="-128"/>
              </a:defRPr>
            </a:lvl5pPr>
            <a:lvl6pPr marL="457200" eaLnBrk="0" fontAlgn="base" hangingPunct="0">
              <a:spcBef>
                <a:spcPct val="0"/>
              </a:spcBef>
              <a:spcAft>
                <a:spcPct val="0"/>
              </a:spcAft>
              <a:defRPr sz="2900">
                <a:solidFill>
                  <a:schemeClr val="tx1"/>
                </a:solidFill>
                <a:latin typeface="Arial" charset="0"/>
                <a:ea typeface="ＭＳ Ｐゴシック" charset="-128"/>
              </a:defRPr>
            </a:lvl6pPr>
            <a:lvl7pPr marL="914400" eaLnBrk="0" fontAlgn="base" hangingPunct="0">
              <a:spcBef>
                <a:spcPct val="0"/>
              </a:spcBef>
              <a:spcAft>
                <a:spcPct val="0"/>
              </a:spcAft>
              <a:defRPr sz="2900">
                <a:solidFill>
                  <a:schemeClr val="tx1"/>
                </a:solidFill>
                <a:latin typeface="Arial" charset="0"/>
                <a:ea typeface="ＭＳ Ｐゴシック" charset="-128"/>
              </a:defRPr>
            </a:lvl7pPr>
            <a:lvl8pPr marL="1371600" eaLnBrk="0" fontAlgn="base" hangingPunct="0">
              <a:spcBef>
                <a:spcPct val="0"/>
              </a:spcBef>
              <a:spcAft>
                <a:spcPct val="0"/>
              </a:spcAft>
              <a:defRPr sz="2900">
                <a:solidFill>
                  <a:schemeClr val="tx1"/>
                </a:solidFill>
                <a:latin typeface="Arial" charset="0"/>
                <a:ea typeface="ＭＳ Ｐゴシック" charset="-128"/>
              </a:defRPr>
            </a:lvl8pPr>
            <a:lvl9pPr marL="1828800" eaLnBrk="0" fontAlgn="base" hangingPunct="0">
              <a:spcBef>
                <a:spcPct val="0"/>
              </a:spcBef>
              <a:spcAft>
                <a:spcPct val="0"/>
              </a:spcAft>
              <a:defRPr sz="2900">
                <a:solidFill>
                  <a:schemeClr val="tx1"/>
                </a:solidFill>
                <a:latin typeface="Arial" charset="0"/>
                <a:ea typeface="ＭＳ Ｐゴシック" charset="-128"/>
              </a:defRPr>
            </a:lvl9pPr>
          </a:lstStyle>
          <a:p>
            <a:pPr defTabSz="914400" eaLnBrk="1" hangingPunct="1">
              <a:defRPr/>
            </a:pPr>
            <a:r>
              <a:rPr lang="en-US" sz="1000" smtClean="0">
                <a:solidFill>
                  <a:srgbClr val="A6A6A6"/>
                </a:solidFill>
                <a:latin typeface="Verdana" charset="0"/>
              </a:rPr>
              <a:t>Library Service and Staff Model Development</a:t>
            </a:r>
          </a:p>
        </p:txBody>
      </p:sp>
    </p:spTree>
  </p:cSld>
  <p:clrMap bg1="lt1" tx1="dk1" bg2="lt2" tx2="dk2" accent1="accent1" accent2="accent2" accent3="accent3" accent4="accent4" accent5="accent5" accent6="accent6" hlink="hlink" folHlink="folHlink"/>
  <p:sldLayoutIdLst>
    <p:sldLayoutId id="2147484327" r:id="rId1"/>
    <p:sldLayoutId id="2147484328" r:id="rId2"/>
    <p:sldLayoutId id="2147484329" r:id="rId3"/>
    <p:sldLayoutId id="2147484330" r:id="rId4"/>
    <p:sldLayoutId id="2147484331" r:id="rId5"/>
    <p:sldLayoutId id="2147484332" r:id="rId6"/>
    <p:sldLayoutId id="2147484333" r:id="rId7"/>
    <p:sldLayoutId id="2147484334" r:id="rId8"/>
    <p:sldLayoutId id="2147484335" r:id="rId9"/>
    <p:sldLayoutId id="2147484336" r:id="rId10"/>
    <p:sldLayoutId id="2147484337" r:id="rId11"/>
  </p:sldLayoutIdLst>
  <p:hf hdr="0" ftr="0" dt="0"/>
  <p:txStyles>
    <p:titleStyle>
      <a:lvl1pPr algn="l" rtl="0" eaLnBrk="0" fontAlgn="base" hangingPunct="0">
        <a:spcBef>
          <a:spcPct val="0"/>
        </a:spcBef>
        <a:spcAft>
          <a:spcPct val="0"/>
        </a:spcAft>
        <a:defRPr sz="5800" kern="1200">
          <a:solidFill>
            <a:schemeClr val="tx1"/>
          </a:solidFill>
          <a:latin typeface="Verdana" pitchFamily="34" charset="0"/>
          <a:ea typeface="MS PGothic" panose="020B0600070205080204" pitchFamily="34" charset="-128"/>
          <a:cs typeface="ＭＳ Ｐゴシック" charset="0"/>
        </a:defRPr>
      </a:lvl1pPr>
      <a:lvl2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5pPr>
      <a:lvl6pPr marL="731520" algn="l" rtl="0" fontAlgn="base">
        <a:spcBef>
          <a:spcPct val="0"/>
        </a:spcBef>
        <a:spcAft>
          <a:spcPct val="0"/>
        </a:spcAft>
        <a:defRPr sz="5800">
          <a:solidFill>
            <a:schemeClr val="tx1"/>
          </a:solidFill>
          <a:latin typeface="Myriad Pro" pitchFamily="34" charset="0"/>
        </a:defRPr>
      </a:lvl6pPr>
      <a:lvl7pPr marL="1463040" algn="l" rtl="0" fontAlgn="base">
        <a:spcBef>
          <a:spcPct val="0"/>
        </a:spcBef>
        <a:spcAft>
          <a:spcPct val="0"/>
        </a:spcAft>
        <a:defRPr sz="5800">
          <a:solidFill>
            <a:schemeClr val="tx1"/>
          </a:solidFill>
          <a:latin typeface="Myriad Pro" pitchFamily="34" charset="0"/>
        </a:defRPr>
      </a:lvl7pPr>
      <a:lvl8pPr marL="2194560" algn="l" rtl="0" fontAlgn="base">
        <a:spcBef>
          <a:spcPct val="0"/>
        </a:spcBef>
        <a:spcAft>
          <a:spcPct val="0"/>
        </a:spcAft>
        <a:defRPr sz="5800">
          <a:solidFill>
            <a:schemeClr val="tx1"/>
          </a:solidFill>
          <a:latin typeface="Myriad Pro" pitchFamily="34" charset="0"/>
        </a:defRPr>
      </a:lvl8pPr>
      <a:lvl9pPr marL="2926080" algn="l" rtl="0" fontAlgn="base">
        <a:spcBef>
          <a:spcPct val="0"/>
        </a:spcBef>
        <a:spcAft>
          <a:spcPct val="0"/>
        </a:spcAft>
        <a:defRPr sz="5800">
          <a:solidFill>
            <a:schemeClr val="tx1"/>
          </a:solidFill>
          <a:latin typeface="Myriad Pro" pitchFamily="34" charset="0"/>
        </a:defRPr>
      </a:lvl9pPr>
    </p:titleStyle>
    <p:bodyStyle>
      <a:lvl1pPr marL="369888" indent="-369888"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ＭＳ Ｐゴシック" charset="0"/>
        </a:defRPr>
      </a:lvl1pPr>
      <a:lvl2pPr marL="1187450" indent="-457200"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2pPr>
      <a:lvl3pPr marL="1828800"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3pPr>
      <a:lvl4pPr marL="2559050"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4pPr>
      <a:lvl5pPr marL="3290888"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reativecommons.org/licenses/by/4.0/deed.de" TargetMode="External"/><Relationship Id="rId3" Type="http://schemas.openxmlformats.org/officeDocument/2006/relationships/image" Target="../media/image5.jpeg"/><Relationship Id="rId7" Type="http://schemas.openxmlformats.org/officeDocument/2006/relationships/hyperlink" Target="http://www.learningspacetoolkit.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8" Type="http://schemas.openxmlformats.org/officeDocument/2006/relationships/hyperlink" Target="https://creativecommons.org/licenses/by/4.0/deed.de" TargetMode="External"/><Relationship Id="rId3" Type="http://schemas.openxmlformats.org/officeDocument/2006/relationships/image" Target="../media/image5.jpeg"/><Relationship Id="rId7" Type="http://schemas.openxmlformats.org/officeDocument/2006/relationships/hyperlink" Target="http://www.learningspacetoolkit.or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ubtitle 2"/>
          <p:cNvSpPr txBox="1">
            <a:spLocks/>
          </p:cNvSpPr>
          <p:nvPr/>
        </p:nvSpPr>
        <p:spPr bwMode="auto">
          <a:xfrm>
            <a:off x="493713" y="430213"/>
            <a:ext cx="1453515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a:spcBef>
                <a:spcPct val="20000"/>
              </a:spcBef>
              <a:buFont typeface="Arial" panose="020B0604020202020204" pitchFamily="34" charset="0"/>
              <a:buNone/>
            </a:pPr>
            <a:r>
              <a:rPr lang="en-US" altLang="de-DE" sz="3200" b="1" dirty="0" err="1" smtClean="0">
                <a:solidFill>
                  <a:srgbClr val="898989"/>
                </a:solidFill>
                <a:latin typeface="Myriad Pro" pitchFamily="-84" charset="0"/>
              </a:rPr>
              <a:t>Raumtemplate</a:t>
            </a:r>
            <a:r>
              <a:rPr lang="en-US" altLang="de-DE" sz="3200" b="1" dirty="0">
                <a:solidFill>
                  <a:srgbClr val="898989"/>
                </a:solidFill>
                <a:latin typeface="Myriad Pro" pitchFamily="-84" charset="0"/>
              </a:rPr>
              <a:t>: </a:t>
            </a:r>
            <a:r>
              <a:rPr lang="en-US" altLang="de-DE" sz="3200" b="1" i="1" dirty="0">
                <a:solidFill>
                  <a:srgbClr val="FF0000"/>
                </a:solidFill>
                <a:latin typeface="Myriad Pro" pitchFamily="-84" charset="0"/>
              </a:rPr>
              <a:t>Technology Sandbox </a:t>
            </a:r>
            <a:endParaRPr lang="en-US" altLang="de-DE" sz="3200" i="1" dirty="0">
              <a:solidFill>
                <a:srgbClr val="FF0000"/>
              </a:solidFill>
              <a:latin typeface="Myriad Pro" pitchFamily="-8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234454005"/>
              </p:ext>
            </p:extLst>
          </p:nvPr>
        </p:nvGraphicFramePr>
        <p:xfrm>
          <a:off x="7991475" y="1870075"/>
          <a:ext cx="6581775" cy="6610944"/>
        </p:xfrm>
        <a:graphic>
          <a:graphicData uri="http://schemas.openxmlformats.org/drawingml/2006/table">
            <a:tbl>
              <a:tblPr/>
              <a:tblGrid>
                <a:gridCol w="6581775">
                  <a:extLst>
                    <a:ext uri="{9D8B030D-6E8A-4147-A177-3AD203B41FA5}">
                      <a16:colId xmlns:a16="http://schemas.microsoft.com/office/drawing/2014/main" val="2155578164"/>
                    </a:ext>
                  </a:extLst>
                </a:gridCol>
              </a:tblGrid>
              <a:tr h="1231900">
                <a:tc>
                  <a:txBody>
                    <a:bodyPr/>
                    <a:lstStyle>
                      <a:lvl1pPr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1pPr>
                      <a:lvl2pPr marL="742950" indent="-28575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2pPr>
                      <a:lvl3pPr marL="11430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3pPr>
                      <a:lvl4pPr marL="16002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4pPr>
                      <a:lvl5pPr marL="20574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5pPr>
                      <a:lvl6pPr marL="25146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6pPr>
                      <a:lvl7pPr marL="29718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7pPr>
                      <a:lvl8pPr marL="34290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8pPr>
                      <a:lvl9pPr marL="38862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9pPr>
                    </a:lstStyle>
                    <a:p>
                      <a:pPr marL="0" marR="0" lvl="0" indent="0" algn="l" defTabSz="1462088" rtl="0" eaLnBrk="1" fontAlgn="base" latinLnBrk="0" hangingPunct="1">
                        <a:lnSpc>
                          <a:spcPct val="100000"/>
                        </a:lnSpc>
                        <a:spcBef>
                          <a:spcPct val="0"/>
                        </a:spcBef>
                        <a:spcAft>
                          <a:spcPct val="0"/>
                        </a:spcAft>
                        <a:buClrTx/>
                        <a:buSzTx/>
                        <a:buFontTx/>
                        <a:buNone/>
                        <a:tabLst/>
                      </a:pPr>
                      <a:r>
                        <a:rPr kumimoji="0" lang="en-US" altLang="de-DE" sz="2000" b="1"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Service </a:t>
                      </a:r>
                      <a:r>
                        <a:rPr kumimoji="0" lang="en-US" altLang="de-DE" sz="2000" b="1"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Angebote</a:t>
                      </a:r>
                      <a:r>
                        <a:rPr kumimoji="0" lang="en-US" altLang="de-DE" sz="2000" b="1"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a:t>
                      </a:r>
                    </a:p>
                    <a:p>
                      <a:pPr marL="182563" marR="0" lvl="0" indent="-182563"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Technischer Support auf Abruf über </a:t>
                      </a:r>
                      <a:r>
                        <a:rPr kumimoji="0" lang="de-DE"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Ruftaste</a:t>
                      </a: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unterstützt durch studentische Mitarbeiter</a:t>
                      </a:r>
                    </a:p>
                    <a:p>
                      <a:pPr marL="182563" marR="0" lvl="0" indent="-182563"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Veranstaltungen</a:t>
                      </a:r>
                      <a:r>
                        <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 Workshops </a:t>
                      </a:r>
                      <a:r>
                        <a:rPr kumimoji="0" lang="en-US"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durch</a:t>
                      </a:r>
                      <a:r>
                        <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Emerging Technology Librarian</a:t>
                      </a:r>
                    </a:p>
                  </a:txBody>
                  <a:tcPr marL="91430" marR="91430" marT="45713" marB="45713" horzOverflow="overflow">
                    <a:lnL w="9525" cap="flat" cmpd="sng" algn="ctr">
                      <a:solidFill>
                        <a:srgbClr val="7D60A0"/>
                      </a:solidFill>
                      <a:prstDash val="solid"/>
                      <a:round/>
                      <a:headEnd type="none" w="med" len="med"/>
                      <a:tailEnd type="none" w="med" len="med"/>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solidFill>
                      <a:srgbClr val="E3E3E3"/>
                    </a:solidFill>
                  </a:tcPr>
                </a:tc>
                <a:extLst>
                  <a:ext uri="{0D108BD9-81ED-4DB2-BD59-A6C34878D82A}">
                    <a16:rowId xmlns:a16="http://schemas.microsoft.com/office/drawing/2014/main" val="2141121582"/>
                  </a:ext>
                </a:extLst>
              </a:tr>
              <a:tr h="1858963">
                <a:tc>
                  <a:txBody>
                    <a:bodyPr/>
                    <a:lstStyle>
                      <a:lvl1pPr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1pPr>
                      <a:lvl2pPr marL="742950" indent="-28575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2pPr>
                      <a:lvl3pPr marL="11430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3pPr>
                      <a:lvl4pPr marL="16002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4pPr>
                      <a:lvl5pPr marL="20574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5pPr>
                      <a:lvl6pPr marL="25146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6pPr>
                      <a:lvl7pPr marL="29718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7pPr>
                      <a:lvl8pPr marL="34290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8pPr>
                      <a:lvl9pPr marL="38862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9pPr>
                    </a:lstStyle>
                    <a:p>
                      <a:pPr marL="0" marR="0" lvl="0" indent="0" algn="l" defTabSz="1462088" rtl="0" eaLnBrk="1" fontAlgn="base" latinLnBrk="0" hangingPunct="1">
                        <a:lnSpc>
                          <a:spcPct val="100000"/>
                        </a:lnSpc>
                        <a:spcBef>
                          <a:spcPct val="0"/>
                        </a:spcBef>
                        <a:spcAft>
                          <a:spcPct val="0"/>
                        </a:spcAft>
                        <a:buClrTx/>
                        <a:buSzTx/>
                        <a:buFontTx/>
                        <a:buNone/>
                        <a:tabLst/>
                      </a:pPr>
                      <a:r>
                        <a:rPr kumimoji="0" lang="en-US" altLang="de-DE" sz="2000" b="1"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Technik</a:t>
                      </a:r>
                      <a:endParaRPr kumimoji="0" lang="en-US" altLang="de-DE" sz="2000" b="1"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p>
                      <a:pPr marL="182563" marR="0" lvl="0" indent="-182563"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Multitouch</a:t>
                      </a: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-Computing-Ausrüstung einschließlich MS Surface-Tische und </a:t>
                      </a:r>
                      <a:r>
                        <a:rPr kumimoji="0" lang="de-DE"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Perceptive</a:t>
                      </a: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Pixel 88"-Display. </a:t>
                      </a:r>
                    </a:p>
                    <a:p>
                      <a:pPr marL="182563" marR="0" lvl="0" indent="-182563"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Kollaborative Displays einschließlich SMART Board und Quad-Monitor-Großbildschirm.</a:t>
                      </a:r>
                    </a:p>
                    <a:p>
                      <a:pPr marL="182563" marR="0" lvl="0" indent="-182563"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Bewegungsbasiertes Gaming mit X-box Kinect und Playstation Move mit einem großen Gaming-Bildschirm.</a:t>
                      </a:r>
                      <a:endPar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txBody>
                  <a:tcPr marL="91430" marR="91430" marT="45713" marB="45713" horzOverflow="overflow">
                    <a:lnL w="9525" cap="flat" cmpd="sng" algn="ctr">
                      <a:solidFill>
                        <a:srgbClr val="7D60A0"/>
                      </a:solidFill>
                      <a:prstDash val="solid"/>
                      <a:round/>
                      <a:headEnd type="none" w="med" len="med"/>
                      <a:tailEnd type="none" w="med" len="med"/>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solidFill>
                      <a:srgbClr val="E3E3E3"/>
                    </a:solidFill>
                  </a:tcPr>
                </a:tc>
                <a:extLst>
                  <a:ext uri="{0D108BD9-81ED-4DB2-BD59-A6C34878D82A}">
                    <a16:rowId xmlns:a16="http://schemas.microsoft.com/office/drawing/2014/main" val="3085526139"/>
                  </a:ext>
                </a:extLst>
              </a:tr>
              <a:tr h="1128713">
                <a:tc>
                  <a:txBody>
                    <a:bodyPr/>
                    <a:lstStyle>
                      <a:lvl1pPr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1pPr>
                      <a:lvl2pPr marL="742950" indent="-28575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2pPr>
                      <a:lvl3pPr marL="11430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3pPr>
                      <a:lvl4pPr marL="16002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4pPr>
                      <a:lvl5pPr marL="20574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5pPr>
                      <a:lvl6pPr marL="25146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6pPr>
                      <a:lvl7pPr marL="29718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7pPr>
                      <a:lvl8pPr marL="34290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8pPr>
                      <a:lvl9pPr marL="38862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9pPr>
                    </a:lstStyle>
                    <a:p>
                      <a:pPr marL="0" marR="0" lvl="0" indent="0" algn="l" defTabSz="1462088" rtl="0" eaLnBrk="1" fontAlgn="base" latinLnBrk="0" hangingPunct="1">
                        <a:lnSpc>
                          <a:spcPct val="100000"/>
                        </a:lnSpc>
                        <a:spcBef>
                          <a:spcPct val="0"/>
                        </a:spcBef>
                        <a:spcAft>
                          <a:spcPct val="0"/>
                        </a:spcAft>
                        <a:buClrTx/>
                        <a:buSzTx/>
                        <a:buFontTx/>
                        <a:buNone/>
                        <a:tabLst/>
                      </a:pPr>
                      <a:r>
                        <a:rPr kumimoji="0" lang="en-US" altLang="de-DE" sz="2000" b="1"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Möblierung</a:t>
                      </a:r>
                      <a:endParaRPr kumimoji="0" lang="en-US" altLang="de-DE" sz="2000" b="1"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p>
                      <a:pPr marL="182563" marR="0" lvl="0" indent="-182563"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Arbeitsflächen wie Tische mit Rollen, Arbeitsstühle und Stühle mit integrierten Arbeitstabletts.</a:t>
                      </a:r>
                    </a:p>
                    <a:p>
                      <a:pPr marL="182563" marR="0" lvl="0" indent="-182563"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Niedrige, </a:t>
                      </a:r>
                      <a:r>
                        <a:rPr kumimoji="0" lang="de-DE"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loungige</a:t>
                      </a: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Sitzgelegenheiten, Beistelltische und bewegliche Hocker.</a:t>
                      </a:r>
                    </a:p>
                    <a:p>
                      <a:pPr marL="182563" marR="0" lvl="0" indent="-182563"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Rollende Whiteboards.</a:t>
                      </a:r>
                      <a:endPar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txBody>
                  <a:tcPr marL="91430" marR="91430" marT="45713" marB="45713" horzOverflow="overflow">
                    <a:lnL w="9525" cap="flat" cmpd="sng" algn="ctr">
                      <a:solidFill>
                        <a:srgbClr val="7D60A0"/>
                      </a:solidFill>
                      <a:prstDash val="solid"/>
                      <a:round/>
                      <a:headEnd type="none" w="med" len="med"/>
                      <a:tailEnd type="none" w="med" len="med"/>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solidFill>
                      <a:srgbClr val="E3E3E3"/>
                    </a:solidFill>
                  </a:tcPr>
                </a:tc>
                <a:extLst>
                  <a:ext uri="{0D108BD9-81ED-4DB2-BD59-A6C34878D82A}">
                    <a16:rowId xmlns:a16="http://schemas.microsoft.com/office/drawing/2014/main" val="4050002651"/>
                  </a:ext>
                </a:extLst>
              </a:tr>
              <a:tr h="452438">
                <a:tc>
                  <a:txBody>
                    <a:bodyPr/>
                    <a:lstStyle>
                      <a:lvl1pPr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1pPr>
                      <a:lvl2pPr marL="742950" indent="-28575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2pPr>
                      <a:lvl3pPr marL="11430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3pPr>
                      <a:lvl4pPr marL="16002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4pPr>
                      <a:lvl5pPr marL="20574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5pPr>
                      <a:lvl6pPr marL="25146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6pPr>
                      <a:lvl7pPr marL="29718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7pPr>
                      <a:lvl8pPr marL="34290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8pPr>
                      <a:lvl9pPr marL="38862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9pPr>
                    </a:lstStyle>
                    <a:p>
                      <a:pPr marL="0" marR="0" lvl="0" indent="0" algn="l" defTabSz="1462088" rtl="0" eaLnBrk="1" fontAlgn="base" latinLnBrk="0" hangingPunct="1">
                        <a:lnSpc>
                          <a:spcPct val="100000"/>
                        </a:lnSpc>
                        <a:spcBef>
                          <a:spcPct val="0"/>
                        </a:spcBef>
                        <a:spcAft>
                          <a:spcPct val="0"/>
                        </a:spcAft>
                        <a:buClrTx/>
                        <a:buSzTx/>
                        <a:buFontTx/>
                        <a:buNone/>
                        <a:tabLst/>
                      </a:pPr>
                      <a:r>
                        <a:rPr kumimoji="0" lang="en-US" altLang="de-DE" sz="2000" b="1"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Atmosphäre</a:t>
                      </a:r>
                      <a:r>
                        <a:rPr kumimoji="0" lang="en-US" altLang="de-DE" sz="2000" b="1"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a:t>
                      </a:r>
                      <a:r>
                        <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 formal [X] </a:t>
                      </a:r>
                      <a:r>
                        <a:rPr kumimoji="0" lang="en-US"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informell</a:t>
                      </a:r>
                      <a:r>
                        <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 ] </a:t>
                      </a:r>
                      <a:r>
                        <a:rPr kumimoji="0" lang="en-US"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zyklisch</a:t>
                      </a:r>
                      <a:endPar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txBody>
                  <a:tcPr marL="91430" marR="91430" marT="45713" marB="45713" horzOverflow="overflow">
                    <a:lnL w="9525" cap="flat" cmpd="sng" algn="ctr">
                      <a:solidFill>
                        <a:srgbClr val="7D60A0"/>
                      </a:solidFill>
                      <a:prstDash val="solid"/>
                      <a:round/>
                      <a:headEnd type="none" w="med" len="med"/>
                      <a:tailEnd type="none" w="med" len="med"/>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solidFill>
                      <a:srgbClr val="E3E3E3"/>
                    </a:solidFill>
                  </a:tcPr>
                </a:tc>
                <a:extLst>
                  <a:ext uri="{0D108BD9-81ED-4DB2-BD59-A6C34878D82A}">
                    <a16:rowId xmlns:a16="http://schemas.microsoft.com/office/drawing/2014/main" val="768638475"/>
                  </a:ext>
                </a:extLst>
              </a:tr>
              <a:tr h="441325">
                <a:tc>
                  <a:txBody>
                    <a:bodyPr/>
                    <a:lstStyle>
                      <a:lvl1pPr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1pPr>
                      <a:lvl2pPr marL="742950" indent="-28575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2pPr>
                      <a:lvl3pPr marL="11430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3pPr>
                      <a:lvl4pPr marL="16002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4pPr>
                      <a:lvl5pPr marL="20574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5pPr>
                      <a:lvl6pPr marL="25146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6pPr>
                      <a:lvl7pPr marL="29718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7pPr>
                      <a:lvl8pPr marL="34290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8pPr>
                      <a:lvl9pPr marL="38862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9pPr>
                    </a:lstStyle>
                    <a:p>
                      <a:pPr marL="0" marR="0" lvl="0" indent="0" algn="l" defTabSz="1462088" rtl="0" eaLnBrk="1" fontAlgn="base" latinLnBrk="0" hangingPunct="1">
                        <a:lnSpc>
                          <a:spcPct val="100000"/>
                        </a:lnSpc>
                        <a:spcBef>
                          <a:spcPct val="0"/>
                        </a:spcBef>
                        <a:spcAft>
                          <a:spcPct val="0"/>
                        </a:spcAft>
                        <a:buClrTx/>
                        <a:buSzTx/>
                        <a:buFontTx/>
                        <a:buNone/>
                        <a:tabLst/>
                      </a:pPr>
                      <a:r>
                        <a:rPr kumimoji="0" lang="en-US" altLang="de-DE" sz="2000" b="1"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Größe</a:t>
                      </a:r>
                      <a:r>
                        <a:rPr kumimoji="0" lang="en-US" altLang="de-DE" sz="1600" b="1"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a:t>
                      </a:r>
                      <a:r>
                        <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1100 </a:t>
                      </a:r>
                      <a:r>
                        <a:rPr kumimoji="0" lang="en-US"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sq</a:t>
                      </a:r>
                      <a:r>
                        <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a:t>
                      </a:r>
                      <a:r>
                        <a:rPr kumimoji="0" lang="en-US"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ft</a:t>
                      </a:r>
                      <a:endPar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txBody>
                  <a:tcPr marL="91430" marR="91430" marT="45713" marB="45713" horzOverflow="overflow">
                    <a:lnL w="9525" cap="flat" cmpd="sng" algn="ctr">
                      <a:solidFill>
                        <a:srgbClr val="7D60A0"/>
                      </a:solidFill>
                      <a:prstDash val="solid"/>
                      <a:round/>
                      <a:headEnd type="none" w="med" len="med"/>
                      <a:tailEnd type="none" w="med" len="med"/>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solidFill>
                      <a:srgbClr val="E3E3E3"/>
                    </a:solidFill>
                  </a:tcPr>
                </a:tc>
                <a:extLst>
                  <a:ext uri="{0D108BD9-81ED-4DB2-BD59-A6C34878D82A}">
                    <a16:rowId xmlns:a16="http://schemas.microsoft.com/office/drawing/2014/main" val="3848241627"/>
                  </a:ext>
                </a:extLst>
              </a:tr>
              <a:tr h="614363">
                <a:tc>
                  <a:txBody>
                    <a:bodyPr/>
                    <a:lstStyle>
                      <a:lvl1pPr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1pPr>
                      <a:lvl2pPr marL="742950" indent="-28575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2pPr>
                      <a:lvl3pPr marL="11430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3pPr>
                      <a:lvl4pPr marL="16002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4pPr>
                      <a:lvl5pPr marL="20574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5pPr>
                      <a:lvl6pPr marL="25146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6pPr>
                      <a:lvl7pPr marL="29718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7pPr>
                      <a:lvl8pPr marL="34290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8pPr>
                      <a:lvl9pPr marL="38862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9pPr>
                    </a:lstStyle>
                    <a:p>
                      <a:pPr marL="0" marR="0" lvl="0" indent="0" algn="l" defTabSz="1462088" rtl="0" eaLnBrk="1" fontAlgn="base" latinLnBrk="0" hangingPunct="1">
                        <a:lnSpc>
                          <a:spcPct val="100000"/>
                        </a:lnSpc>
                        <a:spcBef>
                          <a:spcPct val="0"/>
                        </a:spcBef>
                        <a:spcAft>
                          <a:spcPct val="0"/>
                        </a:spcAft>
                        <a:buClrTx/>
                        <a:buSzTx/>
                        <a:buFontTx/>
                        <a:buNone/>
                        <a:tabLst/>
                      </a:pPr>
                      <a:r>
                        <a:rPr kumimoji="0" lang="en-US" altLang="de-DE" sz="2000" b="1"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Nachbarschaften</a:t>
                      </a:r>
                      <a:r>
                        <a:rPr kumimoji="0" lang="en-US" altLang="de-DE" sz="2000" b="1"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a:t>
                      </a: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Eisverkauf, Essensbereich und stiller Lesesaal.</a:t>
                      </a:r>
                      <a:endPar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txBody>
                  <a:tcPr marL="91430" marR="91430" marT="45713" marB="45713" horzOverflow="overflow">
                    <a:lnL w="9525" cap="flat" cmpd="sng" algn="ctr">
                      <a:solidFill>
                        <a:srgbClr val="7D60A0"/>
                      </a:solidFill>
                      <a:prstDash val="solid"/>
                      <a:round/>
                      <a:headEnd type="none" w="med" len="med"/>
                      <a:tailEnd type="none" w="med" len="med"/>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solidFill>
                      <a:srgbClr val="E3E3E3"/>
                    </a:solidFill>
                  </a:tcPr>
                </a:tc>
                <a:extLst>
                  <a:ext uri="{0D108BD9-81ED-4DB2-BD59-A6C34878D82A}">
                    <a16:rowId xmlns:a16="http://schemas.microsoft.com/office/drawing/2014/main" val="2858894567"/>
                  </a:ext>
                </a:extLst>
              </a:tr>
              <a:tr h="614363">
                <a:tc>
                  <a:txBody>
                    <a:bodyPr/>
                    <a:lstStyle>
                      <a:lvl1pPr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1pPr>
                      <a:lvl2pPr marL="742950" indent="-28575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2pPr>
                      <a:lvl3pPr marL="11430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3pPr>
                      <a:lvl4pPr marL="16002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4pPr>
                      <a:lvl5pPr marL="20574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5pPr>
                      <a:lvl6pPr marL="25146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6pPr>
                      <a:lvl7pPr marL="29718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7pPr>
                      <a:lvl8pPr marL="34290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8pPr>
                      <a:lvl9pPr marL="38862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9pPr>
                    </a:lstStyle>
                    <a:p>
                      <a:pPr marL="0" marR="0" lvl="0" indent="0" algn="l" defTabSz="1462088" rtl="0" eaLnBrk="1" fontAlgn="base" latinLnBrk="0" hangingPunct="1">
                        <a:lnSpc>
                          <a:spcPct val="100000"/>
                        </a:lnSpc>
                        <a:spcBef>
                          <a:spcPct val="0"/>
                        </a:spcBef>
                        <a:spcAft>
                          <a:spcPct val="0"/>
                        </a:spcAft>
                        <a:buClrTx/>
                        <a:buSzTx/>
                        <a:buFontTx/>
                        <a:buNone/>
                        <a:tabLst/>
                      </a:pPr>
                      <a:r>
                        <a:rPr kumimoji="0" lang="en-US" altLang="de-DE" sz="2000" b="1"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Notizen</a:t>
                      </a:r>
                      <a:r>
                        <a:rPr kumimoji="0" lang="en-US" altLang="de-DE" sz="2000" b="1"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a:t>
                      </a:r>
                      <a:r>
                        <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a:t>
                      </a: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Kontaktieren Sie unsere Peer-Institutionen und fragen Sie, was sie in diesem Bereich anbieten.</a:t>
                      </a:r>
                      <a:endParaRPr kumimoji="0" lang="en-US" altLang="de-DE" sz="2000" b="1"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txBody>
                  <a:tcPr marL="91430" marR="91430" marT="45713" marB="45713" horzOverflow="overflow">
                    <a:lnL w="9525" cap="flat" cmpd="sng" algn="ctr">
                      <a:solidFill>
                        <a:srgbClr val="7D60A0"/>
                      </a:solidFill>
                      <a:prstDash val="solid"/>
                      <a:round/>
                      <a:headEnd type="none" w="med" len="med"/>
                      <a:tailEnd type="none" w="med" len="med"/>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solidFill>
                      <a:srgbClr val="E3E3E3"/>
                    </a:solidFill>
                  </a:tcPr>
                </a:tc>
                <a:extLst>
                  <a:ext uri="{0D108BD9-81ED-4DB2-BD59-A6C34878D82A}">
                    <a16:rowId xmlns:a16="http://schemas.microsoft.com/office/drawing/2014/main" val="679233002"/>
                  </a:ext>
                </a:extLst>
              </a:tr>
            </a:tbl>
          </a:graphicData>
        </a:graphic>
      </p:graphicFrame>
      <p:sp>
        <p:nvSpPr>
          <p:cNvPr id="26645" name="TextBox 2"/>
          <p:cNvSpPr txBox="1">
            <a:spLocks noChangeArrowheads="1"/>
          </p:cNvSpPr>
          <p:nvPr/>
        </p:nvSpPr>
        <p:spPr bwMode="auto">
          <a:xfrm>
            <a:off x="773113" y="1230313"/>
            <a:ext cx="64992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2800" dirty="0" err="1" smtClean="0">
                <a:latin typeface="Calibri" panose="020F0502020204030204" pitchFamily="34" charset="0"/>
                <a:cs typeface="Calibri" panose="020F0502020204030204" pitchFamily="34" charset="0"/>
              </a:rPr>
              <a:t>Zweck</a:t>
            </a:r>
            <a:r>
              <a:rPr lang="en-US" altLang="de-DE" sz="2800" dirty="0" smtClean="0">
                <a:latin typeface="Calibri" panose="020F0502020204030204" pitchFamily="34" charset="0"/>
                <a:cs typeface="Calibri" panose="020F0502020204030204" pitchFamily="34" charset="0"/>
              </a:rPr>
              <a:t> und </a:t>
            </a:r>
            <a:r>
              <a:rPr lang="en-US" altLang="de-DE" sz="2800" dirty="0" err="1" smtClean="0">
                <a:latin typeface="Calibri" panose="020F0502020204030204" pitchFamily="34" charset="0"/>
                <a:cs typeface="Calibri" panose="020F0502020204030204" pitchFamily="34" charset="0"/>
              </a:rPr>
              <a:t>Ziele</a:t>
            </a:r>
            <a:r>
              <a:rPr lang="en-US" altLang="de-DE" sz="2800" dirty="0" smtClean="0">
                <a:latin typeface="Calibri" panose="020F0502020204030204" pitchFamily="34" charset="0"/>
                <a:cs typeface="Calibri" panose="020F0502020204030204" pitchFamily="34" charset="0"/>
              </a:rPr>
              <a:t> </a:t>
            </a:r>
            <a:endParaRPr lang="en-US" altLang="de-DE" sz="2800" dirty="0">
              <a:latin typeface="Calibri" panose="020F0502020204030204" pitchFamily="34" charset="0"/>
              <a:cs typeface="Calibri" panose="020F0502020204030204" pitchFamily="34" charset="0"/>
            </a:endParaRPr>
          </a:p>
        </p:txBody>
      </p:sp>
      <p:sp>
        <p:nvSpPr>
          <p:cNvPr id="26646" name="TextBox 7"/>
          <p:cNvSpPr txBox="1">
            <a:spLocks noChangeArrowheads="1"/>
          </p:cNvSpPr>
          <p:nvPr/>
        </p:nvSpPr>
        <p:spPr bwMode="auto">
          <a:xfrm>
            <a:off x="7851775" y="1230313"/>
            <a:ext cx="64992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2800" dirty="0" err="1" smtClean="0">
                <a:latin typeface="Calibri" panose="020F0502020204030204" pitchFamily="34" charset="0"/>
                <a:cs typeface="Calibri" panose="020F0502020204030204" pitchFamily="34" charset="0"/>
              </a:rPr>
              <a:t>Komponenten</a:t>
            </a:r>
            <a:endParaRPr lang="en-US" altLang="de-DE" sz="2800" dirty="0">
              <a:latin typeface="Calibri" panose="020F0502020204030204" pitchFamily="34" charset="0"/>
              <a:cs typeface="Calibri" panose="020F0502020204030204" pitchFamily="34" charset="0"/>
            </a:endParaRPr>
          </a:p>
        </p:txBody>
      </p:sp>
      <p:grpSp>
        <p:nvGrpSpPr>
          <p:cNvPr id="26647" name="Group 10"/>
          <p:cNvGrpSpPr>
            <a:grpSpLocks/>
          </p:cNvGrpSpPr>
          <p:nvPr/>
        </p:nvGrpSpPr>
        <p:grpSpPr bwMode="auto">
          <a:xfrm>
            <a:off x="863600" y="4814888"/>
            <a:ext cx="5929313" cy="4110037"/>
            <a:chOff x="228" y="2057"/>
            <a:chExt cx="2572" cy="1897"/>
          </a:xfrm>
        </p:grpSpPr>
        <p:pic>
          <p:nvPicPr>
            <p:cNvPr id="26650" name="Picture 16" descr="northwestern-infocommons"/>
            <p:cNvPicPr>
              <a:picLocks noChangeAspect="1" noChangeArrowheads="1"/>
            </p:cNvPicPr>
            <p:nvPr/>
          </p:nvPicPr>
          <p:blipFill>
            <a:blip r:embed="rId3">
              <a:extLst>
                <a:ext uri="{28A0092B-C50C-407E-A947-70E740481C1C}">
                  <a14:useLocalDpi xmlns:a14="http://schemas.microsoft.com/office/drawing/2010/main" val="0"/>
                </a:ext>
              </a:extLst>
            </a:blip>
            <a:srcRect l="30287" r="4282"/>
            <a:stretch>
              <a:fillRect/>
            </a:stretch>
          </p:blipFill>
          <p:spPr bwMode="auto">
            <a:xfrm>
              <a:off x="228" y="3006"/>
              <a:ext cx="1253"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1" name="Picture 17" descr="macquarie open meeting"/>
            <p:cNvPicPr>
              <a:picLocks noChangeAspect="1" noChangeArrowheads="1"/>
            </p:cNvPicPr>
            <p:nvPr/>
          </p:nvPicPr>
          <p:blipFill>
            <a:blip r:embed="rId4">
              <a:extLst>
                <a:ext uri="{28A0092B-C50C-407E-A947-70E740481C1C}">
                  <a14:useLocalDpi xmlns:a14="http://schemas.microsoft.com/office/drawing/2010/main" val="0"/>
                </a:ext>
              </a:extLst>
            </a:blip>
            <a:srcRect t="1030" r="7555"/>
            <a:stretch>
              <a:fillRect/>
            </a:stretch>
          </p:blipFill>
          <p:spPr bwMode="auto">
            <a:xfrm>
              <a:off x="1515" y="3006"/>
              <a:ext cx="1285"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2" name="Picture 18" descr="stanford walleberg seminar room"/>
            <p:cNvPicPr>
              <a:picLocks noChangeAspect="1" noChangeArrowheads="1"/>
            </p:cNvPicPr>
            <p:nvPr/>
          </p:nvPicPr>
          <p:blipFill>
            <a:blip r:embed="rId5">
              <a:extLst>
                <a:ext uri="{28A0092B-C50C-407E-A947-70E740481C1C}">
                  <a14:useLocalDpi xmlns:a14="http://schemas.microsoft.com/office/drawing/2010/main" val="0"/>
                </a:ext>
              </a:extLst>
            </a:blip>
            <a:srcRect b="3113"/>
            <a:stretch>
              <a:fillRect/>
            </a:stretch>
          </p:blipFill>
          <p:spPr bwMode="auto">
            <a:xfrm>
              <a:off x="1515" y="2057"/>
              <a:ext cx="1285"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48" name="TextBox 4"/>
          <p:cNvSpPr txBox="1">
            <a:spLocks noChangeArrowheads="1"/>
          </p:cNvSpPr>
          <p:nvPr/>
        </p:nvSpPr>
        <p:spPr bwMode="auto">
          <a:xfrm>
            <a:off x="773113" y="1770063"/>
            <a:ext cx="698817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1800" dirty="0">
                <a:latin typeface="Calibri" panose="020F0502020204030204" pitchFamily="34" charset="0"/>
                <a:cs typeface="Calibri" panose="020F0502020204030204" pitchFamily="34"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altLang="de-DE" sz="1800" dirty="0" err="1">
                <a:latin typeface="Calibri" panose="020F0502020204030204" pitchFamily="34" charset="0"/>
                <a:cs typeface="Calibri" panose="020F0502020204030204" pitchFamily="34" charset="0"/>
              </a:rPr>
              <a:t>popularised</a:t>
            </a:r>
            <a:r>
              <a:rPr lang="en-US" altLang="de-DE" sz="1800" dirty="0">
                <a:latin typeface="Calibri" panose="020F0502020204030204" pitchFamily="34" charset="0"/>
                <a:cs typeface="Calibri" panose="020F0502020204030204" pitchFamily="34" charset="0"/>
              </a:rPr>
              <a:t> in the 1960s with the release of </a:t>
            </a:r>
            <a:r>
              <a:rPr lang="en-US" altLang="de-DE" sz="1800" dirty="0" err="1">
                <a:latin typeface="Calibri" panose="020F0502020204030204" pitchFamily="34" charset="0"/>
                <a:cs typeface="Calibri" panose="020F0502020204030204" pitchFamily="34" charset="0"/>
              </a:rPr>
              <a:t>Letraset</a:t>
            </a:r>
            <a:r>
              <a:rPr lang="en-US" altLang="de-DE" sz="1800" dirty="0">
                <a:latin typeface="Calibri" panose="020F0502020204030204" pitchFamily="34" charset="0"/>
                <a:cs typeface="Calibri" panose="020F0502020204030204" pitchFamily="34" charset="0"/>
              </a:rPr>
              <a:t> sheets containing Lorem Ipsum passages, and more recently with desktop publishing software like Aldus PageMaker including versions of Lorem Ipsum.</a:t>
            </a:r>
          </a:p>
        </p:txBody>
      </p:sp>
      <p:pic>
        <p:nvPicPr>
          <p:cNvPr id="26649" name="Pictur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63600" y="4814888"/>
            <a:ext cx="2889250"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7"/>
          <p:cNvSpPr txBox="1">
            <a:spLocks noChangeArrowheads="1"/>
          </p:cNvSpPr>
          <p:nvPr/>
        </p:nvSpPr>
        <p:spPr bwMode="auto">
          <a:xfrm>
            <a:off x="10428287" y="9220517"/>
            <a:ext cx="41449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algn="r">
              <a:spcBef>
                <a:spcPct val="50000"/>
              </a:spcBef>
            </a:pPr>
            <a:r>
              <a:rPr lang="en-US" altLang="de-DE" sz="1200" b="1" dirty="0" err="1" smtClean="0">
                <a:solidFill>
                  <a:srgbClr val="71706E"/>
                </a:solidFill>
                <a:latin typeface="Calibri" panose="020F0502020204030204" pitchFamily="34" charset="0"/>
                <a:cs typeface="Calibri" panose="020F0502020204030204" pitchFamily="34" charset="0"/>
              </a:rPr>
              <a:t>Raumstemplate</a:t>
            </a:r>
            <a:r>
              <a:rPr lang="en-US" altLang="de-DE" sz="1200" b="1" dirty="0" smtClean="0">
                <a:solidFill>
                  <a:srgbClr val="71706E"/>
                </a:solidFill>
                <a:latin typeface="Calibri" panose="020F0502020204030204" pitchFamily="34" charset="0"/>
                <a:cs typeface="Calibri" panose="020F0502020204030204" pitchFamily="34" charset="0"/>
              </a:rPr>
              <a:t> | </a:t>
            </a:r>
            <a:r>
              <a:rPr lang="en-US" altLang="de-DE" sz="1200" b="1" dirty="0" smtClean="0">
                <a:solidFill>
                  <a:srgbClr val="71706E"/>
                </a:solidFill>
                <a:latin typeface="Calibri" panose="020F0502020204030204" pitchFamily="34" charset="0"/>
                <a:cs typeface="Calibri" panose="020F0502020204030204" pitchFamily="34" charset="0"/>
                <a:hlinkClick r:id="rId7"/>
              </a:rPr>
              <a:t>www.learningspacetoolkit.org</a:t>
            </a:r>
            <a:endParaRPr lang="en-US" altLang="de-DE" sz="1000" b="1" dirty="0" smtClean="0">
              <a:solidFill>
                <a:srgbClr val="71706E"/>
              </a:solidFill>
              <a:latin typeface="Calibri" panose="020F0502020204030204" pitchFamily="34" charset="0"/>
              <a:cs typeface="Calibri" panose="020F0502020204030204" pitchFamily="34" charset="0"/>
            </a:endParaRPr>
          </a:p>
          <a:p>
            <a:pPr algn="r">
              <a:spcBef>
                <a:spcPct val="50000"/>
              </a:spcBef>
            </a:pPr>
            <a:r>
              <a:rPr lang="en-US" altLang="de-DE" sz="1000" b="1" dirty="0" err="1" smtClean="0">
                <a:solidFill>
                  <a:srgbClr val="71706E"/>
                </a:solidFill>
                <a:latin typeface="Calibri" panose="020F0502020204030204" pitchFamily="34" charset="0"/>
                <a:cs typeface="Calibri" panose="020F0502020204030204" pitchFamily="34" charset="0"/>
              </a:rPr>
              <a:t>Übersetzung</a:t>
            </a:r>
            <a:r>
              <a:rPr lang="en-US" altLang="de-DE" sz="1000" b="1" dirty="0" smtClean="0">
                <a:solidFill>
                  <a:srgbClr val="71706E"/>
                </a:solidFill>
                <a:latin typeface="Calibri" panose="020F0502020204030204" pitchFamily="34" charset="0"/>
                <a:cs typeface="Calibri" panose="020F0502020204030204" pitchFamily="34" charset="0"/>
              </a:rPr>
              <a:t>: Katharina Zinke, </a:t>
            </a:r>
            <a:r>
              <a:rPr lang="en-US" altLang="de-DE" sz="1000" b="1" dirty="0" err="1" smtClean="0">
                <a:solidFill>
                  <a:srgbClr val="71706E"/>
                </a:solidFill>
                <a:latin typeface="Calibri" panose="020F0502020204030204" pitchFamily="34" charset="0"/>
                <a:cs typeface="Calibri" panose="020F0502020204030204" pitchFamily="34" charset="0"/>
              </a:rPr>
              <a:t>Universitätsbibliothek</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err="1" smtClean="0">
                <a:solidFill>
                  <a:srgbClr val="71706E"/>
                </a:solidFill>
                <a:latin typeface="Calibri" panose="020F0502020204030204" pitchFamily="34" charset="0"/>
                <a:cs typeface="Calibri" panose="020F0502020204030204" pitchFamily="34" charset="0"/>
              </a:rPr>
              <a:t>Tübingen</a:t>
            </a:r>
            <a:endParaRPr lang="en-US" altLang="de-DE" sz="1000" b="1" dirty="0">
              <a:solidFill>
                <a:srgbClr val="71706E"/>
              </a:solidFill>
              <a:latin typeface="Calibri" panose="020F0502020204030204" pitchFamily="34" charset="0"/>
              <a:cs typeface="Calibri" panose="020F0502020204030204" pitchFamily="34" charset="0"/>
            </a:endParaRPr>
          </a:p>
          <a:p>
            <a:pPr algn="r">
              <a:spcBef>
                <a:spcPct val="50000"/>
              </a:spcBef>
            </a:pPr>
            <a:r>
              <a:rPr lang="en-US" altLang="de-DE" sz="1000" b="1" dirty="0" err="1" smtClean="0">
                <a:solidFill>
                  <a:srgbClr val="71706E"/>
                </a:solidFill>
                <a:latin typeface="Calibri" panose="020F0502020204030204" pitchFamily="34" charset="0"/>
                <a:cs typeface="Calibri" panose="020F0502020204030204" pitchFamily="34" charset="0"/>
              </a:rPr>
              <a:t>Lizenziert</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err="1" smtClean="0">
                <a:solidFill>
                  <a:srgbClr val="71706E"/>
                </a:solidFill>
                <a:latin typeface="Calibri" panose="020F0502020204030204" pitchFamily="34" charset="0"/>
                <a:cs typeface="Calibri" panose="020F0502020204030204" pitchFamily="34" charset="0"/>
              </a:rPr>
              <a:t>unter</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smtClean="0">
                <a:solidFill>
                  <a:srgbClr val="71706E"/>
                </a:solidFill>
                <a:latin typeface="Calibri" panose="020F0502020204030204" pitchFamily="34" charset="0"/>
                <a:cs typeface="Calibri" panose="020F0502020204030204" pitchFamily="34" charset="0"/>
                <a:hlinkClick r:id="rId8"/>
              </a:rPr>
              <a:t>CC BY 4.0</a:t>
            </a:r>
            <a:endParaRPr lang="en-US" altLang="de-DE" sz="1000" b="1" dirty="0">
              <a:solidFill>
                <a:srgbClr val="71706E"/>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ubtitle 2"/>
          <p:cNvSpPr txBox="1">
            <a:spLocks/>
          </p:cNvSpPr>
          <p:nvPr/>
        </p:nvSpPr>
        <p:spPr bwMode="auto">
          <a:xfrm>
            <a:off x="493713" y="430213"/>
            <a:ext cx="1453515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a:spcBef>
                <a:spcPct val="20000"/>
              </a:spcBef>
              <a:buFont typeface="Arial" panose="020B0604020202020204" pitchFamily="34" charset="0"/>
              <a:buNone/>
            </a:pPr>
            <a:r>
              <a:rPr lang="en-US" altLang="de-DE" sz="3200" b="1" dirty="0" err="1" smtClean="0">
                <a:solidFill>
                  <a:srgbClr val="898989"/>
                </a:solidFill>
                <a:latin typeface="Myriad Pro" pitchFamily="-84" charset="0"/>
              </a:rPr>
              <a:t>Raumtemplate</a:t>
            </a:r>
            <a:r>
              <a:rPr lang="en-US" altLang="de-DE" sz="3200" b="1" dirty="0">
                <a:solidFill>
                  <a:srgbClr val="898989"/>
                </a:solidFill>
                <a:latin typeface="Myriad Pro" pitchFamily="-84" charset="0"/>
              </a:rPr>
              <a:t>: </a:t>
            </a:r>
            <a:r>
              <a:rPr lang="en-US" altLang="de-DE" sz="3200" b="1" i="1" dirty="0" smtClean="0">
                <a:solidFill>
                  <a:srgbClr val="FF0000"/>
                </a:solidFill>
                <a:latin typeface="Myriad Pro" pitchFamily="-84" charset="0"/>
              </a:rPr>
              <a:t>Name des </a:t>
            </a:r>
            <a:r>
              <a:rPr lang="en-US" altLang="de-DE" sz="3200" b="1" i="1" dirty="0" err="1" smtClean="0">
                <a:solidFill>
                  <a:srgbClr val="FF0000"/>
                </a:solidFill>
                <a:latin typeface="Myriad Pro" pitchFamily="-84" charset="0"/>
              </a:rPr>
              <a:t>Raums</a:t>
            </a:r>
            <a:endParaRPr lang="en-US" altLang="de-DE" sz="3200" i="1" dirty="0">
              <a:solidFill>
                <a:srgbClr val="FF0000"/>
              </a:solidFill>
              <a:latin typeface="Myriad Pro" pitchFamily="-8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847394019"/>
              </p:ext>
            </p:extLst>
          </p:nvPr>
        </p:nvGraphicFramePr>
        <p:xfrm>
          <a:off x="7991475" y="1870075"/>
          <a:ext cx="6581775" cy="6586164"/>
        </p:xfrm>
        <a:graphic>
          <a:graphicData uri="http://schemas.openxmlformats.org/drawingml/2006/table">
            <a:tbl>
              <a:tblPr bandRow="1">
                <a:tableStyleId>{17292A2E-F333-43FB-9621-5CBBE7FDCDCB}</a:tableStyleId>
              </a:tblPr>
              <a:tblGrid>
                <a:gridCol w="6581775">
                  <a:extLst>
                    <a:ext uri="{9D8B030D-6E8A-4147-A177-3AD203B41FA5}">
                      <a16:colId xmlns:a16="http://schemas.microsoft.com/office/drawing/2014/main" val="20000"/>
                    </a:ext>
                  </a:extLst>
                </a:gridCol>
              </a:tblGrid>
              <a:tr h="1231658">
                <a:tc>
                  <a:txBody>
                    <a:bodyPr/>
                    <a:lstStyle/>
                    <a:p>
                      <a:r>
                        <a:rPr lang="en-US" sz="2000" b="1" dirty="0" smtClean="0"/>
                        <a:t>Service </a:t>
                      </a:r>
                      <a:r>
                        <a:rPr lang="en-US" sz="2000" b="1" dirty="0" err="1" smtClean="0"/>
                        <a:t>Angebote</a:t>
                      </a:r>
                      <a:endParaRPr lang="en-US" sz="2000" b="1" dirty="0" smtClean="0"/>
                    </a:p>
                    <a:p>
                      <a:pPr marL="285750" indent="-285750">
                        <a:buFont typeface="Arial"/>
                        <a:buChar char="•"/>
                      </a:pPr>
                      <a:r>
                        <a:rPr lang="en-US" sz="1600" dirty="0" smtClean="0"/>
                        <a:t>Service</a:t>
                      </a:r>
                      <a:r>
                        <a:rPr lang="en-US" sz="1600" baseline="0" dirty="0" smtClean="0"/>
                        <a:t> 1</a:t>
                      </a:r>
                    </a:p>
                    <a:p>
                      <a:pPr marL="285750" indent="-285750">
                        <a:buFont typeface="Arial"/>
                        <a:buChar char="•"/>
                      </a:pPr>
                      <a:r>
                        <a:rPr lang="en-US" sz="1600" kern="1200" baseline="0" dirty="0" smtClean="0">
                          <a:solidFill>
                            <a:schemeClr val="tx1"/>
                          </a:solidFill>
                          <a:latin typeface="+mn-lt"/>
                          <a:ea typeface="+mn-ea"/>
                          <a:cs typeface="+mn-cs"/>
                        </a:rPr>
                        <a:t>Service 2</a:t>
                      </a:r>
                      <a:endParaRPr lang="en-US" sz="1600" baseline="0" dirty="0" smtClean="0"/>
                    </a:p>
                  </a:txBody>
                  <a:tcPr marL="91430" marR="91430" marT="45712" marB="45712">
                    <a:solidFill>
                      <a:srgbClr val="E3E3E3"/>
                    </a:solidFill>
                  </a:tcPr>
                </a:tc>
                <a:extLst>
                  <a:ext uri="{0D108BD9-81ED-4DB2-BD59-A6C34878D82A}">
                    <a16:rowId xmlns:a16="http://schemas.microsoft.com/office/drawing/2014/main" val="10000"/>
                  </a:ext>
                </a:extLst>
              </a:tr>
              <a:tr h="1859177">
                <a:tc>
                  <a:txBody>
                    <a:bodyPr/>
                    <a:lstStyle/>
                    <a:p>
                      <a:r>
                        <a:rPr lang="en-US" sz="2000" b="1" dirty="0" err="1" smtClean="0"/>
                        <a:t>Technologien</a:t>
                      </a:r>
                      <a:endParaRPr lang="en-US" sz="2000" b="1" dirty="0" smtClean="0"/>
                    </a:p>
                    <a:p>
                      <a:pPr marL="285750" indent="-285750">
                        <a:buFont typeface="Arial" panose="020B0604020202020204" pitchFamily="34" charset="0"/>
                        <a:buChar char="•"/>
                      </a:pPr>
                      <a:r>
                        <a:rPr lang="en-US" sz="1600" b="0" dirty="0" err="1" smtClean="0"/>
                        <a:t>Technologie</a:t>
                      </a:r>
                      <a:r>
                        <a:rPr lang="en-US" sz="1600" b="0" dirty="0" smtClean="0"/>
                        <a:t> 1</a:t>
                      </a:r>
                      <a:endParaRPr lang="en-US" sz="1600" b="0" baseline="0" dirty="0" smtClean="0"/>
                    </a:p>
                    <a:p>
                      <a:pPr marL="285750" indent="-285750">
                        <a:buFont typeface="Arial" panose="020B0604020202020204" pitchFamily="34" charset="0"/>
                        <a:buChar char="•"/>
                      </a:pPr>
                      <a:r>
                        <a:rPr lang="en-US" sz="1600" b="0" dirty="0" err="1" smtClean="0"/>
                        <a:t>Technologie</a:t>
                      </a:r>
                      <a:r>
                        <a:rPr lang="en-US" sz="1600" b="0" baseline="0" dirty="0" smtClean="0"/>
                        <a:t> 2</a:t>
                      </a:r>
                    </a:p>
                    <a:p>
                      <a:pPr marL="285750" indent="-285750">
                        <a:buFont typeface="Arial" panose="020B0604020202020204" pitchFamily="34" charset="0"/>
                        <a:buChar char="•"/>
                      </a:pPr>
                      <a:r>
                        <a:rPr lang="en-US" sz="1600" b="0" dirty="0" err="1" smtClean="0"/>
                        <a:t>Technologie</a:t>
                      </a:r>
                      <a:r>
                        <a:rPr lang="en-US" sz="1600" b="0" baseline="0" dirty="0" smtClean="0"/>
                        <a:t> 3</a:t>
                      </a:r>
                      <a:endParaRPr lang="en-US" sz="1600" b="0" dirty="0" smtClean="0"/>
                    </a:p>
                  </a:txBody>
                  <a:tcPr marL="91430" marR="91430" marT="45712" marB="45712">
                    <a:solidFill>
                      <a:srgbClr val="E3E3E3"/>
                    </a:solidFill>
                  </a:tcPr>
                </a:tc>
                <a:extLst>
                  <a:ext uri="{0D108BD9-81ED-4DB2-BD59-A6C34878D82A}">
                    <a16:rowId xmlns:a16="http://schemas.microsoft.com/office/drawing/2014/main" val="10001"/>
                  </a:ext>
                </a:extLst>
              </a:tr>
              <a:tr h="1129068">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dirty="0" err="1" smtClean="0"/>
                        <a:t>Möblierung</a:t>
                      </a:r>
                      <a:endParaRPr lang="en-US" sz="2000" b="1" dirty="0" smtClean="0"/>
                    </a:p>
                    <a:p>
                      <a:pPr marL="285750" marR="0" indent="-285750" algn="l" defTabSz="146304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dirty="0" err="1" smtClean="0"/>
                        <a:t>Möbelmerkmal</a:t>
                      </a:r>
                      <a:r>
                        <a:rPr lang="en-US" sz="1600" b="0" baseline="0" dirty="0" smtClean="0"/>
                        <a:t> 1</a:t>
                      </a:r>
                    </a:p>
                    <a:p>
                      <a:pPr marL="285750" marR="0" indent="-285750" algn="l" defTabSz="146304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dirty="0" err="1" smtClean="0"/>
                        <a:t>Möbelmerkmal</a:t>
                      </a:r>
                      <a:r>
                        <a:rPr lang="en-US" sz="1600" b="0" baseline="0" dirty="0" smtClean="0"/>
                        <a:t> 2</a:t>
                      </a:r>
                    </a:p>
                    <a:p>
                      <a:pPr marL="285750" marR="0" indent="-285750" algn="l" defTabSz="146304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dirty="0" err="1" smtClean="0"/>
                        <a:t>Möbelmerkmal</a:t>
                      </a:r>
                      <a:r>
                        <a:rPr lang="en-US" sz="1600" b="0" baseline="0" dirty="0" smtClean="0"/>
                        <a:t> 3</a:t>
                      </a:r>
                    </a:p>
                    <a:p>
                      <a:pPr marL="0" marR="0" indent="0" algn="l" defTabSz="146304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b="0" baseline="0" dirty="0" smtClean="0"/>
                    </a:p>
                  </a:txBody>
                  <a:tcPr marL="91430" marR="91430" marT="45712" marB="45712">
                    <a:solidFill>
                      <a:srgbClr val="E3E3E3"/>
                    </a:solidFill>
                  </a:tcPr>
                </a:tc>
                <a:extLst>
                  <a:ext uri="{0D108BD9-81ED-4DB2-BD59-A6C34878D82A}">
                    <a16:rowId xmlns:a16="http://schemas.microsoft.com/office/drawing/2014/main" val="10002"/>
                  </a:ext>
                </a:extLst>
              </a:tr>
              <a:tr h="452957">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dirty="0" err="1" smtClean="0"/>
                        <a:t>Atmosphäre</a:t>
                      </a:r>
                      <a:r>
                        <a:rPr lang="en-US" sz="2000" b="1" dirty="0" smtClean="0"/>
                        <a:t>: </a:t>
                      </a:r>
                      <a:r>
                        <a:rPr lang="en-US" sz="1600" b="0" dirty="0" smtClean="0"/>
                        <a:t>[ ]formal  </a:t>
                      </a:r>
                      <a:r>
                        <a:rPr lang="en-US" sz="1600" b="0" baseline="0" dirty="0" smtClean="0"/>
                        <a:t> [ ] </a:t>
                      </a:r>
                      <a:r>
                        <a:rPr lang="en-US" sz="1600" b="0" baseline="0" dirty="0" err="1" smtClean="0"/>
                        <a:t>informell</a:t>
                      </a:r>
                      <a:r>
                        <a:rPr lang="en-US" sz="1600" b="0" baseline="0" dirty="0" smtClean="0"/>
                        <a:t>  [ ] </a:t>
                      </a:r>
                      <a:r>
                        <a:rPr lang="en-US" sz="1600" b="0" baseline="0" dirty="0" err="1" smtClean="0"/>
                        <a:t>zyklisch</a:t>
                      </a:r>
                      <a:endParaRPr lang="en-US" sz="1600" b="0" dirty="0" smtClean="0"/>
                    </a:p>
                  </a:txBody>
                  <a:tcPr marL="91430" marR="91430" marT="45712" marB="45712">
                    <a:solidFill>
                      <a:srgbClr val="E3E3E3"/>
                    </a:solidFill>
                  </a:tcPr>
                </a:tc>
                <a:extLst>
                  <a:ext uri="{0D108BD9-81ED-4DB2-BD59-A6C34878D82A}">
                    <a16:rowId xmlns:a16="http://schemas.microsoft.com/office/drawing/2014/main" val="10003"/>
                  </a:ext>
                </a:extLst>
              </a:tr>
              <a:tr h="441714">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dirty="0" err="1" smtClean="0"/>
                        <a:t>Größe</a:t>
                      </a:r>
                      <a:r>
                        <a:rPr lang="en-US" sz="1600" b="1" dirty="0" smtClean="0"/>
                        <a:t>:</a:t>
                      </a:r>
                      <a:r>
                        <a:rPr lang="en-US" sz="1600" b="1" baseline="0" dirty="0" smtClean="0"/>
                        <a:t> </a:t>
                      </a:r>
                      <a:r>
                        <a:rPr lang="en-US" sz="1600" b="0" baseline="0" dirty="0" smtClean="0"/>
                        <a:t>??? m²</a:t>
                      </a:r>
                      <a:endParaRPr lang="en-US" sz="1600" b="0" kern="1200" dirty="0">
                        <a:solidFill>
                          <a:schemeClr val="tx1"/>
                        </a:solidFill>
                        <a:latin typeface="+mn-lt"/>
                        <a:ea typeface="+mn-ea"/>
                        <a:cs typeface="+mn-cs"/>
                      </a:endParaRPr>
                    </a:p>
                  </a:txBody>
                  <a:tcPr marL="91430" marR="91430" marT="45712" marB="45712">
                    <a:solidFill>
                      <a:srgbClr val="E3E3E3"/>
                    </a:solidFill>
                  </a:tcPr>
                </a:tc>
                <a:extLst>
                  <a:ext uri="{0D108BD9-81ED-4DB2-BD59-A6C34878D82A}">
                    <a16:rowId xmlns:a16="http://schemas.microsoft.com/office/drawing/2014/main" val="10004"/>
                  </a:ext>
                </a:extLst>
              </a:tr>
              <a:tr h="614537">
                <a:tc>
                  <a:txBody>
                    <a:bodyPr/>
                    <a:lstStyle/>
                    <a:p>
                      <a:r>
                        <a:rPr lang="en-US" sz="2000" b="1" dirty="0" err="1" smtClean="0"/>
                        <a:t>Nachbarschaften</a:t>
                      </a:r>
                      <a:r>
                        <a:rPr lang="en-US" sz="2000" b="1" dirty="0" smtClean="0"/>
                        <a:t>:</a:t>
                      </a:r>
                      <a:r>
                        <a:rPr lang="en-US" sz="2000" b="1" baseline="0" dirty="0" smtClean="0"/>
                        <a:t> </a:t>
                      </a:r>
                      <a:r>
                        <a:rPr lang="en-US" sz="1600" b="0" baseline="0" dirty="0" err="1" smtClean="0"/>
                        <a:t>Raum</a:t>
                      </a:r>
                      <a:r>
                        <a:rPr lang="en-US" sz="1600" b="0" baseline="0" dirty="0" smtClean="0"/>
                        <a:t> 1, </a:t>
                      </a:r>
                      <a:r>
                        <a:rPr lang="en-US" sz="1600" b="0" baseline="0" dirty="0" err="1" smtClean="0"/>
                        <a:t>Raum</a:t>
                      </a:r>
                      <a:r>
                        <a:rPr lang="en-US" sz="1600" b="0" baseline="0" dirty="0" smtClean="0"/>
                        <a:t> 2, </a:t>
                      </a:r>
                      <a:r>
                        <a:rPr lang="en-US" sz="1600" b="0" baseline="0" dirty="0" err="1" smtClean="0"/>
                        <a:t>Raum</a:t>
                      </a:r>
                      <a:r>
                        <a:rPr lang="en-US" sz="1600" b="0" baseline="0" dirty="0" smtClean="0"/>
                        <a:t> 3.</a:t>
                      </a:r>
                    </a:p>
                  </a:txBody>
                  <a:tcPr marL="91430" marR="91430" marT="45712" marB="45712">
                    <a:solidFill>
                      <a:srgbClr val="E3E3E3"/>
                    </a:solidFill>
                  </a:tcPr>
                </a:tc>
                <a:extLst>
                  <a:ext uri="{0D108BD9-81ED-4DB2-BD59-A6C34878D82A}">
                    <a16:rowId xmlns:a16="http://schemas.microsoft.com/office/drawing/2014/main" val="10005"/>
                  </a:ext>
                </a:extLst>
              </a:tr>
              <a:tr h="614537">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kern="1200" dirty="0" err="1" smtClean="0">
                          <a:solidFill>
                            <a:schemeClr val="tx1"/>
                          </a:solidFill>
                          <a:latin typeface="+mn-lt"/>
                          <a:ea typeface="+mn-ea"/>
                          <a:cs typeface="+mn-cs"/>
                        </a:rPr>
                        <a:t>Notizen</a:t>
                      </a:r>
                      <a:r>
                        <a:rPr lang="en-US" sz="2000" b="1" kern="1200" baseline="0" dirty="0" smtClean="0">
                          <a:solidFill>
                            <a:schemeClr val="tx1"/>
                          </a:solidFill>
                          <a:latin typeface="+mn-lt"/>
                          <a:ea typeface="+mn-ea"/>
                          <a:cs typeface="+mn-cs"/>
                        </a:rPr>
                        <a:t>:</a:t>
                      </a:r>
                      <a:r>
                        <a:rPr lang="en-US" sz="20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Fragen</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Kontakt</a:t>
                      </a:r>
                      <a:r>
                        <a:rPr lang="en-US" sz="1600" b="0" kern="1200" baseline="0" dirty="0" smtClean="0">
                          <a:solidFill>
                            <a:schemeClr val="tx1"/>
                          </a:solidFill>
                          <a:latin typeface="+mn-lt"/>
                          <a:ea typeface="+mn-ea"/>
                          <a:cs typeface="+mn-cs"/>
                        </a:rPr>
                        <a:t> und </a:t>
                      </a:r>
                      <a:r>
                        <a:rPr lang="en-US" sz="1600" b="0" kern="1200" baseline="0" dirty="0" err="1" smtClean="0">
                          <a:solidFill>
                            <a:schemeClr val="tx1"/>
                          </a:solidFill>
                          <a:latin typeface="+mn-lt"/>
                          <a:ea typeface="+mn-ea"/>
                          <a:cs typeface="+mn-cs"/>
                        </a:rPr>
                        <a:t>andere</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Notizen</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hier</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einfügen</a:t>
                      </a:r>
                      <a:r>
                        <a:rPr lang="en-US" sz="1600" b="0" kern="1200" baseline="0" dirty="0" smtClean="0">
                          <a:solidFill>
                            <a:schemeClr val="tx1"/>
                          </a:solidFill>
                          <a:latin typeface="+mn-lt"/>
                          <a:ea typeface="+mn-ea"/>
                          <a:cs typeface="+mn-cs"/>
                        </a:rPr>
                        <a:t>.</a:t>
                      </a:r>
                      <a:endParaRPr lang="en-US" sz="1600" b="1" kern="1200" dirty="0" smtClean="0">
                        <a:solidFill>
                          <a:schemeClr val="tx1"/>
                        </a:solidFill>
                        <a:latin typeface="+mn-lt"/>
                        <a:ea typeface="+mn-ea"/>
                        <a:cs typeface="+mn-cs"/>
                      </a:endParaRPr>
                    </a:p>
                  </a:txBody>
                  <a:tcPr marL="91430" marR="91430" marT="45712" marB="45712">
                    <a:solidFill>
                      <a:srgbClr val="E3E3E3"/>
                    </a:solidFill>
                  </a:tcPr>
                </a:tc>
                <a:extLst>
                  <a:ext uri="{0D108BD9-81ED-4DB2-BD59-A6C34878D82A}">
                    <a16:rowId xmlns:a16="http://schemas.microsoft.com/office/drawing/2014/main" val="10006"/>
                  </a:ext>
                </a:extLst>
              </a:tr>
            </a:tbl>
          </a:graphicData>
        </a:graphic>
      </p:graphicFrame>
      <p:sp>
        <p:nvSpPr>
          <p:cNvPr id="28693" name="TextBox 2"/>
          <p:cNvSpPr txBox="1">
            <a:spLocks noChangeArrowheads="1"/>
          </p:cNvSpPr>
          <p:nvPr/>
        </p:nvSpPr>
        <p:spPr bwMode="auto">
          <a:xfrm>
            <a:off x="773113" y="1230313"/>
            <a:ext cx="64992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2800" dirty="0" err="1" smtClean="0">
                <a:latin typeface="Calibri" panose="020F0502020204030204" pitchFamily="34" charset="0"/>
                <a:cs typeface="Calibri" panose="020F0502020204030204" pitchFamily="34" charset="0"/>
              </a:rPr>
              <a:t>Zweck</a:t>
            </a:r>
            <a:r>
              <a:rPr lang="en-US" altLang="de-DE" sz="2800" dirty="0" smtClean="0">
                <a:latin typeface="Calibri" panose="020F0502020204030204" pitchFamily="34" charset="0"/>
                <a:cs typeface="Calibri" panose="020F0502020204030204" pitchFamily="34" charset="0"/>
              </a:rPr>
              <a:t> und </a:t>
            </a:r>
            <a:r>
              <a:rPr lang="en-US" altLang="de-DE" sz="2800" dirty="0" err="1" smtClean="0">
                <a:latin typeface="Calibri" panose="020F0502020204030204" pitchFamily="34" charset="0"/>
                <a:cs typeface="Calibri" panose="020F0502020204030204" pitchFamily="34" charset="0"/>
              </a:rPr>
              <a:t>Ziele</a:t>
            </a:r>
            <a:endParaRPr lang="en-US" altLang="de-DE" sz="2800" dirty="0">
              <a:latin typeface="Calibri" panose="020F0502020204030204" pitchFamily="34" charset="0"/>
              <a:cs typeface="Calibri" panose="020F0502020204030204" pitchFamily="34" charset="0"/>
            </a:endParaRPr>
          </a:p>
        </p:txBody>
      </p:sp>
      <p:sp>
        <p:nvSpPr>
          <p:cNvPr id="28694" name="TextBox 7"/>
          <p:cNvSpPr txBox="1">
            <a:spLocks noChangeArrowheads="1"/>
          </p:cNvSpPr>
          <p:nvPr/>
        </p:nvSpPr>
        <p:spPr bwMode="auto">
          <a:xfrm>
            <a:off x="7851775" y="1230313"/>
            <a:ext cx="64992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2800" dirty="0" err="1" smtClean="0">
                <a:latin typeface="Calibri" panose="020F0502020204030204" pitchFamily="34" charset="0"/>
                <a:cs typeface="Calibri" panose="020F0502020204030204" pitchFamily="34" charset="0"/>
              </a:rPr>
              <a:t>Komponenten</a:t>
            </a:r>
            <a:endParaRPr lang="en-US" altLang="de-DE" sz="2800" dirty="0">
              <a:latin typeface="Calibri" panose="020F0502020204030204" pitchFamily="34" charset="0"/>
              <a:cs typeface="Calibri" panose="020F0502020204030204" pitchFamily="34" charset="0"/>
            </a:endParaRPr>
          </a:p>
        </p:txBody>
      </p:sp>
      <p:grpSp>
        <p:nvGrpSpPr>
          <p:cNvPr id="28695" name="Group 10"/>
          <p:cNvGrpSpPr>
            <a:grpSpLocks/>
          </p:cNvGrpSpPr>
          <p:nvPr/>
        </p:nvGrpSpPr>
        <p:grpSpPr bwMode="auto">
          <a:xfrm>
            <a:off x="863600" y="4814888"/>
            <a:ext cx="5929313" cy="4110037"/>
            <a:chOff x="228" y="2057"/>
            <a:chExt cx="2572" cy="1897"/>
          </a:xfrm>
        </p:grpSpPr>
        <p:pic>
          <p:nvPicPr>
            <p:cNvPr id="28698" name="Picture 16" descr="northwestern-infocommons"/>
            <p:cNvPicPr>
              <a:picLocks noChangeAspect="1" noChangeArrowheads="1"/>
            </p:cNvPicPr>
            <p:nvPr/>
          </p:nvPicPr>
          <p:blipFill>
            <a:blip r:embed="rId3">
              <a:extLst>
                <a:ext uri="{28A0092B-C50C-407E-A947-70E740481C1C}">
                  <a14:useLocalDpi xmlns:a14="http://schemas.microsoft.com/office/drawing/2010/main" val="0"/>
                </a:ext>
              </a:extLst>
            </a:blip>
            <a:srcRect l="30287" r="4282"/>
            <a:stretch>
              <a:fillRect/>
            </a:stretch>
          </p:blipFill>
          <p:spPr bwMode="auto">
            <a:xfrm>
              <a:off x="228" y="3006"/>
              <a:ext cx="1253"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9" name="Picture 17" descr="macquarie open meeting"/>
            <p:cNvPicPr>
              <a:picLocks noChangeAspect="1" noChangeArrowheads="1"/>
            </p:cNvPicPr>
            <p:nvPr/>
          </p:nvPicPr>
          <p:blipFill>
            <a:blip r:embed="rId4">
              <a:extLst>
                <a:ext uri="{28A0092B-C50C-407E-A947-70E740481C1C}">
                  <a14:useLocalDpi xmlns:a14="http://schemas.microsoft.com/office/drawing/2010/main" val="0"/>
                </a:ext>
              </a:extLst>
            </a:blip>
            <a:srcRect t="1030" r="7555"/>
            <a:stretch>
              <a:fillRect/>
            </a:stretch>
          </p:blipFill>
          <p:spPr bwMode="auto">
            <a:xfrm>
              <a:off x="1515" y="3006"/>
              <a:ext cx="1285"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00" name="Picture 18" descr="stanford walleberg seminar room"/>
            <p:cNvPicPr>
              <a:picLocks noChangeAspect="1" noChangeArrowheads="1"/>
            </p:cNvPicPr>
            <p:nvPr/>
          </p:nvPicPr>
          <p:blipFill>
            <a:blip r:embed="rId5">
              <a:extLst>
                <a:ext uri="{28A0092B-C50C-407E-A947-70E740481C1C}">
                  <a14:useLocalDpi xmlns:a14="http://schemas.microsoft.com/office/drawing/2010/main" val="0"/>
                </a:ext>
              </a:extLst>
            </a:blip>
            <a:srcRect b="3113"/>
            <a:stretch>
              <a:fillRect/>
            </a:stretch>
          </p:blipFill>
          <p:spPr bwMode="auto">
            <a:xfrm>
              <a:off x="1515" y="2057"/>
              <a:ext cx="1285"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96" name="TextBox 4"/>
          <p:cNvSpPr txBox="1">
            <a:spLocks noChangeArrowheads="1"/>
          </p:cNvSpPr>
          <p:nvPr/>
        </p:nvSpPr>
        <p:spPr bwMode="auto">
          <a:xfrm>
            <a:off x="773113" y="1770063"/>
            <a:ext cx="698817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1800">
                <a:latin typeface="Calibri" panose="020F0502020204030204" pitchFamily="34" charset="0"/>
                <a:cs typeface="Calibri" panose="020F0502020204030204" pitchFamily="34"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p>
        </p:txBody>
      </p:sp>
      <p:pic>
        <p:nvPicPr>
          <p:cNvPr id="28697" name="Pictur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63600" y="4814888"/>
            <a:ext cx="2889250"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7"/>
          <p:cNvSpPr txBox="1">
            <a:spLocks noChangeArrowheads="1"/>
          </p:cNvSpPr>
          <p:nvPr/>
        </p:nvSpPr>
        <p:spPr bwMode="auto">
          <a:xfrm>
            <a:off x="10428287" y="9220517"/>
            <a:ext cx="41449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algn="r">
              <a:spcBef>
                <a:spcPct val="50000"/>
              </a:spcBef>
            </a:pPr>
            <a:r>
              <a:rPr lang="en-US" altLang="de-DE" sz="1200" b="1" dirty="0" err="1" smtClean="0">
                <a:solidFill>
                  <a:srgbClr val="71706E"/>
                </a:solidFill>
                <a:latin typeface="Calibri" panose="020F0502020204030204" pitchFamily="34" charset="0"/>
                <a:cs typeface="Calibri" panose="020F0502020204030204" pitchFamily="34" charset="0"/>
              </a:rPr>
              <a:t>Raumstemplate</a:t>
            </a:r>
            <a:r>
              <a:rPr lang="en-US" altLang="de-DE" sz="1200" b="1" dirty="0" smtClean="0">
                <a:solidFill>
                  <a:srgbClr val="71706E"/>
                </a:solidFill>
                <a:latin typeface="Calibri" panose="020F0502020204030204" pitchFamily="34" charset="0"/>
                <a:cs typeface="Calibri" panose="020F0502020204030204" pitchFamily="34" charset="0"/>
              </a:rPr>
              <a:t> | </a:t>
            </a:r>
            <a:r>
              <a:rPr lang="en-US" altLang="de-DE" sz="1200" b="1" dirty="0" smtClean="0">
                <a:solidFill>
                  <a:srgbClr val="71706E"/>
                </a:solidFill>
                <a:latin typeface="Calibri" panose="020F0502020204030204" pitchFamily="34" charset="0"/>
                <a:cs typeface="Calibri" panose="020F0502020204030204" pitchFamily="34" charset="0"/>
                <a:hlinkClick r:id="rId7"/>
              </a:rPr>
              <a:t>www.learningspacetoolkit.org</a:t>
            </a:r>
            <a:endParaRPr lang="en-US" altLang="de-DE" sz="1000" b="1" dirty="0" smtClean="0">
              <a:solidFill>
                <a:srgbClr val="71706E"/>
              </a:solidFill>
              <a:latin typeface="Calibri" panose="020F0502020204030204" pitchFamily="34" charset="0"/>
              <a:cs typeface="Calibri" panose="020F0502020204030204" pitchFamily="34" charset="0"/>
            </a:endParaRPr>
          </a:p>
          <a:p>
            <a:pPr algn="r">
              <a:spcBef>
                <a:spcPct val="50000"/>
              </a:spcBef>
            </a:pPr>
            <a:r>
              <a:rPr lang="en-US" altLang="de-DE" sz="1000" b="1" dirty="0" err="1" smtClean="0">
                <a:solidFill>
                  <a:srgbClr val="71706E"/>
                </a:solidFill>
                <a:latin typeface="Calibri" panose="020F0502020204030204" pitchFamily="34" charset="0"/>
                <a:cs typeface="Calibri" panose="020F0502020204030204" pitchFamily="34" charset="0"/>
              </a:rPr>
              <a:t>Übersetzung</a:t>
            </a:r>
            <a:r>
              <a:rPr lang="en-US" altLang="de-DE" sz="1000" b="1" dirty="0" smtClean="0">
                <a:solidFill>
                  <a:srgbClr val="71706E"/>
                </a:solidFill>
                <a:latin typeface="Calibri" panose="020F0502020204030204" pitchFamily="34" charset="0"/>
                <a:cs typeface="Calibri" panose="020F0502020204030204" pitchFamily="34" charset="0"/>
              </a:rPr>
              <a:t>: Katharina Zinke, </a:t>
            </a:r>
            <a:r>
              <a:rPr lang="en-US" altLang="de-DE" sz="1000" b="1" dirty="0" err="1" smtClean="0">
                <a:solidFill>
                  <a:srgbClr val="71706E"/>
                </a:solidFill>
                <a:latin typeface="Calibri" panose="020F0502020204030204" pitchFamily="34" charset="0"/>
                <a:cs typeface="Calibri" panose="020F0502020204030204" pitchFamily="34" charset="0"/>
              </a:rPr>
              <a:t>Universitätsbibliothek</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err="1" smtClean="0">
                <a:solidFill>
                  <a:srgbClr val="71706E"/>
                </a:solidFill>
                <a:latin typeface="Calibri" panose="020F0502020204030204" pitchFamily="34" charset="0"/>
                <a:cs typeface="Calibri" panose="020F0502020204030204" pitchFamily="34" charset="0"/>
              </a:rPr>
              <a:t>Tübingen</a:t>
            </a:r>
            <a:endParaRPr lang="en-US" altLang="de-DE" sz="1000" b="1" dirty="0">
              <a:solidFill>
                <a:srgbClr val="71706E"/>
              </a:solidFill>
              <a:latin typeface="Calibri" panose="020F0502020204030204" pitchFamily="34" charset="0"/>
              <a:cs typeface="Calibri" panose="020F0502020204030204" pitchFamily="34" charset="0"/>
            </a:endParaRPr>
          </a:p>
          <a:p>
            <a:pPr algn="r">
              <a:spcBef>
                <a:spcPct val="50000"/>
              </a:spcBef>
            </a:pPr>
            <a:r>
              <a:rPr lang="en-US" altLang="de-DE" sz="1000" b="1" smtClean="0">
                <a:solidFill>
                  <a:srgbClr val="71706E"/>
                </a:solidFill>
                <a:latin typeface="Calibri" panose="020F0502020204030204" pitchFamily="34" charset="0"/>
                <a:cs typeface="Calibri" panose="020F0502020204030204" pitchFamily="34" charset="0"/>
              </a:rPr>
              <a:t>Lizenziert</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err="1" smtClean="0">
                <a:solidFill>
                  <a:srgbClr val="71706E"/>
                </a:solidFill>
                <a:latin typeface="Calibri" panose="020F0502020204030204" pitchFamily="34" charset="0"/>
                <a:cs typeface="Calibri" panose="020F0502020204030204" pitchFamily="34" charset="0"/>
              </a:rPr>
              <a:t>unter</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smtClean="0">
                <a:solidFill>
                  <a:srgbClr val="71706E"/>
                </a:solidFill>
                <a:latin typeface="Calibri" panose="020F0502020204030204" pitchFamily="34" charset="0"/>
                <a:cs typeface="Calibri" panose="020F0502020204030204" pitchFamily="34" charset="0"/>
                <a:hlinkClick r:id="rId8"/>
              </a:rPr>
              <a:t>CC BY 4.0</a:t>
            </a:r>
            <a:endParaRPr lang="en-US" altLang="de-DE" sz="1000" b="1" dirty="0">
              <a:solidFill>
                <a:srgbClr val="71706E"/>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FMOMA pl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FMOMA pl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427</Words>
  <Application>Microsoft Office PowerPoint</Application>
  <PresentationFormat>Benutzerdefiniert</PresentationFormat>
  <Paragraphs>46</Paragraphs>
  <Slides>2</Slides>
  <Notes>2</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2</vt:i4>
      </vt:variant>
    </vt:vector>
  </HeadingPairs>
  <TitlesOfParts>
    <vt:vector size="10" baseType="lpstr">
      <vt:lpstr>MS PGothic</vt:lpstr>
      <vt:lpstr>MS PGothic</vt:lpstr>
      <vt:lpstr>Arial</vt:lpstr>
      <vt:lpstr>Calibri</vt:lpstr>
      <vt:lpstr>Myriad Pro</vt:lpstr>
      <vt:lpstr>Verdana</vt:lpstr>
      <vt:lpstr>SFMOMA plain</vt:lpstr>
      <vt:lpstr>1_SFMOMA plain</vt:lpstr>
      <vt:lpstr>PowerPoint-Präsentation</vt:lpstr>
      <vt:lpstr>PowerPoint-Präsentation</vt:lpstr>
    </vt:vector>
  </TitlesOfParts>
  <Company>brightspot strategy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report for formatting</dc:title>
  <dc:creator>Elliot Felix</dc:creator>
  <cp:lastModifiedBy>Katharina Zinke</cp:lastModifiedBy>
  <cp:revision>132</cp:revision>
  <dcterms:created xsi:type="dcterms:W3CDTF">2012-01-10T15:15:16Z</dcterms:created>
  <dcterms:modified xsi:type="dcterms:W3CDTF">2022-03-04T09:51:17Z</dcterms:modified>
</cp:coreProperties>
</file>