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60" r:id="rId2"/>
  </p:sldMasterIdLst>
  <p:notesMasterIdLst>
    <p:notesMasterId r:id="rId5"/>
  </p:notesMasterIdLst>
  <p:handoutMasterIdLst>
    <p:handoutMasterId r:id="rId6"/>
  </p:handoutMasterIdLst>
  <p:sldIdLst>
    <p:sldId id="332" r:id="rId3"/>
    <p:sldId id="333" r:id="rId4"/>
  </p:sldIdLst>
  <p:sldSz cx="15544800" cy="10058400"/>
  <p:notesSz cx="6858000" cy="9144000"/>
  <p:defaultTextStyle>
    <a:defPPr>
      <a:defRPr lang="en-US"/>
    </a:defPPr>
    <a:lvl1pPr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1pPr>
    <a:lvl2pPr marL="730250" indent="-273050"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2pPr>
    <a:lvl3pPr marL="1462088" indent="-547688"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3pPr>
    <a:lvl4pPr marL="2193925" indent="-822325"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4pPr>
    <a:lvl5pPr marL="2925763" indent="-1096963" algn="l" defTabSz="730250" rtl="0" fontAlgn="base">
      <a:spcBef>
        <a:spcPct val="0"/>
      </a:spcBef>
      <a:spcAft>
        <a:spcPct val="0"/>
      </a:spcAft>
      <a:defRPr sz="29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9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9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9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9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311">
          <p15:clr>
            <a:srgbClr val="A4A3A4"/>
          </p15:clr>
        </p15:guide>
        <p15:guide id="2" orient="horz" pos="640">
          <p15:clr>
            <a:srgbClr val="A4A3A4"/>
          </p15:clr>
        </p15:guide>
        <p15:guide id="3" orient="horz" pos="5988">
          <p15:clr>
            <a:srgbClr val="A4A3A4"/>
          </p15:clr>
        </p15:guide>
        <p15:guide id="4" pos="9467">
          <p15:clr>
            <a:srgbClr val="A4A3A4"/>
          </p15:clr>
        </p15:guide>
        <p15:guide id="5" pos="4896">
          <p15:clr>
            <a:srgbClr val="A4A3A4"/>
          </p15:clr>
        </p15:guide>
        <p15:guide id="6" pos="2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3E3"/>
    <a:srgbClr val="CACACA"/>
    <a:srgbClr val="000001"/>
    <a:srgbClr val="E445C7"/>
    <a:srgbClr val="E58955"/>
    <a:srgbClr val="087D8B"/>
    <a:srgbClr val="E8243C"/>
    <a:srgbClr val="0575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3" d="100"/>
          <a:sy n="73" d="100"/>
        </p:scale>
        <p:origin x="1146" y="60"/>
      </p:cViewPr>
      <p:guideLst>
        <p:guide orient="horz" pos="311"/>
        <p:guide orient="horz" pos="640"/>
        <p:guide orient="horz" pos="5988"/>
        <p:guide pos="9467"/>
        <p:guide pos="4896"/>
        <p:guide pos="28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A367A2F7-4AA7-4132-A009-5E08632BEE06}" type="datetime1">
              <a:rPr lang="en-US" altLang="de-DE"/>
              <a:pPr/>
              <a:t>9/13/2021</a:t>
            </a:fld>
            <a:endParaRPr lang="en-US" altLang="de-DE"/>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9E834E6-3744-4D56-B8E1-D65E7FCEB8A5}" type="slidenum">
              <a:rPr lang="en-US" altLang="de-DE"/>
              <a:pPr/>
              <a:t>‹Nr.›</a:t>
            </a:fld>
            <a:endParaRPr lang="en-US" alt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876BE164-A2FE-4D87-85F4-F020621FD664}" type="datetime1">
              <a:rPr lang="en-US" altLang="de-DE"/>
              <a:pPr/>
              <a:t>9/13/2021</a:t>
            </a:fld>
            <a:endParaRPr lang="en-US" altLang="de-DE"/>
          </a:p>
        </p:txBody>
      </p:sp>
      <p:sp>
        <p:nvSpPr>
          <p:cNvPr id="4" name="Slide Image Placeholder 3"/>
          <p:cNvSpPr>
            <a:spLocks noGrp="1" noRot="1" noChangeAspect="1"/>
          </p:cNvSpPr>
          <p:nvPr>
            <p:ph type="sldImg" idx="2"/>
          </p:nvPr>
        </p:nvSpPr>
        <p:spPr>
          <a:xfrm>
            <a:off x="779463" y="685800"/>
            <a:ext cx="5299075"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0679A404-AB45-4257-B6F6-5DD7328341F6}" type="slidenum">
              <a:rPr lang="en-US" altLang="de-DE"/>
              <a:pPr/>
              <a:t>‹Nr.›</a:t>
            </a:fld>
            <a:endParaRPr lang="en-US" altLang="de-DE"/>
          </a:p>
        </p:txBody>
      </p:sp>
    </p:spTree>
  </p:cSld>
  <p:clrMap bg1="lt1" tx1="dk1" bg2="lt2" tx2="dk2" accent1="accent1" accent2="accent2" accent3="accent3" accent4="accent4" accent5="accent5" accent6="accent6" hlink="hlink" folHlink="folHlink"/>
  <p:notesStyle>
    <a:lvl1pPr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ＭＳ Ｐゴシック" charset="0"/>
      </a:defRPr>
    </a:lvl1pPr>
    <a:lvl2pPr marL="730250"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mn-cs"/>
      </a:defRPr>
    </a:lvl2pPr>
    <a:lvl3pPr marL="1462088"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mn-cs"/>
      </a:defRPr>
    </a:lvl3pPr>
    <a:lvl4pPr marL="2193925"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mn-cs"/>
      </a:defRPr>
    </a:lvl4pPr>
    <a:lvl5pPr marL="2925763" algn="l" defTabSz="730250" rtl="0" eaLnBrk="0" fontAlgn="base" hangingPunct="0">
      <a:spcBef>
        <a:spcPct val="30000"/>
      </a:spcBef>
      <a:spcAft>
        <a:spcPct val="0"/>
      </a:spcAft>
      <a:defRPr sz="1900" kern="1200">
        <a:solidFill>
          <a:schemeClr val="tx1"/>
        </a:solidFill>
        <a:latin typeface="+mn-lt"/>
        <a:ea typeface="MS PGothic" panose="020B0600070205080204" pitchFamily="34" charset="-128"/>
        <a:cs typeface="+mn-cs"/>
      </a:defRPr>
    </a:lvl5pPr>
    <a:lvl6pPr marL="3657600" algn="l" defTabSz="731520" rtl="0" eaLnBrk="1" latinLnBrk="0" hangingPunct="1">
      <a:defRPr sz="1900" kern="1200">
        <a:solidFill>
          <a:schemeClr val="tx1"/>
        </a:solidFill>
        <a:latin typeface="+mn-lt"/>
        <a:ea typeface="+mn-ea"/>
        <a:cs typeface="+mn-cs"/>
      </a:defRPr>
    </a:lvl6pPr>
    <a:lvl7pPr marL="4389120" algn="l" defTabSz="731520" rtl="0" eaLnBrk="1" latinLnBrk="0" hangingPunct="1">
      <a:defRPr sz="1900" kern="1200">
        <a:solidFill>
          <a:schemeClr val="tx1"/>
        </a:solidFill>
        <a:latin typeface="+mn-lt"/>
        <a:ea typeface="+mn-ea"/>
        <a:cs typeface="+mn-cs"/>
      </a:defRPr>
    </a:lvl7pPr>
    <a:lvl8pPr marL="5120640" algn="l" defTabSz="731520" rtl="0" eaLnBrk="1" latinLnBrk="0" hangingPunct="1">
      <a:defRPr sz="1900" kern="1200">
        <a:solidFill>
          <a:schemeClr val="tx1"/>
        </a:solidFill>
        <a:latin typeface="+mn-lt"/>
        <a:ea typeface="+mn-ea"/>
        <a:cs typeface="+mn-cs"/>
      </a:defRPr>
    </a:lvl8pPr>
    <a:lvl9pPr marL="5852160" algn="l" defTabSz="731520" rtl="0" eaLnBrk="1" latinLnBrk="0" hangingPunct="1">
      <a:defRPr sz="1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smtClean="0"/>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fld id="{7CBD3F7C-7F0E-4943-8F9E-78F9936A12B7}" type="slidenum">
              <a:rPr lang="en-US" altLang="de-DE" sz="1200">
                <a:latin typeface="Calibri" panose="020F0502020204030204" pitchFamily="34" charset="0"/>
              </a:rPr>
              <a:pPr eaLnBrk="1" hangingPunct="1"/>
              <a:t>1</a:t>
            </a:fld>
            <a:endParaRPr lang="en-US" altLang="de-DE" sz="120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smtClean="0"/>
          </a:p>
        </p:txBody>
      </p:sp>
      <p:sp>
        <p:nvSpPr>
          <p:cNvPr id="296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fld id="{08881AD6-9920-4684-A64C-8874A33FC94B}" type="slidenum">
              <a:rPr lang="en-US" altLang="de-DE" sz="1200">
                <a:latin typeface="Calibri" panose="020F0502020204030204" pitchFamily="34" charset="0"/>
              </a:rPr>
              <a:pPr eaLnBrk="1" hangingPunct="1"/>
              <a:t>2</a:t>
            </a:fld>
            <a:endParaRPr lang="en-US" altLang="de-DE"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8160" y="335281"/>
            <a:ext cx="13213080" cy="1005840"/>
          </a:xfrm>
          <a:prstGeom prst="rect">
            <a:avLst/>
          </a:prstGeom>
        </p:spPr>
        <p:txBody>
          <a:bodyPr lIns="146304" tIns="73152" rIns="146304" bIns="73152"/>
          <a:lstStyle/>
          <a:p>
            <a:r>
              <a:rPr lang="en-US" smtClean="0"/>
              <a:t>Click to edit Master title style</a:t>
            </a:r>
            <a:endParaRPr lang="en-US"/>
          </a:p>
        </p:txBody>
      </p:sp>
      <p:sp>
        <p:nvSpPr>
          <p:cNvPr id="3" name="Subtitle 2"/>
          <p:cNvSpPr>
            <a:spLocks noGrp="1"/>
          </p:cNvSpPr>
          <p:nvPr>
            <p:ph type="subTitle" idx="1"/>
          </p:nvPr>
        </p:nvSpPr>
        <p:spPr>
          <a:xfrm>
            <a:off x="647700" y="1564640"/>
            <a:ext cx="14249400" cy="7487920"/>
          </a:xfrm>
          <a:prstGeom prst="rect">
            <a:avLst/>
          </a:prstGeom>
        </p:spPr>
        <p:txBody>
          <a:bodyPr lIns="0" tIns="0" rIns="0" bIns="0"/>
          <a:lstStyle>
            <a:lvl1pPr marL="0" indent="0" algn="l">
              <a:buNone/>
              <a:defRPr>
                <a:solidFill>
                  <a:schemeClr val="tx1">
                    <a:tint val="75000"/>
                  </a:schemeClr>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44624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1676402"/>
            <a:ext cx="13990320" cy="7308639"/>
          </a:xfrm>
          <a:prstGeom prst="rect">
            <a:avLst/>
          </a:prstGeom>
        </p:spPr>
        <p:txBody>
          <a:bodyPr vert="eaVert"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D3F14FC8-0405-4526-8A5D-42E06522EF83}" type="slidenum">
              <a:rPr lang="en-US" altLang="de-DE"/>
              <a:pPr/>
              <a:t>‹Nr.›</a:t>
            </a:fld>
            <a:endParaRPr lang="en-US" altLang="de-DE"/>
          </a:p>
        </p:txBody>
      </p:sp>
    </p:spTree>
    <p:extLst>
      <p:ext uri="{BB962C8B-B14F-4D97-AF65-F5344CB8AC3E}">
        <p14:creationId xmlns:p14="http://schemas.microsoft.com/office/powerpoint/2010/main" val="1358145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980" y="402804"/>
            <a:ext cx="3497580" cy="8582237"/>
          </a:xfrm>
          <a:prstGeom prst="rect">
            <a:avLst/>
          </a:prstGeom>
        </p:spPr>
        <p:txBody>
          <a:bodyPr vert="eaVert" lIns="146304" tIns="73152" rIns="146304" bIns="73152"/>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402804"/>
            <a:ext cx="10233660" cy="8582237"/>
          </a:xfrm>
          <a:prstGeom prst="rect">
            <a:avLst/>
          </a:prstGeom>
        </p:spPr>
        <p:txBody>
          <a:bodyPr vert="eaVert"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1FD6397A-389B-4E1D-9143-652BE1A7F5B0}" type="slidenum">
              <a:rPr lang="en-US" altLang="de-DE"/>
              <a:pPr/>
              <a:t>‹Nr.›</a:t>
            </a:fld>
            <a:endParaRPr lang="en-US" altLang="de-DE"/>
          </a:p>
        </p:txBody>
      </p:sp>
    </p:spTree>
    <p:extLst>
      <p:ext uri="{BB962C8B-B14F-4D97-AF65-F5344CB8AC3E}">
        <p14:creationId xmlns:p14="http://schemas.microsoft.com/office/powerpoint/2010/main" val="2613058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8160" y="335281"/>
            <a:ext cx="13213080" cy="1005840"/>
          </a:xfrm>
          <a:prstGeom prst="rect">
            <a:avLst/>
          </a:prstGeom>
        </p:spPr>
        <p:txBody>
          <a:bodyPr lIns="146304" tIns="73152" rIns="146304" bIns="73152"/>
          <a:lstStyle/>
          <a:p>
            <a:r>
              <a:rPr lang="en-US" smtClean="0"/>
              <a:t>Click to edit Master title style</a:t>
            </a:r>
            <a:endParaRPr lang="en-US"/>
          </a:p>
        </p:txBody>
      </p:sp>
      <p:sp>
        <p:nvSpPr>
          <p:cNvPr id="3" name="Subtitle 2"/>
          <p:cNvSpPr>
            <a:spLocks noGrp="1"/>
          </p:cNvSpPr>
          <p:nvPr>
            <p:ph type="subTitle" idx="1"/>
          </p:nvPr>
        </p:nvSpPr>
        <p:spPr>
          <a:xfrm>
            <a:off x="647700" y="1564640"/>
            <a:ext cx="14249400" cy="7487920"/>
          </a:xfrm>
          <a:prstGeom prst="rect">
            <a:avLst/>
          </a:prstGeom>
        </p:spPr>
        <p:txBody>
          <a:bodyPr lIns="0" tIns="0" rIns="0" bIns="0"/>
          <a:lstStyle>
            <a:lvl1pPr marL="0" indent="0" algn="l">
              <a:buNone/>
              <a:defRPr>
                <a:solidFill>
                  <a:schemeClr val="tx1">
                    <a:tint val="75000"/>
                  </a:schemeClr>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F1798C7-9A08-4519-BDF6-C32973FB762D}" type="slidenum">
              <a:rPr lang="en-US" altLang="de-DE"/>
              <a:pPr/>
              <a:t>‹Nr.›</a:t>
            </a:fld>
            <a:endParaRPr lang="en-US" altLang="de-DE"/>
          </a:p>
        </p:txBody>
      </p:sp>
    </p:spTree>
    <p:extLst>
      <p:ext uri="{BB962C8B-B14F-4D97-AF65-F5344CB8AC3E}">
        <p14:creationId xmlns:p14="http://schemas.microsoft.com/office/powerpoint/2010/main" val="1260946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Content Placeholder 2"/>
          <p:cNvSpPr>
            <a:spLocks noGrp="1"/>
          </p:cNvSpPr>
          <p:nvPr>
            <p:ph idx="1"/>
          </p:nvPr>
        </p:nvSpPr>
        <p:spPr>
          <a:xfrm>
            <a:off x="777240" y="1676402"/>
            <a:ext cx="13990320" cy="7308639"/>
          </a:xfrm>
          <a:prstGeom prst="rect">
            <a:avLst/>
          </a:prstGeom>
        </p:spPr>
        <p:txBody>
          <a:bodyPr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91758A8-8BAC-41CB-BD2B-D4EB607D5F1D}" type="slidenum">
              <a:rPr lang="en-US" altLang="de-DE"/>
              <a:pPr/>
              <a:t>‹Nr.›</a:t>
            </a:fld>
            <a:endParaRPr lang="en-US" altLang="de-DE"/>
          </a:p>
        </p:txBody>
      </p:sp>
    </p:spTree>
    <p:extLst>
      <p:ext uri="{BB962C8B-B14F-4D97-AF65-F5344CB8AC3E}">
        <p14:creationId xmlns:p14="http://schemas.microsoft.com/office/powerpoint/2010/main" val="1838048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7932" y="6463454"/>
            <a:ext cx="13213080" cy="1997710"/>
          </a:xfrm>
          <a:prstGeom prst="rect">
            <a:avLst/>
          </a:prstGeom>
        </p:spPr>
        <p:txBody>
          <a:bodyPr lIns="146304" tIns="73152" rIns="146304" bIns="73152"/>
          <a:lstStyle>
            <a:lvl1pPr algn="l">
              <a:defRPr sz="6400" b="1" cap="all"/>
            </a:lvl1pPr>
          </a:lstStyle>
          <a:p>
            <a:r>
              <a:rPr lang="en-US" smtClean="0"/>
              <a:t>Click to edit Master title style</a:t>
            </a:r>
            <a:endParaRPr lang="en-US"/>
          </a:p>
        </p:txBody>
      </p:sp>
      <p:sp>
        <p:nvSpPr>
          <p:cNvPr id="3" name="Text Placeholder 2"/>
          <p:cNvSpPr>
            <a:spLocks noGrp="1"/>
          </p:cNvSpPr>
          <p:nvPr>
            <p:ph type="body" idx="1"/>
          </p:nvPr>
        </p:nvSpPr>
        <p:spPr>
          <a:xfrm>
            <a:off x="1227932" y="4263181"/>
            <a:ext cx="13213080" cy="2200274"/>
          </a:xfrm>
          <a:prstGeom prst="rect">
            <a:avLst/>
          </a:prstGeom>
        </p:spPr>
        <p:txBody>
          <a:bodyPr lIns="146304" tIns="73152" rIns="146304" bIns="73152" anchor="b"/>
          <a:lstStyle>
            <a:lvl1pPr marL="0" indent="0">
              <a:buNone/>
              <a:defRPr sz="3200">
                <a:solidFill>
                  <a:schemeClr val="tx1">
                    <a:tint val="75000"/>
                  </a:schemeClr>
                </a:solidFill>
              </a:defRPr>
            </a:lvl1pPr>
            <a:lvl2pPr marL="731520" indent="0">
              <a:buNone/>
              <a:defRPr sz="2900">
                <a:solidFill>
                  <a:schemeClr val="tx1">
                    <a:tint val="75000"/>
                  </a:schemeClr>
                </a:solidFill>
              </a:defRPr>
            </a:lvl2pPr>
            <a:lvl3pPr marL="1463040" indent="0">
              <a:buNone/>
              <a:defRPr sz="2600">
                <a:solidFill>
                  <a:schemeClr val="tx1">
                    <a:tint val="75000"/>
                  </a:schemeClr>
                </a:solidFill>
              </a:defRPr>
            </a:lvl3pPr>
            <a:lvl4pPr marL="2194560" indent="0">
              <a:buNone/>
              <a:defRPr sz="2200">
                <a:solidFill>
                  <a:schemeClr val="tx1">
                    <a:tint val="75000"/>
                  </a:schemeClr>
                </a:solidFill>
              </a:defRPr>
            </a:lvl4pPr>
            <a:lvl5pPr marL="2926080" indent="0">
              <a:buNone/>
              <a:defRPr sz="2200">
                <a:solidFill>
                  <a:schemeClr val="tx1">
                    <a:tint val="75000"/>
                  </a:schemeClr>
                </a:solidFill>
              </a:defRPr>
            </a:lvl5pPr>
            <a:lvl6pPr marL="3657600" indent="0">
              <a:buNone/>
              <a:defRPr sz="2200">
                <a:solidFill>
                  <a:schemeClr val="tx1">
                    <a:tint val="75000"/>
                  </a:schemeClr>
                </a:solidFill>
              </a:defRPr>
            </a:lvl6pPr>
            <a:lvl7pPr marL="4389120" indent="0">
              <a:buNone/>
              <a:defRPr sz="2200">
                <a:solidFill>
                  <a:schemeClr val="tx1">
                    <a:tint val="75000"/>
                  </a:schemeClr>
                </a:solidFill>
              </a:defRPr>
            </a:lvl7pPr>
            <a:lvl8pPr marL="5120640" indent="0">
              <a:buNone/>
              <a:defRPr sz="2200">
                <a:solidFill>
                  <a:schemeClr val="tx1">
                    <a:tint val="75000"/>
                  </a:schemeClr>
                </a:solidFill>
              </a:defRPr>
            </a:lvl8pPr>
            <a:lvl9pPr marL="5852160" indent="0">
              <a:buNone/>
              <a:defRPr sz="2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AFB2A7D-0406-4325-A96A-4EF573AA318E}" type="slidenum">
              <a:rPr lang="en-US" altLang="de-DE"/>
              <a:pPr/>
              <a:t>‹Nr.›</a:t>
            </a:fld>
            <a:endParaRPr lang="en-US" altLang="de-DE"/>
          </a:p>
        </p:txBody>
      </p:sp>
    </p:spTree>
    <p:extLst>
      <p:ext uri="{BB962C8B-B14F-4D97-AF65-F5344CB8AC3E}">
        <p14:creationId xmlns:p14="http://schemas.microsoft.com/office/powerpoint/2010/main" val="1099167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Content Placeholder 2"/>
          <p:cNvSpPr>
            <a:spLocks noGrp="1"/>
          </p:cNvSpPr>
          <p:nvPr>
            <p:ph sz="half" idx="1"/>
          </p:nvPr>
        </p:nvSpPr>
        <p:spPr>
          <a:xfrm>
            <a:off x="777240" y="2346962"/>
            <a:ext cx="6865620" cy="6638079"/>
          </a:xfrm>
          <a:prstGeom prst="rect">
            <a:avLst/>
          </a:prstGeom>
        </p:spPr>
        <p:txBody>
          <a:bodyPr lIns="146304" tIns="73152" rIns="146304" bIns="73152"/>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901940" y="2346962"/>
            <a:ext cx="6865620" cy="6638079"/>
          </a:xfrm>
          <a:prstGeom prst="rect">
            <a:avLst/>
          </a:prstGeom>
        </p:spPr>
        <p:txBody>
          <a:bodyPr lIns="146304" tIns="73152" rIns="146304" bIns="73152"/>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5FE5B552-8EFD-4B92-A696-7A1F4138D8FF}" type="slidenum">
              <a:rPr lang="en-US" altLang="de-DE"/>
              <a:pPr/>
              <a:t>‹Nr.›</a:t>
            </a:fld>
            <a:endParaRPr lang="en-US" altLang="de-DE"/>
          </a:p>
        </p:txBody>
      </p:sp>
    </p:spTree>
    <p:extLst>
      <p:ext uri="{BB962C8B-B14F-4D97-AF65-F5344CB8AC3E}">
        <p14:creationId xmlns:p14="http://schemas.microsoft.com/office/powerpoint/2010/main" val="3150863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77240" y="2251499"/>
            <a:ext cx="6868320" cy="938318"/>
          </a:xfrm>
          <a:prstGeom prst="rect">
            <a:avLst/>
          </a:prstGeom>
        </p:spPr>
        <p:txBody>
          <a:bodyPr lIns="146304" tIns="73152" rIns="146304" bIns="73152"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smtClean="0"/>
              <a:t>Click to edit Master text styles</a:t>
            </a:r>
          </a:p>
        </p:txBody>
      </p:sp>
      <p:sp>
        <p:nvSpPr>
          <p:cNvPr id="4" name="Content Placeholder 3"/>
          <p:cNvSpPr>
            <a:spLocks noGrp="1"/>
          </p:cNvSpPr>
          <p:nvPr>
            <p:ph sz="half" idx="2"/>
          </p:nvPr>
        </p:nvSpPr>
        <p:spPr>
          <a:xfrm>
            <a:off x="777240" y="3189817"/>
            <a:ext cx="6868320" cy="5795222"/>
          </a:xfrm>
          <a:prstGeom prst="rect">
            <a:avLst/>
          </a:prstGeom>
        </p:spPr>
        <p:txBody>
          <a:bodyPr lIns="146304" tIns="73152" rIns="146304" bIns="73152"/>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896543" y="2251499"/>
            <a:ext cx="6871018" cy="938318"/>
          </a:xfrm>
          <a:prstGeom prst="rect">
            <a:avLst/>
          </a:prstGeom>
        </p:spPr>
        <p:txBody>
          <a:bodyPr lIns="146304" tIns="73152" rIns="146304" bIns="73152"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smtClean="0"/>
              <a:t>Click to edit Master text styles</a:t>
            </a:r>
          </a:p>
        </p:txBody>
      </p:sp>
      <p:sp>
        <p:nvSpPr>
          <p:cNvPr id="6" name="Content Placeholder 5"/>
          <p:cNvSpPr>
            <a:spLocks noGrp="1"/>
          </p:cNvSpPr>
          <p:nvPr>
            <p:ph sz="quarter" idx="4"/>
          </p:nvPr>
        </p:nvSpPr>
        <p:spPr>
          <a:xfrm>
            <a:off x="7896543" y="3189817"/>
            <a:ext cx="6871018" cy="5795222"/>
          </a:xfrm>
          <a:prstGeom prst="rect">
            <a:avLst/>
          </a:prstGeom>
        </p:spPr>
        <p:txBody>
          <a:bodyPr lIns="146304" tIns="73152" rIns="146304" bIns="73152"/>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8" name="Footer Placeholder 7"/>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DB5BFAB5-0C66-4FC4-B8E2-136CBE08A553}" type="slidenum">
              <a:rPr lang="en-US" altLang="de-DE"/>
              <a:pPr/>
              <a:t>‹Nr.›</a:t>
            </a:fld>
            <a:endParaRPr lang="en-US" altLang="de-DE"/>
          </a:p>
        </p:txBody>
      </p:sp>
    </p:spTree>
    <p:extLst>
      <p:ext uri="{BB962C8B-B14F-4D97-AF65-F5344CB8AC3E}">
        <p14:creationId xmlns:p14="http://schemas.microsoft.com/office/powerpoint/2010/main" val="3038581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Date Placeholder 2"/>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4" name="Footer Placeholder 3"/>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B9189A72-D13E-4BEB-ADDD-2E60759525FD}" type="slidenum">
              <a:rPr lang="en-US" altLang="de-DE"/>
              <a:pPr/>
              <a:t>‹Nr.›</a:t>
            </a:fld>
            <a:endParaRPr lang="en-US" altLang="de-DE"/>
          </a:p>
        </p:txBody>
      </p:sp>
    </p:spTree>
    <p:extLst>
      <p:ext uri="{BB962C8B-B14F-4D97-AF65-F5344CB8AC3E}">
        <p14:creationId xmlns:p14="http://schemas.microsoft.com/office/powerpoint/2010/main" val="26210654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3" name="Footer Placeholder 2"/>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FC99AFBE-51FC-434D-AABF-B993F63F14D1}" type="slidenum">
              <a:rPr lang="en-US" altLang="de-DE"/>
              <a:pPr/>
              <a:t>‹Nr.›</a:t>
            </a:fld>
            <a:endParaRPr lang="en-US" altLang="de-DE"/>
          </a:p>
        </p:txBody>
      </p:sp>
    </p:spTree>
    <p:extLst>
      <p:ext uri="{BB962C8B-B14F-4D97-AF65-F5344CB8AC3E}">
        <p14:creationId xmlns:p14="http://schemas.microsoft.com/office/powerpoint/2010/main" val="2039282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3" y="400473"/>
            <a:ext cx="5114132" cy="1704340"/>
          </a:xfrm>
          <a:prstGeom prst="rect">
            <a:avLst/>
          </a:prstGeom>
        </p:spPr>
        <p:txBody>
          <a:bodyPr lIns="146304" tIns="73152" rIns="146304" bIns="73152" anchor="b"/>
          <a:lstStyle>
            <a:lvl1pPr algn="l">
              <a:defRPr sz="3200" b="1"/>
            </a:lvl1pPr>
          </a:lstStyle>
          <a:p>
            <a:r>
              <a:rPr lang="en-US" smtClean="0"/>
              <a:t>Click to edit Master title style</a:t>
            </a:r>
            <a:endParaRPr lang="en-US"/>
          </a:p>
        </p:txBody>
      </p:sp>
      <p:sp>
        <p:nvSpPr>
          <p:cNvPr id="3" name="Content Placeholder 2"/>
          <p:cNvSpPr>
            <a:spLocks noGrp="1"/>
          </p:cNvSpPr>
          <p:nvPr>
            <p:ph idx="1"/>
          </p:nvPr>
        </p:nvSpPr>
        <p:spPr>
          <a:xfrm>
            <a:off x="6077585" y="400475"/>
            <a:ext cx="8689975" cy="8584566"/>
          </a:xfrm>
          <a:prstGeom prst="rect">
            <a:avLst/>
          </a:prstGeom>
        </p:spPr>
        <p:txBody>
          <a:bodyPr lIns="146304" tIns="73152" rIns="146304" bIns="73152"/>
          <a:lstStyle>
            <a:lvl1pPr>
              <a:defRPr sz="5100"/>
            </a:lvl1pPr>
            <a:lvl2pPr>
              <a:defRPr sz="4500"/>
            </a:lvl2pPr>
            <a:lvl3pPr>
              <a:defRPr sz="38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77243" y="2104815"/>
            <a:ext cx="5114132" cy="6880226"/>
          </a:xfrm>
          <a:prstGeom prst="rect">
            <a:avLst/>
          </a:prstGeom>
        </p:spPr>
        <p:txBody>
          <a:bodyPr lIns="146304" tIns="73152" rIns="146304" bIns="73152"/>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smtClean="0"/>
              <a:t>Click to edit Master text styles</a:t>
            </a:r>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02D559C3-6929-4504-930C-B8C9B33E7B12}" type="slidenum">
              <a:rPr lang="en-US" altLang="de-DE"/>
              <a:pPr/>
              <a:t>‹Nr.›</a:t>
            </a:fld>
            <a:endParaRPr lang="en-US" altLang="de-DE"/>
          </a:p>
        </p:txBody>
      </p:sp>
    </p:spTree>
    <p:extLst>
      <p:ext uri="{BB962C8B-B14F-4D97-AF65-F5344CB8AC3E}">
        <p14:creationId xmlns:p14="http://schemas.microsoft.com/office/powerpoint/2010/main" val="1005665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Content Placeholder 2"/>
          <p:cNvSpPr>
            <a:spLocks noGrp="1"/>
          </p:cNvSpPr>
          <p:nvPr>
            <p:ph idx="1"/>
          </p:nvPr>
        </p:nvSpPr>
        <p:spPr>
          <a:xfrm>
            <a:off x="777240" y="1676402"/>
            <a:ext cx="13990320" cy="7308639"/>
          </a:xfrm>
          <a:prstGeom prst="rect">
            <a:avLst/>
          </a:prstGeom>
        </p:spPr>
        <p:txBody>
          <a:bodyPr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FB675B39-D39A-43C1-9D21-B7508B509C0A}" type="slidenum">
              <a:rPr lang="en-US" altLang="de-DE"/>
              <a:pPr/>
              <a:t>‹Nr.›</a:t>
            </a:fld>
            <a:endParaRPr lang="en-US" altLang="de-DE"/>
          </a:p>
        </p:txBody>
      </p:sp>
    </p:spTree>
    <p:extLst>
      <p:ext uri="{BB962C8B-B14F-4D97-AF65-F5344CB8AC3E}">
        <p14:creationId xmlns:p14="http://schemas.microsoft.com/office/powerpoint/2010/main" val="21511217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6890" y="7040880"/>
            <a:ext cx="9326880" cy="831216"/>
          </a:xfrm>
          <a:prstGeom prst="rect">
            <a:avLst/>
          </a:prstGeom>
        </p:spPr>
        <p:txBody>
          <a:bodyPr lIns="146304" tIns="73152" rIns="146304" bIns="73152" anchor="b"/>
          <a:lstStyle>
            <a:lvl1pPr algn="l">
              <a:defRPr sz="3200" b="1"/>
            </a:lvl1pPr>
          </a:lstStyle>
          <a:p>
            <a:r>
              <a:rPr lang="en-US" smtClean="0"/>
              <a:t>Click to edit Master title style</a:t>
            </a:r>
            <a:endParaRPr lang="en-US"/>
          </a:p>
        </p:txBody>
      </p:sp>
      <p:sp>
        <p:nvSpPr>
          <p:cNvPr id="3" name="Picture Placeholder 2"/>
          <p:cNvSpPr>
            <a:spLocks noGrp="1"/>
          </p:cNvSpPr>
          <p:nvPr>
            <p:ph type="pic" idx="1"/>
          </p:nvPr>
        </p:nvSpPr>
        <p:spPr>
          <a:xfrm>
            <a:off x="3046890" y="898737"/>
            <a:ext cx="9326880" cy="6035040"/>
          </a:xfrm>
          <a:prstGeom prst="rect">
            <a:avLst/>
          </a:prstGeom>
        </p:spPr>
        <p:txBody>
          <a:bodyPr lIns="146304" tIns="73152" rIns="146304" bIns="73152" rtlCol="0">
            <a:normAutofit/>
          </a:bodyPr>
          <a:lstStyle>
            <a:lvl1pPr marL="0" indent="0">
              <a:buNone/>
              <a:defRPr sz="5100"/>
            </a:lvl1pPr>
            <a:lvl2pPr marL="731520" indent="0">
              <a:buNone/>
              <a:defRPr sz="4500"/>
            </a:lvl2pPr>
            <a:lvl3pPr marL="1463040" indent="0">
              <a:buNone/>
              <a:defRPr sz="3800"/>
            </a:lvl3pPr>
            <a:lvl4pPr marL="2194560" indent="0">
              <a:buNone/>
              <a:defRPr sz="3200"/>
            </a:lvl4pPr>
            <a:lvl5pPr marL="2926080" indent="0">
              <a:buNone/>
              <a:defRPr sz="3200"/>
            </a:lvl5pPr>
            <a:lvl6pPr marL="3657600" indent="0">
              <a:buNone/>
              <a:defRPr sz="3200"/>
            </a:lvl6pPr>
            <a:lvl7pPr marL="4389120" indent="0">
              <a:buNone/>
              <a:defRPr sz="3200"/>
            </a:lvl7pPr>
            <a:lvl8pPr marL="5120640" indent="0">
              <a:buNone/>
              <a:defRPr sz="3200"/>
            </a:lvl8pPr>
            <a:lvl9pPr marL="5852160" indent="0">
              <a:buNone/>
              <a:defRPr sz="3200"/>
            </a:lvl9pPr>
          </a:lstStyle>
          <a:p>
            <a:pPr lvl="0"/>
            <a:endParaRPr lang="en-US" noProof="0" dirty="0"/>
          </a:p>
        </p:txBody>
      </p:sp>
      <p:sp>
        <p:nvSpPr>
          <p:cNvPr id="4" name="Text Placeholder 3"/>
          <p:cNvSpPr>
            <a:spLocks noGrp="1"/>
          </p:cNvSpPr>
          <p:nvPr>
            <p:ph type="body" sz="half" idx="2"/>
          </p:nvPr>
        </p:nvSpPr>
        <p:spPr>
          <a:xfrm>
            <a:off x="3046890" y="7872096"/>
            <a:ext cx="9326880" cy="1180464"/>
          </a:xfrm>
          <a:prstGeom prst="rect">
            <a:avLst/>
          </a:prstGeom>
        </p:spPr>
        <p:txBody>
          <a:bodyPr lIns="146304" tIns="73152" rIns="146304" bIns="73152"/>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smtClean="0"/>
              <a:t>Click to edit Master text styles</a:t>
            </a:r>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512EF6D4-ABA6-4C6B-BD23-52C258D94BE3}" type="slidenum">
              <a:rPr lang="en-US" altLang="de-DE"/>
              <a:pPr/>
              <a:t>‹Nr.›</a:t>
            </a:fld>
            <a:endParaRPr lang="en-US" altLang="de-DE"/>
          </a:p>
        </p:txBody>
      </p:sp>
    </p:spTree>
    <p:extLst>
      <p:ext uri="{BB962C8B-B14F-4D97-AF65-F5344CB8AC3E}">
        <p14:creationId xmlns:p14="http://schemas.microsoft.com/office/powerpoint/2010/main" val="7720830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1676402"/>
            <a:ext cx="13990320" cy="7308639"/>
          </a:xfrm>
          <a:prstGeom prst="rect">
            <a:avLst/>
          </a:prstGeom>
        </p:spPr>
        <p:txBody>
          <a:bodyPr vert="eaVert"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430959F-7468-4FD4-AC8E-1888FF3E3B8B}" type="slidenum">
              <a:rPr lang="en-US" altLang="de-DE"/>
              <a:pPr/>
              <a:t>‹Nr.›</a:t>
            </a:fld>
            <a:endParaRPr lang="en-US" altLang="de-DE"/>
          </a:p>
        </p:txBody>
      </p:sp>
    </p:spTree>
    <p:extLst>
      <p:ext uri="{BB962C8B-B14F-4D97-AF65-F5344CB8AC3E}">
        <p14:creationId xmlns:p14="http://schemas.microsoft.com/office/powerpoint/2010/main" val="41826368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980" y="402804"/>
            <a:ext cx="3497580" cy="8582237"/>
          </a:xfrm>
          <a:prstGeom prst="rect">
            <a:avLst/>
          </a:prstGeom>
        </p:spPr>
        <p:txBody>
          <a:bodyPr vert="eaVert" lIns="146304" tIns="73152" rIns="146304" bIns="73152"/>
          <a:lstStyle/>
          <a:p>
            <a:r>
              <a:rPr lang="en-US" smtClean="0"/>
              <a:t>Click to edit Master title style</a:t>
            </a:r>
            <a:endParaRPr lang="en-US"/>
          </a:p>
        </p:txBody>
      </p:sp>
      <p:sp>
        <p:nvSpPr>
          <p:cNvPr id="3" name="Vertical Text Placeholder 2"/>
          <p:cNvSpPr>
            <a:spLocks noGrp="1"/>
          </p:cNvSpPr>
          <p:nvPr>
            <p:ph type="body" orient="vert" idx="1"/>
          </p:nvPr>
        </p:nvSpPr>
        <p:spPr>
          <a:xfrm>
            <a:off x="777240" y="402804"/>
            <a:ext cx="10233660" cy="8582237"/>
          </a:xfrm>
          <a:prstGeom prst="rect">
            <a:avLst/>
          </a:prstGeom>
        </p:spPr>
        <p:txBody>
          <a:bodyPr vert="eaVert" lIns="146304" tIns="73152" rIns="146304" bIns="73152"/>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E7390CC-B746-4CD4-A88E-DBEEE4D0F63A}" type="slidenum">
              <a:rPr lang="en-US" altLang="de-DE"/>
              <a:pPr/>
              <a:t>‹Nr.›</a:t>
            </a:fld>
            <a:endParaRPr lang="en-US" altLang="de-DE"/>
          </a:p>
        </p:txBody>
      </p:sp>
    </p:spTree>
    <p:extLst>
      <p:ext uri="{BB962C8B-B14F-4D97-AF65-F5344CB8AC3E}">
        <p14:creationId xmlns:p14="http://schemas.microsoft.com/office/powerpoint/2010/main" val="208061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7932" y="6463454"/>
            <a:ext cx="13213080" cy="1997710"/>
          </a:xfrm>
          <a:prstGeom prst="rect">
            <a:avLst/>
          </a:prstGeom>
        </p:spPr>
        <p:txBody>
          <a:bodyPr lIns="146304" tIns="73152" rIns="146304" bIns="73152"/>
          <a:lstStyle>
            <a:lvl1pPr algn="l">
              <a:defRPr sz="6400" b="1" cap="all"/>
            </a:lvl1pPr>
          </a:lstStyle>
          <a:p>
            <a:r>
              <a:rPr lang="en-US" smtClean="0"/>
              <a:t>Click to edit Master title style</a:t>
            </a:r>
            <a:endParaRPr lang="en-US"/>
          </a:p>
        </p:txBody>
      </p:sp>
      <p:sp>
        <p:nvSpPr>
          <p:cNvPr id="3" name="Text Placeholder 2"/>
          <p:cNvSpPr>
            <a:spLocks noGrp="1"/>
          </p:cNvSpPr>
          <p:nvPr>
            <p:ph type="body" idx="1"/>
          </p:nvPr>
        </p:nvSpPr>
        <p:spPr>
          <a:xfrm>
            <a:off x="1227932" y="4263181"/>
            <a:ext cx="13213080" cy="2200274"/>
          </a:xfrm>
          <a:prstGeom prst="rect">
            <a:avLst/>
          </a:prstGeom>
        </p:spPr>
        <p:txBody>
          <a:bodyPr lIns="146304" tIns="73152" rIns="146304" bIns="73152" anchor="b"/>
          <a:lstStyle>
            <a:lvl1pPr marL="0" indent="0">
              <a:buNone/>
              <a:defRPr sz="3200">
                <a:solidFill>
                  <a:schemeClr val="tx1">
                    <a:tint val="75000"/>
                  </a:schemeClr>
                </a:solidFill>
              </a:defRPr>
            </a:lvl1pPr>
            <a:lvl2pPr marL="731520" indent="0">
              <a:buNone/>
              <a:defRPr sz="2900">
                <a:solidFill>
                  <a:schemeClr val="tx1">
                    <a:tint val="75000"/>
                  </a:schemeClr>
                </a:solidFill>
              </a:defRPr>
            </a:lvl2pPr>
            <a:lvl3pPr marL="1463040" indent="0">
              <a:buNone/>
              <a:defRPr sz="2600">
                <a:solidFill>
                  <a:schemeClr val="tx1">
                    <a:tint val="75000"/>
                  </a:schemeClr>
                </a:solidFill>
              </a:defRPr>
            </a:lvl3pPr>
            <a:lvl4pPr marL="2194560" indent="0">
              <a:buNone/>
              <a:defRPr sz="2200">
                <a:solidFill>
                  <a:schemeClr val="tx1">
                    <a:tint val="75000"/>
                  </a:schemeClr>
                </a:solidFill>
              </a:defRPr>
            </a:lvl4pPr>
            <a:lvl5pPr marL="2926080" indent="0">
              <a:buNone/>
              <a:defRPr sz="2200">
                <a:solidFill>
                  <a:schemeClr val="tx1">
                    <a:tint val="75000"/>
                  </a:schemeClr>
                </a:solidFill>
              </a:defRPr>
            </a:lvl5pPr>
            <a:lvl6pPr marL="3657600" indent="0">
              <a:buNone/>
              <a:defRPr sz="2200">
                <a:solidFill>
                  <a:schemeClr val="tx1">
                    <a:tint val="75000"/>
                  </a:schemeClr>
                </a:solidFill>
              </a:defRPr>
            </a:lvl6pPr>
            <a:lvl7pPr marL="4389120" indent="0">
              <a:buNone/>
              <a:defRPr sz="2200">
                <a:solidFill>
                  <a:schemeClr val="tx1">
                    <a:tint val="75000"/>
                  </a:schemeClr>
                </a:solidFill>
              </a:defRPr>
            </a:lvl7pPr>
            <a:lvl8pPr marL="5120640" indent="0">
              <a:buNone/>
              <a:defRPr sz="2200">
                <a:solidFill>
                  <a:schemeClr val="tx1">
                    <a:tint val="75000"/>
                  </a:schemeClr>
                </a:solidFill>
              </a:defRPr>
            </a:lvl8pPr>
            <a:lvl9pPr marL="5852160" indent="0">
              <a:buNone/>
              <a:defRPr sz="2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D000760D-27F7-4BD8-A34E-8AF6C834755E}" type="slidenum">
              <a:rPr lang="en-US" altLang="de-DE"/>
              <a:pPr/>
              <a:t>‹Nr.›</a:t>
            </a:fld>
            <a:endParaRPr lang="en-US" altLang="de-DE"/>
          </a:p>
        </p:txBody>
      </p:sp>
    </p:spTree>
    <p:extLst>
      <p:ext uri="{BB962C8B-B14F-4D97-AF65-F5344CB8AC3E}">
        <p14:creationId xmlns:p14="http://schemas.microsoft.com/office/powerpoint/2010/main" val="3007641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Content Placeholder 2"/>
          <p:cNvSpPr>
            <a:spLocks noGrp="1"/>
          </p:cNvSpPr>
          <p:nvPr>
            <p:ph sz="half" idx="1"/>
          </p:nvPr>
        </p:nvSpPr>
        <p:spPr>
          <a:xfrm>
            <a:off x="777240" y="2346962"/>
            <a:ext cx="6865620" cy="6638079"/>
          </a:xfrm>
          <a:prstGeom prst="rect">
            <a:avLst/>
          </a:prstGeom>
        </p:spPr>
        <p:txBody>
          <a:bodyPr lIns="146304" tIns="73152" rIns="146304" bIns="73152"/>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901940" y="2346962"/>
            <a:ext cx="6865620" cy="6638079"/>
          </a:xfrm>
          <a:prstGeom prst="rect">
            <a:avLst/>
          </a:prstGeom>
        </p:spPr>
        <p:txBody>
          <a:bodyPr lIns="146304" tIns="73152" rIns="146304" bIns="73152"/>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2AD08BD6-AAAF-4C5E-ADD9-ADA8ABFA6F59}" type="slidenum">
              <a:rPr lang="en-US" altLang="de-DE"/>
              <a:pPr/>
              <a:t>‹Nr.›</a:t>
            </a:fld>
            <a:endParaRPr lang="en-US" altLang="de-DE"/>
          </a:p>
        </p:txBody>
      </p:sp>
    </p:spTree>
    <p:extLst>
      <p:ext uri="{BB962C8B-B14F-4D97-AF65-F5344CB8AC3E}">
        <p14:creationId xmlns:p14="http://schemas.microsoft.com/office/powerpoint/2010/main" val="4496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77240" y="2251499"/>
            <a:ext cx="6868320" cy="938318"/>
          </a:xfrm>
          <a:prstGeom prst="rect">
            <a:avLst/>
          </a:prstGeom>
        </p:spPr>
        <p:txBody>
          <a:bodyPr lIns="146304" tIns="73152" rIns="146304" bIns="73152"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smtClean="0"/>
              <a:t>Click to edit Master text styles</a:t>
            </a:r>
          </a:p>
        </p:txBody>
      </p:sp>
      <p:sp>
        <p:nvSpPr>
          <p:cNvPr id="4" name="Content Placeholder 3"/>
          <p:cNvSpPr>
            <a:spLocks noGrp="1"/>
          </p:cNvSpPr>
          <p:nvPr>
            <p:ph sz="half" idx="2"/>
          </p:nvPr>
        </p:nvSpPr>
        <p:spPr>
          <a:xfrm>
            <a:off x="777240" y="3189817"/>
            <a:ext cx="6868320" cy="5795222"/>
          </a:xfrm>
          <a:prstGeom prst="rect">
            <a:avLst/>
          </a:prstGeom>
        </p:spPr>
        <p:txBody>
          <a:bodyPr lIns="146304" tIns="73152" rIns="146304" bIns="73152"/>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896543" y="2251499"/>
            <a:ext cx="6871018" cy="938318"/>
          </a:xfrm>
          <a:prstGeom prst="rect">
            <a:avLst/>
          </a:prstGeom>
        </p:spPr>
        <p:txBody>
          <a:bodyPr lIns="146304" tIns="73152" rIns="146304" bIns="73152"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smtClean="0"/>
              <a:t>Click to edit Master text styles</a:t>
            </a:r>
          </a:p>
        </p:txBody>
      </p:sp>
      <p:sp>
        <p:nvSpPr>
          <p:cNvPr id="6" name="Content Placeholder 5"/>
          <p:cNvSpPr>
            <a:spLocks noGrp="1"/>
          </p:cNvSpPr>
          <p:nvPr>
            <p:ph sz="quarter" idx="4"/>
          </p:nvPr>
        </p:nvSpPr>
        <p:spPr>
          <a:xfrm>
            <a:off x="7896543" y="3189817"/>
            <a:ext cx="6871018" cy="5795222"/>
          </a:xfrm>
          <a:prstGeom prst="rect">
            <a:avLst/>
          </a:prstGeom>
        </p:spPr>
        <p:txBody>
          <a:bodyPr lIns="146304" tIns="73152" rIns="146304" bIns="73152"/>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8" name="Footer Placeholder 7"/>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9" name="Slide Number Placeholder 8"/>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F98285CB-3A9F-4E5F-9A98-A7F197D3F84E}" type="slidenum">
              <a:rPr lang="en-US" altLang="de-DE"/>
              <a:pPr/>
              <a:t>‹Nr.›</a:t>
            </a:fld>
            <a:endParaRPr lang="en-US" altLang="de-DE"/>
          </a:p>
        </p:txBody>
      </p:sp>
    </p:spTree>
    <p:extLst>
      <p:ext uri="{BB962C8B-B14F-4D97-AF65-F5344CB8AC3E}">
        <p14:creationId xmlns:p14="http://schemas.microsoft.com/office/powerpoint/2010/main" val="1096367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938318"/>
          </a:xfrm>
          <a:prstGeom prst="rect">
            <a:avLst/>
          </a:prstGeom>
        </p:spPr>
        <p:txBody>
          <a:bodyPr lIns="146304" tIns="73152" rIns="146304" bIns="73152"/>
          <a:lstStyle/>
          <a:p>
            <a:r>
              <a:rPr lang="en-US" smtClean="0"/>
              <a:t>Click to edit Master title style</a:t>
            </a:r>
            <a:endParaRPr lang="en-US"/>
          </a:p>
        </p:txBody>
      </p:sp>
      <p:sp>
        <p:nvSpPr>
          <p:cNvPr id="3" name="Date Placeholder 2"/>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4" name="Footer Placeholder 3"/>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63DACC7D-25BE-48BB-96FF-8AD43957063E}" type="slidenum">
              <a:rPr lang="en-US" altLang="de-DE"/>
              <a:pPr/>
              <a:t>‹Nr.›</a:t>
            </a:fld>
            <a:endParaRPr lang="en-US" altLang="de-DE"/>
          </a:p>
        </p:txBody>
      </p:sp>
    </p:spTree>
    <p:extLst>
      <p:ext uri="{BB962C8B-B14F-4D97-AF65-F5344CB8AC3E}">
        <p14:creationId xmlns:p14="http://schemas.microsoft.com/office/powerpoint/2010/main" val="5577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3" name="Footer Placeholder 2"/>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4" name="Slide Number Placeholder 3"/>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FA5A8483-FE28-48C3-AD79-CE66673D8F8E}" type="slidenum">
              <a:rPr lang="en-US" altLang="de-DE"/>
              <a:pPr/>
              <a:t>‹Nr.›</a:t>
            </a:fld>
            <a:endParaRPr lang="en-US" altLang="de-DE"/>
          </a:p>
        </p:txBody>
      </p:sp>
    </p:spTree>
    <p:extLst>
      <p:ext uri="{BB962C8B-B14F-4D97-AF65-F5344CB8AC3E}">
        <p14:creationId xmlns:p14="http://schemas.microsoft.com/office/powerpoint/2010/main" val="4117489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3" y="400473"/>
            <a:ext cx="5114132" cy="1704340"/>
          </a:xfrm>
          <a:prstGeom prst="rect">
            <a:avLst/>
          </a:prstGeom>
        </p:spPr>
        <p:txBody>
          <a:bodyPr lIns="146304" tIns="73152" rIns="146304" bIns="73152" anchor="b"/>
          <a:lstStyle>
            <a:lvl1pPr algn="l">
              <a:defRPr sz="3200" b="1"/>
            </a:lvl1pPr>
          </a:lstStyle>
          <a:p>
            <a:r>
              <a:rPr lang="en-US" smtClean="0"/>
              <a:t>Click to edit Master title style</a:t>
            </a:r>
            <a:endParaRPr lang="en-US"/>
          </a:p>
        </p:txBody>
      </p:sp>
      <p:sp>
        <p:nvSpPr>
          <p:cNvPr id="3" name="Content Placeholder 2"/>
          <p:cNvSpPr>
            <a:spLocks noGrp="1"/>
          </p:cNvSpPr>
          <p:nvPr>
            <p:ph idx="1"/>
          </p:nvPr>
        </p:nvSpPr>
        <p:spPr>
          <a:xfrm>
            <a:off x="6077585" y="400475"/>
            <a:ext cx="8689975" cy="8584566"/>
          </a:xfrm>
          <a:prstGeom prst="rect">
            <a:avLst/>
          </a:prstGeom>
        </p:spPr>
        <p:txBody>
          <a:bodyPr lIns="146304" tIns="73152" rIns="146304" bIns="73152"/>
          <a:lstStyle>
            <a:lvl1pPr>
              <a:defRPr sz="5100"/>
            </a:lvl1pPr>
            <a:lvl2pPr>
              <a:defRPr sz="4500"/>
            </a:lvl2pPr>
            <a:lvl3pPr>
              <a:defRPr sz="38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77243" y="2104815"/>
            <a:ext cx="5114132" cy="6880226"/>
          </a:xfrm>
          <a:prstGeom prst="rect">
            <a:avLst/>
          </a:prstGeom>
        </p:spPr>
        <p:txBody>
          <a:bodyPr lIns="146304" tIns="73152" rIns="146304" bIns="73152"/>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smtClean="0"/>
              <a:t>Click to edit Master text styles</a:t>
            </a:r>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0C9750BF-90AF-44C5-9DD4-27E313B6AAF4}" type="slidenum">
              <a:rPr lang="en-US" altLang="de-DE"/>
              <a:pPr/>
              <a:t>‹Nr.›</a:t>
            </a:fld>
            <a:endParaRPr lang="en-US" altLang="de-DE"/>
          </a:p>
        </p:txBody>
      </p:sp>
    </p:spTree>
    <p:extLst>
      <p:ext uri="{BB962C8B-B14F-4D97-AF65-F5344CB8AC3E}">
        <p14:creationId xmlns:p14="http://schemas.microsoft.com/office/powerpoint/2010/main" val="2249678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6890" y="7040880"/>
            <a:ext cx="9326880" cy="831216"/>
          </a:xfrm>
          <a:prstGeom prst="rect">
            <a:avLst/>
          </a:prstGeom>
        </p:spPr>
        <p:txBody>
          <a:bodyPr lIns="146304" tIns="73152" rIns="146304" bIns="73152" anchor="b"/>
          <a:lstStyle>
            <a:lvl1pPr algn="l">
              <a:defRPr sz="3200" b="1"/>
            </a:lvl1pPr>
          </a:lstStyle>
          <a:p>
            <a:r>
              <a:rPr lang="en-US" smtClean="0"/>
              <a:t>Click to edit Master title style</a:t>
            </a:r>
            <a:endParaRPr lang="en-US"/>
          </a:p>
        </p:txBody>
      </p:sp>
      <p:sp>
        <p:nvSpPr>
          <p:cNvPr id="3" name="Picture Placeholder 2"/>
          <p:cNvSpPr>
            <a:spLocks noGrp="1"/>
          </p:cNvSpPr>
          <p:nvPr>
            <p:ph type="pic" idx="1"/>
          </p:nvPr>
        </p:nvSpPr>
        <p:spPr>
          <a:xfrm>
            <a:off x="3046890" y="898737"/>
            <a:ext cx="9326880" cy="6035040"/>
          </a:xfrm>
          <a:prstGeom prst="rect">
            <a:avLst/>
          </a:prstGeom>
        </p:spPr>
        <p:txBody>
          <a:bodyPr lIns="146304" tIns="73152" rIns="146304" bIns="73152" rtlCol="0">
            <a:normAutofit/>
          </a:bodyPr>
          <a:lstStyle>
            <a:lvl1pPr marL="0" indent="0">
              <a:buNone/>
              <a:defRPr sz="5100"/>
            </a:lvl1pPr>
            <a:lvl2pPr marL="731520" indent="0">
              <a:buNone/>
              <a:defRPr sz="4500"/>
            </a:lvl2pPr>
            <a:lvl3pPr marL="1463040" indent="0">
              <a:buNone/>
              <a:defRPr sz="3800"/>
            </a:lvl3pPr>
            <a:lvl4pPr marL="2194560" indent="0">
              <a:buNone/>
              <a:defRPr sz="3200"/>
            </a:lvl4pPr>
            <a:lvl5pPr marL="2926080" indent="0">
              <a:buNone/>
              <a:defRPr sz="3200"/>
            </a:lvl5pPr>
            <a:lvl6pPr marL="3657600" indent="0">
              <a:buNone/>
              <a:defRPr sz="3200"/>
            </a:lvl6pPr>
            <a:lvl7pPr marL="4389120" indent="0">
              <a:buNone/>
              <a:defRPr sz="3200"/>
            </a:lvl7pPr>
            <a:lvl8pPr marL="5120640" indent="0">
              <a:buNone/>
              <a:defRPr sz="3200"/>
            </a:lvl8pPr>
            <a:lvl9pPr marL="5852160" indent="0">
              <a:buNone/>
              <a:defRPr sz="3200"/>
            </a:lvl9pPr>
          </a:lstStyle>
          <a:p>
            <a:pPr lvl="0"/>
            <a:endParaRPr lang="en-US" noProof="0" dirty="0"/>
          </a:p>
        </p:txBody>
      </p:sp>
      <p:sp>
        <p:nvSpPr>
          <p:cNvPr id="4" name="Text Placeholder 3"/>
          <p:cNvSpPr>
            <a:spLocks noGrp="1"/>
          </p:cNvSpPr>
          <p:nvPr>
            <p:ph type="body" sz="half" idx="2"/>
          </p:nvPr>
        </p:nvSpPr>
        <p:spPr>
          <a:xfrm>
            <a:off x="3046890" y="7872096"/>
            <a:ext cx="9326880" cy="1180464"/>
          </a:xfrm>
          <a:prstGeom prst="rect">
            <a:avLst/>
          </a:prstGeom>
        </p:spPr>
        <p:txBody>
          <a:bodyPr lIns="146304" tIns="73152" rIns="146304" bIns="73152"/>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smtClean="0"/>
              <a:t>Click to edit Master text styles</a:t>
            </a:r>
          </a:p>
        </p:txBody>
      </p:sp>
      <p:sp>
        <p:nvSpPr>
          <p:cNvPr id="5" name="Date Placeholder 4"/>
          <p:cNvSpPr>
            <a:spLocks noGrp="1"/>
          </p:cNvSpPr>
          <p:nvPr>
            <p:ph type="dt" sz="half" idx="10"/>
          </p:nvPr>
        </p:nvSpPr>
        <p:spPr>
          <a:xfrm>
            <a:off x="777875" y="9323388"/>
            <a:ext cx="36258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a:xfrm>
            <a:off x="5311775" y="9323388"/>
            <a:ext cx="4921250" cy="534987"/>
          </a:xfrm>
          <a:prstGeom prst="rect">
            <a:avLst/>
          </a:prstGeom>
        </p:spPr>
        <p:txBody>
          <a:bodyPr vert="horz" wrap="square" lIns="146304" tIns="73152" rIns="146304" bIns="73152" numCol="1" anchor="t" anchorCtr="0" compatLnSpc="1">
            <a:prstTxWarp prst="textNoShape">
              <a:avLst/>
            </a:prstTxWarp>
          </a:bodyPr>
          <a:lstStyle>
            <a:lvl1pPr>
              <a:defRPr>
                <a:solidFill>
                  <a:srgbClr val="000000"/>
                </a:solidFill>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a:xfrm>
            <a:off x="11666538" y="9317038"/>
            <a:ext cx="3627437" cy="536575"/>
          </a:xfrm>
          <a:prstGeom prst="rect">
            <a:avLst/>
          </a:prstGeom>
        </p:spPr>
        <p:txBody>
          <a:bodyPr vert="horz" wrap="square" lIns="91440" tIns="45720" rIns="91440" bIns="45720" numCol="1" anchor="t" anchorCtr="0" compatLnSpc="1">
            <a:prstTxWarp prst="textNoShape">
              <a:avLst/>
            </a:prstTxWarp>
          </a:bodyPr>
          <a:lstStyle>
            <a:lvl1pPr>
              <a:defRPr/>
            </a:lvl1pPr>
          </a:lstStyle>
          <a:p>
            <a:fld id="{740E5328-286C-42E6-B143-DC14BA6BD4FB}" type="slidenum">
              <a:rPr lang="en-US" altLang="de-DE"/>
              <a:pPr/>
              <a:t>‹Nr.›</a:t>
            </a:fld>
            <a:endParaRPr lang="en-US" altLang="de-DE"/>
          </a:p>
        </p:txBody>
      </p:sp>
    </p:spTree>
    <p:extLst>
      <p:ext uri="{BB962C8B-B14F-4D97-AF65-F5344CB8AC3E}">
        <p14:creationId xmlns:p14="http://schemas.microsoft.com/office/powerpoint/2010/main" val="849792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81000" y="9353550"/>
            <a:ext cx="457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7" descr="C:\Users\jkim\Desktop\LSTK_DeliverablesDEGW_Page_3.png"/>
          <p:cNvPicPr>
            <a:picLocks noChangeAspect="1" noChangeArrowheads="1"/>
          </p:cNvPicPr>
          <p:nvPr userDrawn="1"/>
        </p:nvPicPr>
        <p:blipFill>
          <a:blip r:embed="rId14">
            <a:extLst>
              <a:ext uri="{28A0092B-C50C-407E-A947-70E740481C1C}">
                <a14:useLocalDpi xmlns:a14="http://schemas.microsoft.com/office/drawing/2010/main" val="0"/>
              </a:ext>
            </a:extLst>
          </a:blip>
          <a:srcRect t="5225" r="82573" b="86902"/>
          <a:stretch>
            <a:fillRect/>
          </a:stretch>
        </p:blipFill>
        <p:spPr bwMode="auto">
          <a:xfrm>
            <a:off x="13077825" y="379413"/>
            <a:ext cx="1971675"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9" r:id="rId1"/>
    <p:sldLayoutId id="2147484360" r:id="rId2"/>
    <p:sldLayoutId id="2147484361" r:id="rId3"/>
    <p:sldLayoutId id="2147484362" r:id="rId4"/>
    <p:sldLayoutId id="2147484363" r:id="rId5"/>
    <p:sldLayoutId id="2147484364" r:id="rId6"/>
    <p:sldLayoutId id="2147484365" r:id="rId7"/>
    <p:sldLayoutId id="2147484366" r:id="rId8"/>
    <p:sldLayoutId id="2147484367" r:id="rId9"/>
    <p:sldLayoutId id="2147484368" r:id="rId10"/>
    <p:sldLayoutId id="2147484369" r:id="rId11"/>
  </p:sldLayoutIdLst>
  <p:hf hdr="0" ftr="0" dt="0"/>
  <p:txStyles>
    <p:titleStyle>
      <a:lvl1pPr algn="l" rtl="0" eaLnBrk="0" fontAlgn="base" hangingPunct="0">
        <a:spcBef>
          <a:spcPct val="0"/>
        </a:spcBef>
        <a:spcAft>
          <a:spcPct val="0"/>
        </a:spcAft>
        <a:defRPr sz="5800" kern="1200">
          <a:solidFill>
            <a:schemeClr val="tx1"/>
          </a:solidFill>
          <a:latin typeface="Verdana" pitchFamily="34" charset="0"/>
          <a:ea typeface="MS PGothic" panose="020B0600070205080204" pitchFamily="34" charset="-128"/>
          <a:cs typeface="ＭＳ Ｐゴシック" charset="0"/>
        </a:defRPr>
      </a:lvl1pPr>
      <a:lvl2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5pPr>
      <a:lvl6pPr marL="731520" algn="l" rtl="0" fontAlgn="base">
        <a:spcBef>
          <a:spcPct val="0"/>
        </a:spcBef>
        <a:spcAft>
          <a:spcPct val="0"/>
        </a:spcAft>
        <a:defRPr sz="5800">
          <a:solidFill>
            <a:schemeClr val="tx1"/>
          </a:solidFill>
          <a:latin typeface="Myriad Pro" pitchFamily="34" charset="0"/>
        </a:defRPr>
      </a:lvl6pPr>
      <a:lvl7pPr marL="1463040" algn="l" rtl="0" fontAlgn="base">
        <a:spcBef>
          <a:spcPct val="0"/>
        </a:spcBef>
        <a:spcAft>
          <a:spcPct val="0"/>
        </a:spcAft>
        <a:defRPr sz="5800">
          <a:solidFill>
            <a:schemeClr val="tx1"/>
          </a:solidFill>
          <a:latin typeface="Myriad Pro" pitchFamily="34" charset="0"/>
        </a:defRPr>
      </a:lvl7pPr>
      <a:lvl8pPr marL="2194560" algn="l" rtl="0" fontAlgn="base">
        <a:spcBef>
          <a:spcPct val="0"/>
        </a:spcBef>
        <a:spcAft>
          <a:spcPct val="0"/>
        </a:spcAft>
        <a:defRPr sz="5800">
          <a:solidFill>
            <a:schemeClr val="tx1"/>
          </a:solidFill>
          <a:latin typeface="Myriad Pro" pitchFamily="34" charset="0"/>
        </a:defRPr>
      </a:lvl8pPr>
      <a:lvl9pPr marL="2926080" algn="l" rtl="0" fontAlgn="base">
        <a:spcBef>
          <a:spcPct val="0"/>
        </a:spcBef>
        <a:spcAft>
          <a:spcPct val="0"/>
        </a:spcAft>
        <a:defRPr sz="5800">
          <a:solidFill>
            <a:schemeClr val="tx1"/>
          </a:solidFill>
          <a:latin typeface="Myriad Pro" pitchFamily="34" charset="0"/>
        </a:defRPr>
      </a:lvl9pPr>
    </p:titleStyle>
    <p:bodyStyle>
      <a:lvl1pPr marL="369888" indent="-369888"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ＭＳ Ｐゴシック" charset="0"/>
        </a:defRPr>
      </a:lvl1pPr>
      <a:lvl2pPr marL="1187450" indent="-457200"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2pPr>
      <a:lvl3pPr marL="1828800"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3pPr>
      <a:lvl4pPr marL="2559050"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4pPr>
      <a:lvl5pPr marL="3290888"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1666538" y="9317038"/>
            <a:ext cx="3627437" cy="536575"/>
          </a:xfrm>
          <a:prstGeom prst="rect">
            <a:avLst/>
          </a:prstGeom>
        </p:spPr>
        <p:txBody>
          <a:bodyPr vert="horz" wrap="square" lIns="146304" tIns="73152" rIns="146304" bIns="73152" numCol="1" anchor="ctr" anchorCtr="0" compatLnSpc="1">
            <a:prstTxWarp prst="textNoShape">
              <a:avLst/>
            </a:prstTxWarp>
          </a:bodyPr>
          <a:lstStyle>
            <a:lvl1pPr algn="r">
              <a:defRPr sz="1200">
                <a:solidFill>
                  <a:srgbClr val="898989"/>
                </a:solidFill>
                <a:latin typeface="Verdana" panose="020B0604030504040204" pitchFamily="34" charset="0"/>
              </a:defRPr>
            </a:lvl1pPr>
          </a:lstStyle>
          <a:p>
            <a:fld id="{7A2DD4EE-C004-4959-BFC6-B7F91722B764}" type="slidenum">
              <a:rPr lang="en-US" altLang="de-DE"/>
              <a:pPr/>
              <a:t>‹Nr.›</a:t>
            </a:fld>
            <a:endParaRPr lang="en-US" altLang="de-DE"/>
          </a:p>
        </p:txBody>
      </p:sp>
      <p:pic>
        <p:nvPicPr>
          <p:cNvPr id="1229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71488" y="9391650"/>
            <a:ext cx="1549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6" descr="E:\1 Marketing Materials\logos\brightspot-logo.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073275" y="9345613"/>
            <a:ext cx="1314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3335338" y="9437688"/>
            <a:ext cx="2819400" cy="215900"/>
          </a:xfrm>
          <a:prstGeom prst="rect">
            <a:avLst/>
          </a:prstGeom>
          <a:noFill/>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defTabSz="914400" eaLnBrk="1" hangingPunct="1"/>
            <a:r>
              <a:rPr lang="en-US" altLang="de-DE" sz="800">
                <a:solidFill>
                  <a:srgbClr val="A6A6A6"/>
                </a:solidFill>
              </a:rPr>
              <a:t>©brightspot strategy 2011</a:t>
            </a:r>
          </a:p>
        </p:txBody>
      </p:sp>
      <p:sp>
        <p:nvSpPr>
          <p:cNvPr id="11" name="TextBox 7"/>
          <p:cNvSpPr txBox="1">
            <a:spLocks noChangeArrowheads="1"/>
          </p:cNvSpPr>
          <p:nvPr userDrawn="1"/>
        </p:nvSpPr>
        <p:spPr bwMode="auto">
          <a:xfrm>
            <a:off x="5394325" y="9431338"/>
            <a:ext cx="3282950" cy="246062"/>
          </a:xfrm>
          <a:prstGeom prst="rect">
            <a:avLst/>
          </a:prstGeom>
          <a:noFill/>
          <a:ln>
            <a:noFill/>
          </a:ln>
          <a:extLst/>
        </p:spPr>
        <p:txBody>
          <a:bodyPr>
            <a:spAutoFit/>
          </a:bodyPr>
          <a:lstStyle>
            <a:lvl1pPr eaLnBrk="0" hangingPunct="0">
              <a:defRPr sz="2900">
                <a:solidFill>
                  <a:schemeClr val="tx1"/>
                </a:solidFill>
                <a:latin typeface="Arial" charset="0"/>
                <a:ea typeface="ＭＳ Ｐゴシック" charset="-128"/>
              </a:defRPr>
            </a:lvl1pPr>
            <a:lvl2pPr marL="37931725" indent="-37474525" eaLnBrk="0" hangingPunct="0">
              <a:defRPr sz="2900">
                <a:solidFill>
                  <a:schemeClr val="tx1"/>
                </a:solidFill>
                <a:latin typeface="Arial" charset="0"/>
                <a:ea typeface="ＭＳ Ｐゴシック" charset="-128"/>
              </a:defRPr>
            </a:lvl2pPr>
            <a:lvl3pPr eaLnBrk="0" hangingPunct="0">
              <a:defRPr sz="2900">
                <a:solidFill>
                  <a:schemeClr val="tx1"/>
                </a:solidFill>
                <a:latin typeface="Arial" charset="0"/>
                <a:ea typeface="ＭＳ Ｐゴシック" charset="-128"/>
              </a:defRPr>
            </a:lvl3pPr>
            <a:lvl4pPr eaLnBrk="0" hangingPunct="0">
              <a:defRPr sz="2900">
                <a:solidFill>
                  <a:schemeClr val="tx1"/>
                </a:solidFill>
                <a:latin typeface="Arial" charset="0"/>
                <a:ea typeface="ＭＳ Ｐゴシック" charset="-128"/>
              </a:defRPr>
            </a:lvl4pPr>
            <a:lvl5pPr eaLnBrk="0" hangingPunct="0">
              <a:defRPr sz="2900">
                <a:solidFill>
                  <a:schemeClr val="tx1"/>
                </a:solidFill>
                <a:latin typeface="Arial" charset="0"/>
                <a:ea typeface="ＭＳ Ｐゴシック" charset="-128"/>
              </a:defRPr>
            </a:lvl5pPr>
            <a:lvl6pPr marL="457200" eaLnBrk="0" fontAlgn="base" hangingPunct="0">
              <a:spcBef>
                <a:spcPct val="0"/>
              </a:spcBef>
              <a:spcAft>
                <a:spcPct val="0"/>
              </a:spcAft>
              <a:defRPr sz="2900">
                <a:solidFill>
                  <a:schemeClr val="tx1"/>
                </a:solidFill>
                <a:latin typeface="Arial" charset="0"/>
                <a:ea typeface="ＭＳ Ｐゴシック" charset="-128"/>
              </a:defRPr>
            </a:lvl6pPr>
            <a:lvl7pPr marL="914400" eaLnBrk="0" fontAlgn="base" hangingPunct="0">
              <a:spcBef>
                <a:spcPct val="0"/>
              </a:spcBef>
              <a:spcAft>
                <a:spcPct val="0"/>
              </a:spcAft>
              <a:defRPr sz="2900">
                <a:solidFill>
                  <a:schemeClr val="tx1"/>
                </a:solidFill>
                <a:latin typeface="Arial" charset="0"/>
                <a:ea typeface="ＭＳ Ｐゴシック" charset="-128"/>
              </a:defRPr>
            </a:lvl7pPr>
            <a:lvl8pPr marL="1371600" eaLnBrk="0" fontAlgn="base" hangingPunct="0">
              <a:spcBef>
                <a:spcPct val="0"/>
              </a:spcBef>
              <a:spcAft>
                <a:spcPct val="0"/>
              </a:spcAft>
              <a:defRPr sz="2900">
                <a:solidFill>
                  <a:schemeClr val="tx1"/>
                </a:solidFill>
                <a:latin typeface="Arial" charset="0"/>
                <a:ea typeface="ＭＳ Ｐゴシック" charset="-128"/>
              </a:defRPr>
            </a:lvl8pPr>
            <a:lvl9pPr marL="1828800" eaLnBrk="0" fontAlgn="base" hangingPunct="0">
              <a:spcBef>
                <a:spcPct val="0"/>
              </a:spcBef>
              <a:spcAft>
                <a:spcPct val="0"/>
              </a:spcAft>
              <a:defRPr sz="2900">
                <a:solidFill>
                  <a:schemeClr val="tx1"/>
                </a:solidFill>
                <a:latin typeface="Arial" charset="0"/>
                <a:ea typeface="ＭＳ Ｐゴシック" charset="-128"/>
              </a:defRPr>
            </a:lvl9pPr>
          </a:lstStyle>
          <a:p>
            <a:pPr defTabSz="914400" eaLnBrk="1" hangingPunct="1">
              <a:defRPr/>
            </a:pPr>
            <a:r>
              <a:rPr lang="en-US" sz="1000" smtClean="0">
                <a:solidFill>
                  <a:srgbClr val="A6A6A6"/>
                </a:solidFill>
                <a:latin typeface="Verdana" charset="0"/>
              </a:rPr>
              <a:t>Library Service and Staff Model Development</a:t>
            </a:r>
          </a:p>
        </p:txBody>
      </p:sp>
    </p:spTree>
  </p:cSld>
  <p:clrMap bg1="lt1" tx1="dk1" bg2="lt2" tx2="dk2" accent1="accent1" accent2="accent2" accent3="accent3" accent4="accent4" accent5="accent5" accent6="accent6" hlink="hlink" folHlink="folHlink"/>
  <p:sldLayoutIdLst>
    <p:sldLayoutId id="2147484370" r:id="rId1"/>
    <p:sldLayoutId id="2147484371" r:id="rId2"/>
    <p:sldLayoutId id="2147484372" r:id="rId3"/>
    <p:sldLayoutId id="2147484373" r:id="rId4"/>
    <p:sldLayoutId id="2147484374" r:id="rId5"/>
    <p:sldLayoutId id="2147484375" r:id="rId6"/>
    <p:sldLayoutId id="2147484376" r:id="rId7"/>
    <p:sldLayoutId id="2147484377" r:id="rId8"/>
    <p:sldLayoutId id="2147484378" r:id="rId9"/>
    <p:sldLayoutId id="2147484379" r:id="rId10"/>
    <p:sldLayoutId id="2147484380" r:id="rId11"/>
  </p:sldLayoutIdLst>
  <p:hf hdr="0" ftr="0" dt="0"/>
  <p:txStyles>
    <p:titleStyle>
      <a:lvl1pPr algn="l" rtl="0" eaLnBrk="0" fontAlgn="base" hangingPunct="0">
        <a:spcBef>
          <a:spcPct val="0"/>
        </a:spcBef>
        <a:spcAft>
          <a:spcPct val="0"/>
        </a:spcAft>
        <a:defRPr sz="5800" kern="1200">
          <a:solidFill>
            <a:schemeClr val="tx1"/>
          </a:solidFill>
          <a:latin typeface="Verdana" pitchFamily="34" charset="0"/>
          <a:ea typeface="MS PGothic" panose="020B0600070205080204" pitchFamily="34" charset="-128"/>
          <a:cs typeface="ＭＳ Ｐゴシック" charset="0"/>
        </a:defRPr>
      </a:lvl1pPr>
      <a:lvl2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5800">
          <a:solidFill>
            <a:schemeClr val="tx1"/>
          </a:solidFill>
          <a:latin typeface="Verdana" pitchFamily="34" charset="0"/>
          <a:ea typeface="MS PGothic" panose="020B0600070205080204" pitchFamily="34" charset="-128"/>
          <a:cs typeface="ＭＳ Ｐゴシック" charset="0"/>
        </a:defRPr>
      </a:lvl5pPr>
      <a:lvl6pPr marL="731520" algn="l" rtl="0" fontAlgn="base">
        <a:spcBef>
          <a:spcPct val="0"/>
        </a:spcBef>
        <a:spcAft>
          <a:spcPct val="0"/>
        </a:spcAft>
        <a:defRPr sz="5800">
          <a:solidFill>
            <a:schemeClr val="tx1"/>
          </a:solidFill>
          <a:latin typeface="Myriad Pro" pitchFamily="34" charset="0"/>
        </a:defRPr>
      </a:lvl6pPr>
      <a:lvl7pPr marL="1463040" algn="l" rtl="0" fontAlgn="base">
        <a:spcBef>
          <a:spcPct val="0"/>
        </a:spcBef>
        <a:spcAft>
          <a:spcPct val="0"/>
        </a:spcAft>
        <a:defRPr sz="5800">
          <a:solidFill>
            <a:schemeClr val="tx1"/>
          </a:solidFill>
          <a:latin typeface="Myriad Pro" pitchFamily="34" charset="0"/>
        </a:defRPr>
      </a:lvl7pPr>
      <a:lvl8pPr marL="2194560" algn="l" rtl="0" fontAlgn="base">
        <a:spcBef>
          <a:spcPct val="0"/>
        </a:spcBef>
        <a:spcAft>
          <a:spcPct val="0"/>
        </a:spcAft>
        <a:defRPr sz="5800">
          <a:solidFill>
            <a:schemeClr val="tx1"/>
          </a:solidFill>
          <a:latin typeface="Myriad Pro" pitchFamily="34" charset="0"/>
        </a:defRPr>
      </a:lvl8pPr>
      <a:lvl9pPr marL="2926080" algn="l" rtl="0" fontAlgn="base">
        <a:spcBef>
          <a:spcPct val="0"/>
        </a:spcBef>
        <a:spcAft>
          <a:spcPct val="0"/>
        </a:spcAft>
        <a:defRPr sz="5800">
          <a:solidFill>
            <a:schemeClr val="tx1"/>
          </a:solidFill>
          <a:latin typeface="Myriad Pro" pitchFamily="34" charset="0"/>
        </a:defRPr>
      </a:lvl9pPr>
    </p:titleStyle>
    <p:bodyStyle>
      <a:lvl1pPr marL="369888" indent="-369888"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ＭＳ Ｐゴシック" charset="0"/>
        </a:defRPr>
      </a:lvl1pPr>
      <a:lvl2pPr marL="1187450" indent="-457200"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2pPr>
      <a:lvl3pPr marL="1828800"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3pPr>
      <a:lvl4pPr marL="2559050"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4pPr>
      <a:lvl5pPr marL="3290888" indent="-365125" algn="l" rtl="0" eaLnBrk="0" fontAlgn="base" hangingPunct="0">
        <a:spcBef>
          <a:spcPct val="20000"/>
        </a:spcBef>
        <a:spcAft>
          <a:spcPct val="0"/>
        </a:spcAft>
        <a:buFont typeface="Arial" panose="020B0604020202020204" pitchFamily="34" charset="0"/>
        <a:buChar char="»"/>
        <a:defRPr sz="3800" kern="1200">
          <a:solidFill>
            <a:schemeClr val="tx1"/>
          </a:solidFill>
          <a:latin typeface="Myriad Pro" pitchFamily="34" charset="0"/>
          <a:ea typeface="MS PGothic" panose="020B0600070205080204" pitchFamily="34" charset="-128"/>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learningspacetoolkit.org/" TargetMode="External"/><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hyperlink" Target="http://www.learningspacetoolkit.or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ubtitle 2"/>
          <p:cNvSpPr txBox="1">
            <a:spLocks/>
          </p:cNvSpPr>
          <p:nvPr/>
        </p:nvSpPr>
        <p:spPr bwMode="auto">
          <a:xfrm>
            <a:off x="493713" y="430213"/>
            <a:ext cx="1453515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a:spcBef>
                <a:spcPct val="20000"/>
              </a:spcBef>
              <a:buFont typeface="Arial" panose="020B0604020202020204" pitchFamily="34" charset="0"/>
              <a:buNone/>
            </a:pPr>
            <a:r>
              <a:rPr lang="en-US" altLang="de-DE" sz="3200" b="1" dirty="0" err="1" smtClean="0">
                <a:solidFill>
                  <a:srgbClr val="898989"/>
                </a:solidFill>
                <a:latin typeface="Myriad Pro" pitchFamily="-84" charset="0"/>
              </a:rPr>
              <a:t>Nachbarschaftstemplate</a:t>
            </a:r>
            <a:r>
              <a:rPr lang="en-US" altLang="de-DE" sz="3200" b="1" dirty="0">
                <a:solidFill>
                  <a:srgbClr val="898989"/>
                </a:solidFill>
                <a:latin typeface="Myriad Pro" pitchFamily="-84" charset="0"/>
              </a:rPr>
              <a:t>: </a:t>
            </a:r>
            <a:r>
              <a:rPr lang="en-US" altLang="de-DE" sz="3200" b="1" i="1" dirty="0">
                <a:solidFill>
                  <a:srgbClr val="FF0000"/>
                </a:solidFill>
                <a:latin typeface="Myriad Pro" pitchFamily="-84" charset="0"/>
              </a:rPr>
              <a:t>Learning Commons </a:t>
            </a:r>
            <a:r>
              <a:rPr lang="en-US" altLang="de-DE" sz="3200" b="1" i="1" dirty="0" smtClean="0">
                <a:solidFill>
                  <a:srgbClr val="FF0000"/>
                </a:solidFill>
                <a:latin typeface="Myriad Pro" pitchFamily="-84" charset="0"/>
              </a:rPr>
              <a:t>(</a:t>
            </a:r>
            <a:r>
              <a:rPr lang="en-US" altLang="de-DE" sz="3200" b="1" i="1" dirty="0" err="1" smtClean="0">
                <a:solidFill>
                  <a:srgbClr val="FF0000"/>
                </a:solidFill>
                <a:latin typeface="Myriad Pro" pitchFamily="-84" charset="0"/>
              </a:rPr>
              <a:t>Beispiel</a:t>
            </a:r>
            <a:r>
              <a:rPr lang="en-US" altLang="de-DE" sz="3200" b="1" i="1" dirty="0" smtClean="0">
                <a:solidFill>
                  <a:srgbClr val="FF0000"/>
                </a:solidFill>
                <a:latin typeface="Myriad Pro" pitchFamily="-84" charset="0"/>
              </a:rPr>
              <a:t>)</a:t>
            </a:r>
            <a:endParaRPr lang="en-US" altLang="de-DE" sz="3200" i="1" dirty="0">
              <a:solidFill>
                <a:srgbClr val="FF0000"/>
              </a:solidFill>
              <a:latin typeface="Myriad Pro" pitchFamily="-84" charset="0"/>
            </a:endParaRPr>
          </a:p>
        </p:txBody>
      </p:sp>
      <p:sp>
        <p:nvSpPr>
          <p:cNvPr id="26626" name="TextBox 7"/>
          <p:cNvSpPr txBox="1">
            <a:spLocks noChangeArrowheads="1"/>
          </p:cNvSpPr>
          <p:nvPr/>
        </p:nvSpPr>
        <p:spPr bwMode="auto">
          <a:xfrm>
            <a:off x="11061700" y="9445625"/>
            <a:ext cx="414496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algn="r">
              <a:spcBef>
                <a:spcPct val="50000"/>
              </a:spcBef>
            </a:pPr>
            <a:r>
              <a:rPr lang="en-US" altLang="de-DE" sz="1000" b="1" dirty="0" err="1" smtClean="0">
                <a:solidFill>
                  <a:srgbClr val="71706E"/>
                </a:solidFill>
                <a:latin typeface="Calibri" panose="020F0502020204030204" pitchFamily="34" charset="0"/>
                <a:cs typeface="Calibri" panose="020F0502020204030204" pitchFamily="34" charset="0"/>
              </a:rPr>
              <a:t>Nachbarschaftstemplate</a:t>
            </a:r>
            <a:r>
              <a:rPr lang="en-US" altLang="de-DE" sz="1000" b="1" dirty="0" smtClean="0">
                <a:solidFill>
                  <a:srgbClr val="71706E"/>
                </a:solidFill>
                <a:latin typeface="Calibri" panose="020F0502020204030204" pitchFamily="34" charset="0"/>
                <a:cs typeface="Calibri" panose="020F0502020204030204" pitchFamily="34" charset="0"/>
              </a:rPr>
              <a:t> | </a:t>
            </a:r>
            <a:r>
              <a:rPr lang="en-US" altLang="de-DE" sz="1000" b="1" dirty="0" smtClean="0">
                <a:solidFill>
                  <a:srgbClr val="71706E"/>
                </a:solidFill>
                <a:latin typeface="Calibri" panose="020F0502020204030204" pitchFamily="34" charset="0"/>
                <a:cs typeface="Calibri" panose="020F0502020204030204" pitchFamily="34" charset="0"/>
                <a:hlinkClick r:id="rId3"/>
              </a:rPr>
              <a:t>www.learningspacetoolkit.org</a:t>
            </a:r>
            <a:endParaRPr lang="en-US" altLang="de-DE" sz="1000" b="1" dirty="0" smtClean="0">
              <a:solidFill>
                <a:srgbClr val="71706E"/>
              </a:solidFill>
              <a:latin typeface="Calibri" panose="020F0502020204030204" pitchFamily="34" charset="0"/>
              <a:cs typeface="Calibri" panose="020F0502020204030204" pitchFamily="34" charset="0"/>
            </a:endParaRPr>
          </a:p>
          <a:p>
            <a:pPr algn="r">
              <a:spcBef>
                <a:spcPct val="50000"/>
              </a:spcBef>
            </a:pPr>
            <a:r>
              <a:rPr lang="en-US" altLang="de-DE" sz="1000" b="1" dirty="0" err="1" smtClean="0">
                <a:solidFill>
                  <a:srgbClr val="71706E"/>
                </a:solidFill>
                <a:latin typeface="Calibri" panose="020F0502020204030204" pitchFamily="34" charset="0"/>
                <a:cs typeface="Calibri" panose="020F0502020204030204" pitchFamily="34" charset="0"/>
              </a:rPr>
              <a:t>Übersetzung</a:t>
            </a:r>
            <a:r>
              <a:rPr lang="en-US" altLang="de-DE" sz="1000" b="1" dirty="0" smtClean="0">
                <a:solidFill>
                  <a:srgbClr val="71706E"/>
                </a:solidFill>
                <a:latin typeface="Calibri" panose="020F0502020204030204" pitchFamily="34" charset="0"/>
                <a:cs typeface="Calibri" panose="020F0502020204030204" pitchFamily="34" charset="0"/>
              </a:rPr>
              <a:t>: Dr. Katharina Zinke (</a:t>
            </a:r>
            <a:r>
              <a:rPr lang="en-US" altLang="de-DE" sz="1000" b="1" dirty="0" err="1" smtClean="0">
                <a:solidFill>
                  <a:srgbClr val="71706E"/>
                </a:solidFill>
                <a:latin typeface="Calibri" panose="020F0502020204030204" pitchFamily="34" charset="0"/>
                <a:cs typeface="Calibri" panose="020F0502020204030204" pitchFamily="34" charset="0"/>
              </a:rPr>
              <a:t>Unibibliothek</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err="1" smtClean="0">
                <a:solidFill>
                  <a:srgbClr val="71706E"/>
                </a:solidFill>
                <a:latin typeface="Calibri" panose="020F0502020204030204" pitchFamily="34" charset="0"/>
                <a:cs typeface="Calibri" panose="020F0502020204030204" pitchFamily="34" charset="0"/>
              </a:rPr>
              <a:t>Tübingen</a:t>
            </a:r>
            <a:r>
              <a:rPr lang="en-US" altLang="de-DE" sz="1000" b="1" dirty="0" smtClean="0">
                <a:solidFill>
                  <a:srgbClr val="71706E"/>
                </a:solidFill>
                <a:latin typeface="Calibri" panose="020F0502020204030204" pitchFamily="34" charset="0"/>
                <a:cs typeface="Calibri" panose="020F0502020204030204" pitchFamily="34" charset="0"/>
              </a:rPr>
              <a:t>)</a:t>
            </a:r>
            <a:endParaRPr lang="en-US" altLang="de-DE" sz="1000" b="1" dirty="0">
              <a:solidFill>
                <a:srgbClr val="71706E"/>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098218011"/>
              </p:ext>
            </p:extLst>
          </p:nvPr>
        </p:nvGraphicFramePr>
        <p:xfrm>
          <a:off x="7991475" y="1870075"/>
          <a:ext cx="6581775" cy="6005549"/>
        </p:xfrm>
        <a:graphic>
          <a:graphicData uri="http://schemas.openxmlformats.org/drawingml/2006/table">
            <a:tbl>
              <a:tblPr bandRow="1">
                <a:tableStyleId>{17292A2E-F333-43FB-9621-5CBBE7FDCDCB}</a:tableStyleId>
              </a:tblPr>
              <a:tblGrid>
                <a:gridCol w="6581775">
                  <a:extLst>
                    <a:ext uri="{9D8B030D-6E8A-4147-A177-3AD203B41FA5}">
                      <a16:colId xmlns:a16="http://schemas.microsoft.com/office/drawing/2014/main" val="20000"/>
                    </a:ext>
                  </a:extLst>
                </a:gridCol>
              </a:tblGrid>
              <a:tr h="1228709">
                <a:tc>
                  <a:txBody>
                    <a:bodyPr/>
                    <a:lstStyle/>
                    <a:p>
                      <a:r>
                        <a:rPr lang="en-US" sz="2000" b="1" dirty="0" smtClean="0"/>
                        <a:t>Service </a:t>
                      </a:r>
                      <a:r>
                        <a:rPr lang="en-US" sz="2000" b="1" dirty="0" err="1" smtClean="0"/>
                        <a:t>Angebote</a:t>
                      </a:r>
                      <a:endParaRPr lang="en-US" sz="2000" b="1" dirty="0" smtClean="0"/>
                    </a:p>
                    <a:p>
                      <a:pPr marL="324000" marR="0" lvl="0" indent="-324000"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Technischer Support auf Abruf über </a:t>
                      </a:r>
                      <a:r>
                        <a:rPr kumimoji="0" lang="de-DE"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Ruftaste</a:t>
                      </a: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unterstützt durch studentische Mitarbeiter</a:t>
                      </a:r>
                    </a:p>
                    <a:p>
                      <a:pPr marL="324000" marR="0" lvl="0" indent="-324000"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Veranstaltungen</a:t>
                      </a:r>
                      <a:r>
                        <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/Workshops </a:t>
                      </a:r>
                      <a:r>
                        <a:rPr kumimoji="0" lang="en-US" altLang="de-DE" sz="1600" b="0" i="0" u="none" strike="noStrike" cap="none" normalizeH="0" baseline="0" dirty="0" err="1" smtClean="0">
                          <a:ln>
                            <a:noFill/>
                          </a:ln>
                          <a:solidFill>
                            <a:schemeClr val="tx1"/>
                          </a:solidFill>
                          <a:effectLst/>
                          <a:latin typeface="Calibri" panose="020F0502020204030204" pitchFamily="34" charset="0"/>
                          <a:ea typeface="MS PGothic" panose="020B0600070205080204" pitchFamily="34" charset="-128"/>
                        </a:rPr>
                        <a:t>durch</a:t>
                      </a:r>
                      <a:r>
                        <a:rPr kumimoji="0" lang="en-US"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 Emerging Technology Librarian</a:t>
                      </a:r>
                    </a:p>
                  </a:txBody>
                  <a:tcPr marL="91430" marR="91430" marT="45713" marB="45713">
                    <a:solidFill>
                      <a:srgbClr val="E3E3E3"/>
                    </a:solidFill>
                  </a:tcPr>
                </a:tc>
                <a:extLst>
                  <a:ext uri="{0D108BD9-81ED-4DB2-BD59-A6C34878D82A}">
                    <a16:rowId xmlns:a16="http://schemas.microsoft.com/office/drawing/2014/main" val="10000"/>
                  </a:ext>
                </a:extLst>
              </a:tr>
              <a:tr h="1859242">
                <a:tc>
                  <a:txBody>
                    <a:bodyPr/>
                    <a:lstStyle/>
                    <a:p>
                      <a:r>
                        <a:rPr lang="en-US" sz="2000" b="1" dirty="0" err="1" smtClean="0"/>
                        <a:t>Technologie</a:t>
                      </a:r>
                      <a:endParaRPr lang="en-US" sz="2000" b="1" dirty="0" smtClean="0"/>
                    </a:p>
                    <a:p>
                      <a:pPr marL="324000" marR="0" lvl="0" indent="-324000" algn="l" defTabSz="1462088"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Kollaborative Displays einschließlich SMART Board und Quad-Monitor-Großbildschirm.</a:t>
                      </a:r>
                    </a:p>
                    <a:p>
                      <a:pPr marL="324000" indent="-324000">
                        <a:buFont typeface="Arial"/>
                        <a:buChar char="•"/>
                      </a:pPr>
                      <a:r>
                        <a:rPr lang="en-US" sz="1600" b="0" baseline="0" dirty="0" err="1" smtClean="0"/>
                        <a:t>Feste</a:t>
                      </a:r>
                      <a:r>
                        <a:rPr lang="en-US" sz="1600" b="0" baseline="0" dirty="0" smtClean="0"/>
                        <a:t> Desktop Computer (20 Apple und 15 Windows PCs).</a:t>
                      </a:r>
                    </a:p>
                    <a:p>
                      <a:pPr marL="324000" indent="-324000">
                        <a:buFont typeface="Arial"/>
                        <a:buChar char="•"/>
                      </a:pPr>
                      <a:r>
                        <a:rPr lang="en-US" sz="1600" b="0" baseline="0" dirty="0" smtClean="0"/>
                        <a:t>15 Laptop Docking </a:t>
                      </a:r>
                      <a:r>
                        <a:rPr lang="en-US" sz="1600" b="0" baseline="0" dirty="0" err="1" smtClean="0"/>
                        <a:t>Stationen</a:t>
                      </a:r>
                      <a:r>
                        <a:rPr lang="en-US" sz="1600" b="0" baseline="0" dirty="0" smtClean="0"/>
                        <a:t>. </a:t>
                      </a:r>
                      <a:endParaRPr lang="en-US" sz="1600" b="0" dirty="0" smtClean="0"/>
                    </a:p>
                  </a:txBody>
                  <a:tcPr marL="91430" marR="91430" marT="45713" marB="45713">
                    <a:solidFill>
                      <a:srgbClr val="E3E3E3"/>
                    </a:solidFill>
                  </a:tcPr>
                </a:tc>
                <a:extLst>
                  <a:ext uri="{0D108BD9-81ED-4DB2-BD59-A6C34878D82A}">
                    <a16:rowId xmlns:a16="http://schemas.microsoft.com/office/drawing/2014/main" val="10001"/>
                  </a:ext>
                </a:extLst>
              </a:tr>
              <a:tr h="1371561">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dirty="0" err="1" smtClean="0"/>
                        <a:t>Enthaltene</a:t>
                      </a:r>
                      <a:r>
                        <a:rPr lang="en-US" sz="2000" b="1" dirty="0" smtClean="0"/>
                        <a:t> </a:t>
                      </a:r>
                      <a:r>
                        <a:rPr lang="en-US" sz="2000" b="1" dirty="0" err="1" smtClean="0"/>
                        <a:t>Räume</a:t>
                      </a:r>
                      <a:r>
                        <a:rPr lang="en-US" sz="2000" b="1" dirty="0" smtClean="0"/>
                        <a:t> / </a:t>
                      </a:r>
                      <a:r>
                        <a:rPr lang="en-US" sz="2000" b="1" dirty="0" err="1" smtClean="0"/>
                        <a:t>Flächen</a:t>
                      </a:r>
                      <a:r>
                        <a:rPr lang="en-US" sz="2000" b="1" dirty="0" smtClean="0"/>
                        <a:t> </a:t>
                      </a:r>
                    </a:p>
                    <a:p>
                      <a:pPr marL="342900" marR="0" indent="-342900" algn="l" defTabSz="1463040" rtl="0" eaLnBrk="1" fontAlgn="auto" latinLnBrk="0" hangingPunct="1">
                        <a:lnSpc>
                          <a:spcPct val="100000"/>
                        </a:lnSpc>
                        <a:spcBef>
                          <a:spcPts val="0"/>
                        </a:spcBef>
                        <a:spcAft>
                          <a:spcPts val="0"/>
                        </a:spcAft>
                        <a:buClrTx/>
                        <a:buSzTx/>
                        <a:buFont typeface="Arial"/>
                        <a:buChar char="•"/>
                        <a:tabLst/>
                        <a:defRPr/>
                      </a:pPr>
                      <a:r>
                        <a:rPr lang="en-US" sz="1600" b="0" dirty="0" err="1" smtClean="0"/>
                        <a:t>Leseraum</a:t>
                      </a:r>
                      <a:endParaRPr lang="en-US" sz="1600" b="0" dirty="0" smtClean="0"/>
                    </a:p>
                    <a:p>
                      <a:pPr marL="342900" marR="0" indent="-342900" algn="l" defTabSz="1463040" rtl="0" eaLnBrk="1" fontAlgn="auto" latinLnBrk="0" hangingPunct="1">
                        <a:lnSpc>
                          <a:spcPct val="100000"/>
                        </a:lnSpc>
                        <a:spcBef>
                          <a:spcPts val="0"/>
                        </a:spcBef>
                        <a:spcAft>
                          <a:spcPts val="0"/>
                        </a:spcAft>
                        <a:buClrTx/>
                        <a:buSzTx/>
                        <a:buFont typeface="Arial"/>
                        <a:buChar char="•"/>
                        <a:tabLst/>
                        <a:defRPr/>
                      </a:pPr>
                      <a:r>
                        <a:rPr lang="en-US" sz="1600" b="0" dirty="0" err="1" smtClean="0"/>
                        <a:t>Offener</a:t>
                      </a:r>
                      <a:r>
                        <a:rPr lang="en-US" sz="1600" b="0" baseline="0" dirty="0" smtClean="0"/>
                        <a:t> </a:t>
                      </a:r>
                      <a:r>
                        <a:rPr lang="en-US" sz="1600" b="0" baseline="0" dirty="0" err="1" smtClean="0"/>
                        <a:t>Lernbereich</a:t>
                      </a:r>
                      <a:endParaRPr lang="en-US" sz="1600" b="0" baseline="0" dirty="0" smtClean="0"/>
                    </a:p>
                    <a:p>
                      <a:pPr marL="342900" marR="0" indent="-342900" algn="l" defTabSz="1463040" rtl="0" eaLnBrk="1" fontAlgn="auto" latinLnBrk="0" hangingPunct="1">
                        <a:lnSpc>
                          <a:spcPct val="100000"/>
                        </a:lnSpc>
                        <a:spcBef>
                          <a:spcPts val="0"/>
                        </a:spcBef>
                        <a:spcAft>
                          <a:spcPts val="0"/>
                        </a:spcAft>
                        <a:buClrTx/>
                        <a:buSzTx/>
                        <a:buFont typeface="Arial"/>
                        <a:buChar char="•"/>
                        <a:tabLst/>
                        <a:defRPr/>
                      </a:pPr>
                      <a:r>
                        <a:rPr lang="en-US" sz="1600" b="0" baseline="0" dirty="0" err="1" smtClean="0"/>
                        <a:t>Servicepunkt</a:t>
                      </a:r>
                      <a:endParaRPr lang="en-US" sz="1600" b="0" baseline="0" dirty="0" smtClean="0"/>
                    </a:p>
                    <a:p>
                      <a:pPr marL="342900" marR="0" indent="-342900" algn="l" defTabSz="1463040" rtl="0" eaLnBrk="1" fontAlgn="auto" latinLnBrk="0" hangingPunct="1">
                        <a:lnSpc>
                          <a:spcPct val="100000"/>
                        </a:lnSpc>
                        <a:spcBef>
                          <a:spcPts val="0"/>
                        </a:spcBef>
                        <a:spcAft>
                          <a:spcPts val="0"/>
                        </a:spcAft>
                        <a:buClrTx/>
                        <a:buSzTx/>
                        <a:buFont typeface="Arial"/>
                        <a:buChar char="•"/>
                        <a:tabLst/>
                        <a:defRPr/>
                      </a:pPr>
                      <a:r>
                        <a:rPr lang="en-US" sz="1600" b="0" baseline="0" dirty="0" err="1" smtClean="0"/>
                        <a:t>Kabinen</a:t>
                      </a:r>
                      <a:endParaRPr lang="en-US" sz="1600" b="0" dirty="0" smtClean="0"/>
                    </a:p>
                  </a:txBody>
                  <a:tcPr marL="91430" marR="91430" marT="45713" marB="45713">
                    <a:solidFill>
                      <a:srgbClr val="E3E3E3"/>
                    </a:solidFill>
                  </a:tcPr>
                </a:tc>
                <a:extLst>
                  <a:ext uri="{0D108BD9-81ED-4DB2-BD59-A6C34878D82A}">
                    <a16:rowId xmlns:a16="http://schemas.microsoft.com/office/drawing/2014/main" val="10002"/>
                  </a:ext>
                </a:extLst>
              </a:tr>
              <a:tr h="452973">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dirty="0" err="1" smtClean="0"/>
                        <a:t>Größe</a:t>
                      </a:r>
                      <a:r>
                        <a:rPr lang="en-US" sz="1600" b="1" dirty="0" smtClean="0"/>
                        <a:t>:</a:t>
                      </a:r>
                      <a:r>
                        <a:rPr lang="en-US" sz="1600" b="1" baseline="0" dirty="0" smtClean="0"/>
                        <a:t> </a:t>
                      </a:r>
                      <a:r>
                        <a:rPr lang="en-US" sz="1600" b="0" baseline="0" dirty="0" smtClean="0"/>
                        <a:t>15,000 sq. ft.</a:t>
                      </a:r>
                      <a:endParaRPr lang="en-US" sz="1600" b="0" kern="1200" dirty="0" smtClean="0">
                        <a:solidFill>
                          <a:schemeClr val="tx1"/>
                        </a:solidFill>
                        <a:latin typeface="+mn-lt"/>
                        <a:ea typeface="+mn-ea"/>
                        <a:cs typeface="+mn-cs"/>
                      </a:endParaRPr>
                    </a:p>
                  </a:txBody>
                  <a:tcPr marL="91430" marR="91430" marT="45713" marB="45713">
                    <a:solidFill>
                      <a:srgbClr val="E3E3E3"/>
                    </a:solidFill>
                  </a:tcPr>
                </a:tc>
                <a:extLst>
                  <a:ext uri="{0D108BD9-81ED-4DB2-BD59-A6C34878D82A}">
                    <a16:rowId xmlns:a16="http://schemas.microsoft.com/office/drawing/2014/main" val="10003"/>
                  </a:ext>
                </a:extLst>
              </a:tr>
              <a:tr h="452973">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kern="1200" baseline="0" dirty="0" err="1" smtClean="0">
                          <a:solidFill>
                            <a:schemeClr val="tx1"/>
                          </a:solidFill>
                          <a:latin typeface="+mn-lt"/>
                          <a:ea typeface="+mn-ea"/>
                          <a:cs typeface="+mn-cs"/>
                        </a:rPr>
                        <a:t>Kapazität</a:t>
                      </a:r>
                      <a:r>
                        <a:rPr lang="en-US" sz="1600" b="1" kern="1200" baseline="0" dirty="0" smtClean="0">
                          <a:solidFill>
                            <a:schemeClr val="tx1"/>
                          </a:solidFill>
                          <a:latin typeface="+mn-lt"/>
                          <a:ea typeface="+mn-ea"/>
                          <a:cs typeface="+mn-cs"/>
                        </a:rPr>
                        <a:t>: </a:t>
                      </a:r>
                      <a:r>
                        <a:rPr lang="en-US" sz="1600" b="0" kern="1200" baseline="0" dirty="0" smtClean="0">
                          <a:solidFill>
                            <a:schemeClr val="tx1"/>
                          </a:solidFill>
                          <a:latin typeface="+mn-lt"/>
                          <a:ea typeface="+mn-ea"/>
                          <a:cs typeface="+mn-cs"/>
                        </a:rPr>
                        <a:t>100 </a:t>
                      </a:r>
                      <a:r>
                        <a:rPr lang="en-US" sz="1600" b="0" kern="1200" baseline="0" dirty="0" err="1" smtClean="0">
                          <a:solidFill>
                            <a:schemeClr val="tx1"/>
                          </a:solidFill>
                          <a:latin typeface="+mn-lt"/>
                          <a:ea typeface="+mn-ea"/>
                          <a:cs typeface="+mn-cs"/>
                        </a:rPr>
                        <a:t>Leute</a:t>
                      </a:r>
                      <a:endParaRPr lang="en-US" sz="1600" b="1" kern="1200" dirty="0" smtClean="0">
                        <a:solidFill>
                          <a:schemeClr val="tx1"/>
                        </a:solidFill>
                        <a:latin typeface="+mn-lt"/>
                        <a:ea typeface="+mn-ea"/>
                        <a:cs typeface="+mn-cs"/>
                      </a:endParaRPr>
                    </a:p>
                  </a:txBody>
                  <a:tcPr marL="91430" marR="91430" marT="45713" marB="45713">
                    <a:solidFill>
                      <a:srgbClr val="E3E3E3"/>
                    </a:solidFill>
                  </a:tcPr>
                </a:tc>
                <a:extLst>
                  <a:ext uri="{0D108BD9-81ED-4DB2-BD59-A6C34878D82A}">
                    <a16:rowId xmlns:a16="http://schemas.microsoft.com/office/drawing/2014/main" val="10004"/>
                  </a:ext>
                </a:extLst>
              </a:tr>
              <a:tr h="640055">
                <a:tc>
                  <a:txBody>
                    <a:bodyPr/>
                    <a:lstStyle/>
                    <a:p>
                      <a:pPr marL="0" marR="0" lvl="0" indent="0" algn="l" defTabSz="1462088" rtl="0" eaLnBrk="1" fontAlgn="base" latinLnBrk="0" hangingPunct="1">
                        <a:lnSpc>
                          <a:spcPct val="100000"/>
                        </a:lnSpc>
                        <a:spcBef>
                          <a:spcPct val="0"/>
                        </a:spcBef>
                        <a:spcAft>
                          <a:spcPct val="0"/>
                        </a:spcAft>
                        <a:buClrTx/>
                        <a:buSzTx/>
                        <a:buFontTx/>
                        <a:buNone/>
                        <a:tabLst/>
                      </a:pPr>
                      <a:r>
                        <a:rPr lang="en-US" sz="2000" b="1" kern="1200" dirty="0" err="1" smtClean="0">
                          <a:solidFill>
                            <a:schemeClr val="tx1"/>
                          </a:solidFill>
                          <a:latin typeface="+mn-lt"/>
                          <a:ea typeface="+mn-ea"/>
                          <a:cs typeface="+mn-cs"/>
                        </a:rPr>
                        <a:t>Notizen</a:t>
                      </a:r>
                      <a:r>
                        <a:rPr lang="en-US" sz="2000" b="1" kern="1200" baseline="0" dirty="0" smtClean="0">
                          <a:solidFill>
                            <a:schemeClr val="tx1"/>
                          </a:solidFill>
                          <a:latin typeface="+mn-lt"/>
                          <a:ea typeface="+mn-ea"/>
                          <a:cs typeface="+mn-cs"/>
                        </a:rPr>
                        <a:t>:</a:t>
                      </a:r>
                      <a:r>
                        <a:rPr lang="en-US" sz="1600" b="0" kern="1200" baseline="0" dirty="0" smtClean="0">
                          <a:solidFill>
                            <a:schemeClr val="tx1"/>
                          </a:solidFill>
                          <a:latin typeface="+mn-lt"/>
                          <a:ea typeface="+mn-ea"/>
                          <a:cs typeface="+mn-cs"/>
                        </a:rPr>
                        <a:t> </a:t>
                      </a:r>
                      <a:r>
                        <a:rPr kumimoji="0" lang="de-DE" altLang="de-DE" sz="1600" b="0"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rPr>
                        <a:t>Kontaktieren Sie unsere Peer-Institutionen und fragen Sie, was sie in diesem Bereich anbieten.</a:t>
                      </a:r>
                      <a:endParaRPr kumimoji="0" lang="en-US" altLang="de-DE" sz="2000" b="1" i="0" u="none" strike="noStrike" cap="none" normalizeH="0" baseline="0" dirty="0" smtClean="0">
                        <a:ln>
                          <a:noFill/>
                        </a:ln>
                        <a:solidFill>
                          <a:schemeClr val="tx1"/>
                        </a:solidFill>
                        <a:effectLst/>
                        <a:latin typeface="Calibri" panose="020F0502020204030204" pitchFamily="34" charset="0"/>
                        <a:ea typeface="MS PGothic" panose="020B0600070205080204" pitchFamily="34" charset="-128"/>
                      </a:endParaRPr>
                    </a:p>
                  </a:txBody>
                  <a:tcPr marL="91430" marR="91430" marT="45713" marB="45713">
                    <a:solidFill>
                      <a:srgbClr val="E3E3E3"/>
                    </a:solidFill>
                  </a:tcPr>
                </a:tc>
                <a:extLst>
                  <a:ext uri="{0D108BD9-81ED-4DB2-BD59-A6C34878D82A}">
                    <a16:rowId xmlns:a16="http://schemas.microsoft.com/office/drawing/2014/main" val="10005"/>
                  </a:ext>
                </a:extLst>
              </a:tr>
            </a:tbl>
          </a:graphicData>
        </a:graphic>
      </p:graphicFrame>
      <p:sp>
        <p:nvSpPr>
          <p:cNvPr id="26643" name="TextBox 2"/>
          <p:cNvSpPr txBox="1">
            <a:spLocks noChangeArrowheads="1"/>
          </p:cNvSpPr>
          <p:nvPr/>
        </p:nvSpPr>
        <p:spPr bwMode="auto">
          <a:xfrm>
            <a:off x="773113" y="1230313"/>
            <a:ext cx="64992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2800" dirty="0" err="1" smtClean="0">
                <a:latin typeface="Calibri" panose="020F0502020204030204" pitchFamily="34" charset="0"/>
                <a:cs typeface="Calibri" panose="020F0502020204030204" pitchFamily="34" charset="0"/>
              </a:rPr>
              <a:t>Zweck</a:t>
            </a:r>
            <a:r>
              <a:rPr lang="en-US" altLang="de-DE" sz="2800" dirty="0" smtClean="0">
                <a:latin typeface="Calibri" panose="020F0502020204030204" pitchFamily="34" charset="0"/>
                <a:cs typeface="Calibri" panose="020F0502020204030204" pitchFamily="34" charset="0"/>
              </a:rPr>
              <a:t> und </a:t>
            </a:r>
            <a:r>
              <a:rPr lang="en-US" altLang="de-DE" sz="2800" dirty="0" err="1" smtClean="0">
                <a:latin typeface="Calibri" panose="020F0502020204030204" pitchFamily="34" charset="0"/>
                <a:cs typeface="Calibri" panose="020F0502020204030204" pitchFamily="34" charset="0"/>
              </a:rPr>
              <a:t>Ziele</a:t>
            </a:r>
            <a:endParaRPr lang="en-US" altLang="de-DE" sz="2800" dirty="0">
              <a:latin typeface="Calibri" panose="020F0502020204030204" pitchFamily="34" charset="0"/>
              <a:cs typeface="Calibri" panose="020F0502020204030204" pitchFamily="34" charset="0"/>
            </a:endParaRPr>
          </a:p>
        </p:txBody>
      </p:sp>
      <p:sp>
        <p:nvSpPr>
          <p:cNvPr id="26644" name="TextBox 7"/>
          <p:cNvSpPr txBox="1">
            <a:spLocks noChangeArrowheads="1"/>
          </p:cNvSpPr>
          <p:nvPr/>
        </p:nvSpPr>
        <p:spPr bwMode="auto">
          <a:xfrm>
            <a:off x="7851775" y="1230313"/>
            <a:ext cx="64992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2800" dirty="0" err="1" smtClean="0">
                <a:latin typeface="Calibri" panose="020F0502020204030204" pitchFamily="34" charset="0"/>
                <a:cs typeface="Calibri" panose="020F0502020204030204" pitchFamily="34" charset="0"/>
              </a:rPr>
              <a:t>Komponenten</a:t>
            </a:r>
            <a:endParaRPr lang="en-US" altLang="de-DE" sz="2800" dirty="0">
              <a:latin typeface="Calibri" panose="020F0502020204030204" pitchFamily="34" charset="0"/>
              <a:cs typeface="Calibri" panose="020F0502020204030204" pitchFamily="34" charset="0"/>
            </a:endParaRPr>
          </a:p>
        </p:txBody>
      </p:sp>
      <p:grpSp>
        <p:nvGrpSpPr>
          <p:cNvPr id="26645" name="Group 10"/>
          <p:cNvGrpSpPr>
            <a:grpSpLocks/>
          </p:cNvGrpSpPr>
          <p:nvPr/>
        </p:nvGrpSpPr>
        <p:grpSpPr bwMode="auto">
          <a:xfrm>
            <a:off x="863600" y="4814888"/>
            <a:ext cx="5929313" cy="4110037"/>
            <a:chOff x="228" y="2057"/>
            <a:chExt cx="2572" cy="1897"/>
          </a:xfrm>
        </p:grpSpPr>
        <p:pic>
          <p:nvPicPr>
            <p:cNvPr id="26649" name="Picture 16" descr="northwestern-infocommons"/>
            <p:cNvPicPr>
              <a:picLocks noChangeAspect="1" noChangeArrowheads="1"/>
            </p:cNvPicPr>
            <p:nvPr/>
          </p:nvPicPr>
          <p:blipFill>
            <a:blip r:embed="rId4">
              <a:extLst>
                <a:ext uri="{28A0092B-C50C-407E-A947-70E740481C1C}">
                  <a14:useLocalDpi xmlns:a14="http://schemas.microsoft.com/office/drawing/2010/main" val="0"/>
                </a:ext>
              </a:extLst>
            </a:blip>
            <a:srcRect l="30287" r="4282"/>
            <a:stretch>
              <a:fillRect/>
            </a:stretch>
          </p:blipFill>
          <p:spPr bwMode="auto">
            <a:xfrm>
              <a:off x="228" y="3006"/>
              <a:ext cx="1253"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0" name="Picture 17" descr="macquarie open meeting"/>
            <p:cNvPicPr>
              <a:picLocks noChangeAspect="1" noChangeArrowheads="1"/>
            </p:cNvPicPr>
            <p:nvPr/>
          </p:nvPicPr>
          <p:blipFill>
            <a:blip r:embed="rId5">
              <a:extLst>
                <a:ext uri="{28A0092B-C50C-407E-A947-70E740481C1C}">
                  <a14:useLocalDpi xmlns:a14="http://schemas.microsoft.com/office/drawing/2010/main" val="0"/>
                </a:ext>
              </a:extLst>
            </a:blip>
            <a:srcRect t="1030" r="7555"/>
            <a:stretch>
              <a:fillRect/>
            </a:stretch>
          </p:blipFill>
          <p:spPr bwMode="auto">
            <a:xfrm>
              <a:off x="1515" y="3006"/>
              <a:ext cx="1285"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1" name="Picture 18" descr="stanford walleberg seminar room"/>
            <p:cNvPicPr>
              <a:picLocks noChangeAspect="1" noChangeArrowheads="1"/>
            </p:cNvPicPr>
            <p:nvPr/>
          </p:nvPicPr>
          <p:blipFill>
            <a:blip r:embed="rId6">
              <a:extLst>
                <a:ext uri="{28A0092B-C50C-407E-A947-70E740481C1C}">
                  <a14:useLocalDpi xmlns:a14="http://schemas.microsoft.com/office/drawing/2010/main" val="0"/>
                </a:ext>
              </a:extLst>
            </a:blip>
            <a:srcRect b="3113"/>
            <a:stretch>
              <a:fillRect/>
            </a:stretch>
          </p:blipFill>
          <p:spPr bwMode="auto">
            <a:xfrm>
              <a:off x="1515" y="2057"/>
              <a:ext cx="1285"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46" name="TextBox 4"/>
          <p:cNvSpPr txBox="1">
            <a:spLocks noChangeArrowheads="1"/>
          </p:cNvSpPr>
          <p:nvPr/>
        </p:nvSpPr>
        <p:spPr bwMode="auto">
          <a:xfrm>
            <a:off x="773113" y="1770063"/>
            <a:ext cx="698817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1800" dirty="0">
                <a:latin typeface="Calibri" panose="020F0502020204030204" pitchFamily="34" charset="0"/>
                <a:cs typeface="Calibri" panose="020F0502020204030204" pitchFamily="34"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altLang="de-DE" sz="1800" dirty="0" err="1">
                <a:latin typeface="Calibri" panose="020F0502020204030204" pitchFamily="34" charset="0"/>
                <a:cs typeface="Calibri" panose="020F0502020204030204" pitchFamily="34" charset="0"/>
              </a:rPr>
              <a:t>popularised</a:t>
            </a:r>
            <a:r>
              <a:rPr lang="en-US" altLang="de-DE" sz="1800" dirty="0">
                <a:latin typeface="Calibri" panose="020F0502020204030204" pitchFamily="34" charset="0"/>
                <a:cs typeface="Calibri" panose="020F0502020204030204" pitchFamily="34" charset="0"/>
              </a:rPr>
              <a:t> in the 1960s with the release of </a:t>
            </a:r>
            <a:r>
              <a:rPr lang="en-US" altLang="de-DE" sz="1800" dirty="0" err="1">
                <a:latin typeface="Calibri" panose="020F0502020204030204" pitchFamily="34" charset="0"/>
                <a:cs typeface="Calibri" panose="020F0502020204030204" pitchFamily="34" charset="0"/>
              </a:rPr>
              <a:t>Letraset</a:t>
            </a:r>
            <a:r>
              <a:rPr lang="en-US" altLang="de-DE" sz="1800" dirty="0">
                <a:latin typeface="Calibri" panose="020F0502020204030204" pitchFamily="34" charset="0"/>
                <a:cs typeface="Calibri" panose="020F0502020204030204" pitchFamily="34" charset="0"/>
              </a:rPr>
              <a:t> sheets containing Lorem Ipsum passages, and more recently with desktop publishing software like Aldus PageMaker including versions of Lorem Ipsum.</a:t>
            </a:r>
          </a:p>
        </p:txBody>
      </p:sp>
      <p:pic>
        <p:nvPicPr>
          <p:cNvPr id="26647" name="Picture 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63600" y="4814888"/>
            <a:ext cx="2889250"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8" name="TextBox 2"/>
          <p:cNvSpPr txBox="1">
            <a:spLocks noChangeArrowheads="1"/>
          </p:cNvSpPr>
          <p:nvPr/>
        </p:nvSpPr>
        <p:spPr bwMode="auto">
          <a:xfrm>
            <a:off x="3086100" y="9690100"/>
            <a:ext cx="18415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endParaRPr lang="de-DE" altLang="de-DE"/>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ubtitle 2"/>
          <p:cNvSpPr txBox="1">
            <a:spLocks/>
          </p:cNvSpPr>
          <p:nvPr/>
        </p:nvSpPr>
        <p:spPr bwMode="auto">
          <a:xfrm>
            <a:off x="493713" y="430213"/>
            <a:ext cx="1453515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a:spcBef>
                <a:spcPct val="20000"/>
              </a:spcBef>
              <a:buFont typeface="Arial" panose="020B0604020202020204" pitchFamily="34" charset="0"/>
              <a:buNone/>
            </a:pPr>
            <a:r>
              <a:rPr lang="en-US" altLang="de-DE" sz="3200" b="1" dirty="0" err="1" smtClean="0">
                <a:solidFill>
                  <a:srgbClr val="898989"/>
                </a:solidFill>
                <a:latin typeface="Myriad Pro" pitchFamily="-84" charset="0"/>
              </a:rPr>
              <a:t>Nachbarschaftstemplate</a:t>
            </a:r>
            <a:r>
              <a:rPr lang="en-US" altLang="de-DE" sz="3200" b="1" dirty="0">
                <a:solidFill>
                  <a:srgbClr val="898989"/>
                </a:solidFill>
                <a:latin typeface="Myriad Pro" pitchFamily="-84" charset="0"/>
              </a:rPr>
              <a:t>: </a:t>
            </a:r>
            <a:r>
              <a:rPr lang="en-US" altLang="de-DE" sz="3200" b="1" i="1" dirty="0" smtClean="0">
                <a:solidFill>
                  <a:srgbClr val="FF0000"/>
                </a:solidFill>
                <a:latin typeface="Myriad Pro" pitchFamily="-84" charset="0"/>
              </a:rPr>
              <a:t>Name der </a:t>
            </a:r>
            <a:r>
              <a:rPr lang="en-US" altLang="de-DE" sz="3200" b="1" i="1" dirty="0" err="1" smtClean="0">
                <a:solidFill>
                  <a:srgbClr val="FF0000"/>
                </a:solidFill>
                <a:latin typeface="Myriad Pro" pitchFamily="-84" charset="0"/>
              </a:rPr>
              <a:t>Nachbarschaft</a:t>
            </a:r>
            <a:endParaRPr lang="en-US" altLang="de-DE" sz="3200" i="1" dirty="0">
              <a:solidFill>
                <a:srgbClr val="FF0000"/>
              </a:solidFill>
              <a:latin typeface="Myriad Pro" pitchFamily="-8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354847519"/>
              </p:ext>
            </p:extLst>
          </p:nvPr>
        </p:nvGraphicFramePr>
        <p:xfrm>
          <a:off x="7991475" y="1870075"/>
          <a:ext cx="6581775" cy="5818220"/>
        </p:xfrm>
        <a:graphic>
          <a:graphicData uri="http://schemas.openxmlformats.org/drawingml/2006/table">
            <a:tbl>
              <a:tblPr bandRow="1">
                <a:tableStyleId>{17292A2E-F333-43FB-9621-5CBBE7FDCDCB}</a:tableStyleId>
              </a:tblPr>
              <a:tblGrid>
                <a:gridCol w="6581775">
                  <a:extLst>
                    <a:ext uri="{9D8B030D-6E8A-4147-A177-3AD203B41FA5}">
                      <a16:colId xmlns:a16="http://schemas.microsoft.com/office/drawing/2014/main" val="20000"/>
                    </a:ext>
                  </a:extLst>
                </a:gridCol>
              </a:tblGrid>
              <a:tr h="1228645">
                <a:tc>
                  <a:txBody>
                    <a:bodyPr/>
                    <a:lstStyle/>
                    <a:p>
                      <a:r>
                        <a:rPr lang="en-US" sz="2000" b="1" dirty="0" smtClean="0"/>
                        <a:t>Service</a:t>
                      </a:r>
                      <a:r>
                        <a:rPr lang="en-US" sz="2000" b="1" baseline="0" dirty="0" smtClean="0"/>
                        <a:t> </a:t>
                      </a:r>
                      <a:r>
                        <a:rPr lang="en-US" sz="2000" b="1" baseline="0" dirty="0" err="1" smtClean="0"/>
                        <a:t>Angebote</a:t>
                      </a:r>
                      <a:endParaRPr lang="en-US" sz="2000" b="1" dirty="0" smtClean="0"/>
                    </a:p>
                    <a:p>
                      <a:pPr marL="285750" indent="-285750">
                        <a:buFont typeface="Arial"/>
                        <a:buChar char="•"/>
                      </a:pPr>
                      <a:r>
                        <a:rPr lang="en-US" sz="1600" dirty="0" smtClean="0"/>
                        <a:t>Service</a:t>
                      </a:r>
                      <a:r>
                        <a:rPr lang="en-US" sz="1600" baseline="0" dirty="0" smtClean="0"/>
                        <a:t> 1</a:t>
                      </a:r>
                    </a:p>
                    <a:p>
                      <a:pPr marL="285750" indent="-285750">
                        <a:buFont typeface="Arial"/>
                        <a:buChar char="•"/>
                      </a:pPr>
                      <a:r>
                        <a:rPr lang="en-US" sz="1600" kern="1200" baseline="0" dirty="0" smtClean="0">
                          <a:solidFill>
                            <a:schemeClr val="tx1"/>
                          </a:solidFill>
                          <a:latin typeface="+mn-lt"/>
                          <a:ea typeface="+mn-ea"/>
                          <a:cs typeface="+mn-cs"/>
                        </a:rPr>
                        <a:t>Service 2</a:t>
                      </a:r>
                      <a:endParaRPr lang="en-US" sz="1600" baseline="0" dirty="0" smtClean="0"/>
                    </a:p>
                  </a:txBody>
                  <a:tcPr marL="91430" marR="91430" marT="45711" marB="45711">
                    <a:solidFill>
                      <a:srgbClr val="E3E3E3"/>
                    </a:solidFill>
                  </a:tcPr>
                </a:tc>
                <a:extLst>
                  <a:ext uri="{0D108BD9-81ED-4DB2-BD59-A6C34878D82A}">
                    <a16:rowId xmlns:a16="http://schemas.microsoft.com/office/drawing/2014/main" val="10000"/>
                  </a:ext>
                </a:extLst>
              </a:tr>
              <a:tr h="1859146">
                <a:tc>
                  <a:txBody>
                    <a:bodyPr/>
                    <a:lstStyle/>
                    <a:p>
                      <a:r>
                        <a:rPr lang="en-US" sz="2000" b="1" dirty="0" err="1" smtClean="0"/>
                        <a:t>Technologien</a:t>
                      </a:r>
                      <a:endParaRPr lang="en-US" sz="2000" b="1" dirty="0" smtClean="0"/>
                    </a:p>
                    <a:p>
                      <a:pPr marL="342900" indent="-342900">
                        <a:buFont typeface="Arial"/>
                        <a:buChar char="•"/>
                      </a:pPr>
                      <a:r>
                        <a:rPr lang="en-US" sz="1600" b="0" dirty="0" err="1" smtClean="0"/>
                        <a:t>Technologie</a:t>
                      </a:r>
                      <a:r>
                        <a:rPr lang="en-US" sz="1600" b="0" dirty="0" smtClean="0"/>
                        <a:t> 1</a:t>
                      </a:r>
                      <a:endParaRPr lang="en-US" sz="1600" b="0" baseline="0" dirty="0" smtClean="0"/>
                    </a:p>
                    <a:p>
                      <a:pPr marL="342900" indent="-342900">
                        <a:buFont typeface="Arial"/>
                        <a:buChar char="•"/>
                      </a:pPr>
                      <a:r>
                        <a:rPr lang="en-US" sz="1600" b="0" dirty="0" err="1" smtClean="0"/>
                        <a:t>Technologie</a:t>
                      </a:r>
                      <a:r>
                        <a:rPr lang="en-US" sz="1600" b="0" baseline="0" dirty="0" smtClean="0"/>
                        <a:t> 2</a:t>
                      </a:r>
                    </a:p>
                    <a:p>
                      <a:pPr marL="342900" indent="-342900">
                        <a:buFont typeface="Arial"/>
                        <a:buChar char="•"/>
                      </a:pPr>
                      <a:r>
                        <a:rPr lang="en-US" sz="1600" b="0" dirty="0" err="1" smtClean="0"/>
                        <a:t>Technologie</a:t>
                      </a:r>
                      <a:r>
                        <a:rPr lang="en-US" sz="1600" b="0" baseline="0" dirty="0" smtClean="0"/>
                        <a:t> 3</a:t>
                      </a:r>
                      <a:endParaRPr lang="en-US" sz="1600" b="0" dirty="0" smtClean="0"/>
                    </a:p>
                  </a:txBody>
                  <a:tcPr marL="91430" marR="91430" marT="45711" marB="45711">
                    <a:solidFill>
                      <a:srgbClr val="E3E3E3"/>
                    </a:solidFill>
                  </a:tcPr>
                </a:tc>
                <a:extLst>
                  <a:ext uri="{0D108BD9-81ED-4DB2-BD59-A6C34878D82A}">
                    <a16:rowId xmlns:a16="http://schemas.microsoft.com/office/drawing/2014/main" val="10001"/>
                  </a:ext>
                </a:extLst>
              </a:tr>
              <a:tr h="1371551">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dirty="0" err="1" smtClean="0"/>
                        <a:t>Enthaltene</a:t>
                      </a:r>
                      <a:r>
                        <a:rPr lang="en-US" sz="2000" b="1" dirty="0" smtClean="0"/>
                        <a:t> </a:t>
                      </a:r>
                      <a:r>
                        <a:rPr lang="en-US" sz="2000" b="1" dirty="0" err="1" smtClean="0"/>
                        <a:t>Räume</a:t>
                      </a:r>
                      <a:r>
                        <a:rPr lang="en-US" sz="2000" b="1" dirty="0" smtClean="0"/>
                        <a:t>/</a:t>
                      </a:r>
                      <a:r>
                        <a:rPr lang="en-US" sz="2000" b="1" dirty="0" err="1" smtClean="0"/>
                        <a:t>Flächen</a:t>
                      </a:r>
                      <a:endParaRPr lang="en-US" sz="2000" b="1" dirty="0" smtClean="0"/>
                    </a:p>
                    <a:p>
                      <a:pPr marL="342900" marR="0" indent="-342900" algn="l" defTabSz="1463040" rtl="0" eaLnBrk="1" fontAlgn="auto" latinLnBrk="0" hangingPunct="1">
                        <a:lnSpc>
                          <a:spcPct val="100000"/>
                        </a:lnSpc>
                        <a:spcBef>
                          <a:spcPts val="0"/>
                        </a:spcBef>
                        <a:spcAft>
                          <a:spcPts val="0"/>
                        </a:spcAft>
                        <a:buClrTx/>
                        <a:buSzTx/>
                        <a:buFont typeface="Arial"/>
                        <a:buChar char="•"/>
                        <a:tabLst/>
                        <a:defRPr/>
                      </a:pPr>
                      <a:r>
                        <a:rPr lang="en-US" sz="1600" b="0" dirty="0" err="1" smtClean="0"/>
                        <a:t>Raum</a:t>
                      </a:r>
                      <a:r>
                        <a:rPr lang="en-US" sz="1600" b="0" dirty="0" smtClean="0"/>
                        <a:t> 1</a:t>
                      </a:r>
                    </a:p>
                    <a:p>
                      <a:pPr marL="342900" marR="0" indent="-342900" algn="l" defTabSz="1463040" rtl="0" eaLnBrk="1" fontAlgn="auto" latinLnBrk="0" hangingPunct="1">
                        <a:lnSpc>
                          <a:spcPct val="100000"/>
                        </a:lnSpc>
                        <a:spcBef>
                          <a:spcPts val="0"/>
                        </a:spcBef>
                        <a:spcAft>
                          <a:spcPts val="0"/>
                        </a:spcAft>
                        <a:buClrTx/>
                        <a:buSzTx/>
                        <a:buFont typeface="Arial"/>
                        <a:buChar char="•"/>
                        <a:tabLst/>
                        <a:defRPr/>
                      </a:pPr>
                      <a:r>
                        <a:rPr lang="en-US" sz="1600" b="0" dirty="0" err="1" smtClean="0"/>
                        <a:t>Raum</a:t>
                      </a:r>
                      <a:r>
                        <a:rPr lang="en-US" sz="1600" b="0" baseline="0" dirty="0" smtClean="0"/>
                        <a:t> 2</a:t>
                      </a:r>
                    </a:p>
                    <a:p>
                      <a:pPr marL="342900" marR="0" indent="-342900" algn="l" defTabSz="1463040" rtl="0" eaLnBrk="1" fontAlgn="auto" latinLnBrk="0" hangingPunct="1">
                        <a:lnSpc>
                          <a:spcPct val="100000"/>
                        </a:lnSpc>
                        <a:spcBef>
                          <a:spcPts val="0"/>
                        </a:spcBef>
                        <a:spcAft>
                          <a:spcPts val="0"/>
                        </a:spcAft>
                        <a:buClrTx/>
                        <a:buSzTx/>
                        <a:buFont typeface="Arial"/>
                        <a:buChar char="•"/>
                        <a:tabLst/>
                        <a:defRPr/>
                      </a:pPr>
                      <a:r>
                        <a:rPr lang="en-US" sz="1600" b="0" dirty="0" err="1" smtClean="0"/>
                        <a:t>Raum</a:t>
                      </a:r>
                      <a:r>
                        <a:rPr lang="en-US" sz="1600" b="0" baseline="0" dirty="0" smtClean="0"/>
                        <a:t> 3</a:t>
                      </a:r>
                    </a:p>
                    <a:p>
                      <a:pPr marL="342900" marR="0" indent="-342900" algn="l" defTabSz="1463040" rtl="0" eaLnBrk="1" fontAlgn="auto" latinLnBrk="0" hangingPunct="1">
                        <a:lnSpc>
                          <a:spcPct val="100000"/>
                        </a:lnSpc>
                        <a:spcBef>
                          <a:spcPts val="0"/>
                        </a:spcBef>
                        <a:spcAft>
                          <a:spcPts val="0"/>
                        </a:spcAft>
                        <a:buClrTx/>
                        <a:buSzTx/>
                        <a:buFont typeface="Arial"/>
                        <a:buChar char="•"/>
                        <a:tabLst/>
                        <a:defRPr/>
                      </a:pPr>
                      <a:r>
                        <a:rPr lang="en-US" sz="1600" b="0" dirty="0" err="1" smtClean="0"/>
                        <a:t>Raum</a:t>
                      </a:r>
                      <a:r>
                        <a:rPr lang="en-US" sz="1600" b="0" baseline="0" dirty="0" smtClean="0"/>
                        <a:t> 4</a:t>
                      </a:r>
                      <a:endParaRPr lang="en-US" sz="1600" b="0" dirty="0" smtClean="0"/>
                    </a:p>
                  </a:txBody>
                  <a:tcPr marL="91430" marR="91430" marT="45711" marB="45711">
                    <a:solidFill>
                      <a:srgbClr val="E3E3E3"/>
                    </a:solidFill>
                  </a:tcPr>
                </a:tc>
                <a:extLst>
                  <a:ext uri="{0D108BD9-81ED-4DB2-BD59-A6C34878D82A}">
                    <a16:rowId xmlns:a16="http://schemas.microsoft.com/office/drawing/2014/main" val="10002"/>
                  </a:ext>
                </a:extLst>
              </a:tr>
              <a:tr h="452949">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dirty="0" err="1" smtClean="0"/>
                        <a:t>Größe</a:t>
                      </a:r>
                      <a:r>
                        <a:rPr lang="en-US" sz="1600" b="1" dirty="0" smtClean="0"/>
                        <a:t>:</a:t>
                      </a:r>
                      <a:r>
                        <a:rPr lang="en-US" sz="1600" b="1" baseline="0" dirty="0" smtClean="0"/>
                        <a:t> </a:t>
                      </a:r>
                      <a:r>
                        <a:rPr lang="en-US" sz="1600" b="0" baseline="0" dirty="0" smtClean="0"/>
                        <a:t>??? m²</a:t>
                      </a:r>
                      <a:endParaRPr lang="en-US" sz="1600" b="0" kern="1200" dirty="0" smtClean="0">
                        <a:solidFill>
                          <a:schemeClr val="tx1"/>
                        </a:solidFill>
                        <a:latin typeface="+mn-lt"/>
                        <a:ea typeface="+mn-ea"/>
                        <a:cs typeface="+mn-cs"/>
                      </a:endParaRPr>
                    </a:p>
                  </a:txBody>
                  <a:tcPr marL="91430" marR="91430" marT="45711" marB="45711">
                    <a:solidFill>
                      <a:srgbClr val="E3E3E3"/>
                    </a:solidFill>
                  </a:tcPr>
                </a:tc>
                <a:extLst>
                  <a:ext uri="{0D108BD9-81ED-4DB2-BD59-A6C34878D82A}">
                    <a16:rowId xmlns:a16="http://schemas.microsoft.com/office/drawing/2014/main" val="10003"/>
                  </a:ext>
                </a:extLst>
              </a:tr>
              <a:tr h="452949">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kern="1200" dirty="0" err="1" smtClean="0">
                          <a:solidFill>
                            <a:schemeClr val="tx1"/>
                          </a:solidFill>
                          <a:latin typeface="+mn-lt"/>
                          <a:ea typeface="+mn-ea"/>
                          <a:cs typeface="+mn-cs"/>
                        </a:rPr>
                        <a:t>Kapazität</a:t>
                      </a:r>
                      <a:r>
                        <a:rPr lang="en-US" sz="1600" b="1" kern="1200" baseline="0" dirty="0" smtClean="0">
                          <a:solidFill>
                            <a:schemeClr val="tx1"/>
                          </a:solidFill>
                          <a:latin typeface="+mn-lt"/>
                          <a:ea typeface="+mn-ea"/>
                          <a:cs typeface="+mn-cs"/>
                        </a:rPr>
                        <a:t>: </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Leute</a:t>
                      </a:r>
                      <a:endParaRPr lang="en-US" sz="1600" b="1" kern="1200" dirty="0" smtClean="0">
                        <a:solidFill>
                          <a:schemeClr val="tx1"/>
                        </a:solidFill>
                        <a:latin typeface="+mn-lt"/>
                        <a:ea typeface="+mn-ea"/>
                        <a:cs typeface="+mn-cs"/>
                      </a:endParaRPr>
                    </a:p>
                  </a:txBody>
                  <a:tcPr marL="91430" marR="91430" marT="45711" marB="45711">
                    <a:solidFill>
                      <a:srgbClr val="E3E3E3"/>
                    </a:solidFill>
                  </a:tcPr>
                </a:tc>
                <a:extLst>
                  <a:ext uri="{0D108BD9-81ED-4DB2-BD59-A6C34878D82A}">
                    <a16:rowId xmlns:a16="http://schemas.microsoft.com/office/drawing/2014/main" val="10004"/>
                  </a:ext>
                </a:extLst>
              </a:tr>
              <a:tr h="452949">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kern="1200" dirty="0" err="1" smtClean="0">
                          <a:solidFill>
                            <a:schemeClr val="tx1"/>
                          </a:solidFill>
                          <a:latin typeface="+mn-lt"/>
                          <a:ea typeface="+mn-ea"/>
                          <a:cs typeface="+mn-cs"/>
                        </a:rPr>
                        <a:t>Notizen</a:t>
                      </a:r>
                      <a:r>
                        <a:rPr lang="en-US" sz="2000" b="1" kern="1200" baseline="0" dirty="0" smtClean="0">
                          <a:solidFill>
                            <a:schemeClr val="tx1"/>
                          </a:solidFill>
                          <a:latin typeface="+mn-lt"/>
                          <a:ea typeface="+mn-ea"/>
                          <a:cs typeface="+mn-cs"/>
                        </a:rPr>
                        <a:t>:</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Fragen</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Kontakt</a:t>
                      </a:r>
                      <a:r>
                        <a:rPr lang="en-US" sz="1600" b="0" kern="1200" baseline="0" dirty="0" smtClean="0">
                          <a:solidFill>
                            <a:schemeClr val="tx1"/>
                          </a:solidFill>
                          <a:latin typeface="+mn-lt"/>
                          <a:ea typeface="+mn-ea"/>
                          <a:cs typeface="+mn-cs"/>
                        </a:rPr>
                        <a:t> und </a:t>
                      </a:r>
                      <a:r>
                        <a:rPr lang="en-US" sz="1600" b="0" kern="1200" baseline="0" dirty="0" err="1" smtClean="0">
                          <a:solidFill>
                            <a:schemeClr val="tx1"/>
                          </a:solidFill>
                          <a:latin typeface="+mn-lt"/>
                          <a:ea typeface="+mn-ea"/>
                          <a:cs typeface="+mn-cs"/>
                        </a:rPr>
                        <a:t>andere</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Notizen</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hier</a:t>
                      </a:r>
                      <a:r>
                        <a:rPr lang="en-US" sz="1600" b="0" kern="1200" baseline="0" dirty="0" smtClean="0">
                          <a:solidFill>
                            <a:schemeClr val="tx1"/>
                          </a:solidFill>
                          <a:latin typeface="+mn-lt"/>
                          <a:ea typeface="+mn-ea"/>
                          <a:cs typeface="+mn-cs"/>
                        </a:rPr>
                        <a:t> </a:t>
                      </a:r>
                      <a:r>
                        <a:rPr lang="en-US" sz="1600" b="0" kern="1200" baseline="0" dirty="0" err="1" smtClean="0">
                          <a:solidFill>
                            <a:schemeClr val="tx1"/>
                          </a:solidFill>
                          <a:latin typeface="+mn-lt"/>
                          <a:ea typeface="+mn-ea"/>
                          <a:cs typeface="+mn-cs"/>
                        </a:rPr>
                        <a:t>einfügen</a:t>
                      </a:r>
                      <a:r>
                        <a:rPr lang="en-US" sz="1600" b="0" kern="1200" baseline="0" dirty="0" smtClean="0">
                          <a:solidFill>
                            <a:schemeClr val="tx1"/>
                          </a:solidFill>
                          <a:latin typeface="+mn-lt"/>
                          <a:ea typeface="+mn-ea"/>
                          <a:cs typeface="+mn-cs"/>
                        </a:rPr>
                        <a:t>.</a:t>
                      </a:r>
                      <a:endParaRPr lang="en-US" sz="2000" b="1" kern="1200" dirty="0" smtClean="0">
                        <a:solidFill>
                          <a:schemeClr val="tx1"/>
                        </a:solidFill>
                        <a:latin typeface="+mn-lt"/>
                        <a:ea typeface="+mn-ea"/>
                        <a:cs typeface="+mn-cs"/>
                      </a:endParaRPr>
                    </a:p>
                  </a:txBody>
                  <a:tcPr marL="91430" marR="91430" marT="45711" marB="45711">
                    <a:solidFill>
                      <a:srgbClr val="E3E3E3"/>
                    </a:solidFill>
                  </a:tcPr>
                </a:tc>
                <a:extLst>
                  <a:ext uri="{0D108BD9-81ED-4DB2-BD59-A6C34878D82A}">
                    <a16:rowId xmlns:a16="http://schemas.microsoft.com/office/drawing/2014/main" val="10005"/>
                  </a:ext>
                </a:extLst>
              </a:tr>
            </a:tbl>
          </a:graphicData>
        </a:graphic>
      </p:graphicFrame>
      <p:sp>
        <p:nvSpPr>
          <p:cNvPr id="28691" name="TextBox 2"/>
          <p:cNvSpPr txBox="1">
            <a:spLocks noChangeArrowheads="1"/>
          </p:cNvSpPr>
          <p:nvPr/>
        </p:nvSpPr>
        <p:spPr bwMode="auto">
          <a:xfrm>
            <a:off x="773113" y="1230313"/>
            <a:ext cx="64992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2800" dirty="0" err="1" smtClean="0">
                <a:latin typeface="Calibri" panose="020F0502020204030204" pitchFamily="34" charset="0"/>
                <a:cs typeface="Calibri" panose="020F0502020204030204" pitchFamily="34" charset="0"/>
              </a:rPr>
              <a:t>Zweck</a:t>
            </a:r>
            <a:r>
              <a:rPr lang="en-US" altLang="de-DE" sz="2800" dirty="0" smtClean="0">
                <a:latin typeface="Calibri" panose="020F0502020204030204" pitchFamily="34" charset="0"/>
                <a:cs typeface="Calibri" panose="020F0502020204030204" pitchFamily="34" charset="0"/>
              </a:rPr>
              <a:t> und </a:t>
            </a:r>
            <a:r>
              <a:rPr lang="en-US" altLang="de-DE" sz="2800" dirty="0" err="1" smtClean="0">
                <a:latin typeface="Calibri" panose="020F0502020204030204" pitchFamily="34" charset="0"/>
                <a:cs typeface="Calibri" panose="020F0502020204030204" pitchFamily="34" charset="0"/>
              </a:rPr>
              <a:t>Ziele</a:t>
            </a:r>
            <a:endParaRPr lang="en-US" altLang="de-DE" sz="2800" dirty="0">
              <a:latin typeface="Calibri" panose="020F0502020204030204" pitchFamily="34" charset="0"/>
              <a:cs typeface="Calibri" panose="020F0502020204030204" pitchFamily="34" charset="0"/>
            </a:endParaRPr>
          </a:p>
        </p:txBody>
      </p:sp>
      <p:sp>
        <p:nvSpPr>
          <p:cNvPr id="28692" name="TextBox 7"/>
          <p:cNvSpPr txBox="1">
            <a:spLocks noChangeArrowheads="1"/>
          </p:cNvSpPr>
          <p:nvPr/>
        </p:nvSpPr>
        <p:spPr bwMode="auto">
          <a:xfrm>
            <a:off x="7851775" y="1230313"/>
            <a:ext cx="64992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2800" dirty="0" err="1" smtClean="0">
                <a:latin typeface="Calibri" panose="020F0502020204030204" pitchFamily="34" charset="0"/>
                <a:cs typeface="Calibri" panose="020F0502020204030204" pitchFamily="34" charset="0"/>
              </a:rPr>
              <a:t>Komponenten</a:t>
            </a:r>
            <a:endParaRPr lang="en-US" altLang="de-DE" sz="2800" dirty="0">
              <a:latin typeface="Calibri" panose="020F0502020204030204" pitchFamily="34" charset="0"/>
              <a:cs typeface="Calibri" panose="020F0502020204030204" pitchFamily="34" charset="0"/>
            </a:endParaRPr>
          </a:p>
        </p:txBody>
      </p:sp>
      <p:grpSp>
        <p:nvGrpSpPr>
          <p:cNvPr id="28693" name="Group 10"/>
          <p:cNvGrpSpPr>
            <a:grpSpLocks/>
          </p:cNvGrpSpPr>
          <p:nvPr/>
        </p:nvGrpSpPr>
        <p:grpSpPr bwMode="auto">
          <a:xfrm>
            <a:off x="863600" y="4814888"/>
            <a:ext cx="5929313" cy="4110037"/>
            <a:chOff x="228" y="2057"/>
            <a:chExt cx="2572" cy="1897"/>
          </a:xfrm>
        </p:grpSpPr>
        <p:pic>
          <p:nvPicPr>
            <p:cNvPr id="28696" name="Picture 16" descr="northwestern-infocommons"/>
            <p:cNvPicPr>
              <a:picLocks noChangeAspect="1" noChangeArrowheads="1"/>
            </p:cNvPicPr>
            <p:nvPr/>
          </p:nvPicPr>
          <p:blipFill>
            <a:blip r:embed="rId3">
              <a:extLst>
                <a:ext uri="{28A0092B-C50C-407E-A947-70E740481C1C}">
                  <a14:useLocalDpi xmlns:a14="http://schemas.microsoft.com/office/drawing/2010/main" val="0"/>
                </a:ext>
              </a:extLst>
            </a:blip>
            <a:srcRect l="30287" r="4282"/>
            <a:stretch>
              <a:fillRect/>
            </a:stretch>
          </p:blipFill>
          <p:spPr bwMode="auto">
            <a:xfrm>
              <a:off x="228" y="3006"/>
              <a:ext cx="1253"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7" name="Picture 17" descr="macquarie open meeting"/>
            <p:cNvPicPr>
              <a:picLocks noChangeAspect="1" noChangeArrowheads="1"/>
            </p:cNvPicPr>
            <p:nvPr/>
          </p:nvPicPr>
          <p:blipFill>
            <a:blip r:embed="rId4">
              <a:extLst>
                <a:ext uri="{28A0092B-C50C-407E-A947-70E740481C1C}">
                  <a14:useLocalDpi xmlns:a14="http://schemas.microsoft.com/office/drawing/2010/main" val="0"/>
                </a:ext>
              </a:extLst>
            </a:blip>
            <a:srcRect t="1030" r="7555"/>
            <a:stretch>
              <a:fillRect/>
            </a:stretch>
          </p:blipFill>
          <p:spPr bwMode="auto">
            <a:xfrm>
              <a:off x="1515" y="3006"/>
              <a:ext cx="1285"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8" name="Picture 18" descr="stanford walleberg seminar room"/>
            <p:cNvPicPr>
              <a:picLocks noChangeAspect="1" noChangeArrowheads="1"/>
            </p:cNvPicPr>
            <p:nvPr/>
          </p:nvPicPr>
          <p:blipFill>
            <a:blip r:embed="rId5">
              <a:extLst>
                <a:ext uri="{28A0092B-C50C-407E-A947-70E740481C1C}">
                  <a14:useLocalDpi xmlns:a14="http://schemas.microsoft.com/office/drawing/2010/main" val="0"/>
                </a:ext>
              </a:extLst>
            </a:blip>
            <a:srcRect b="3113"/>
            <a:stretch>
              <a:fillRect/>
            </a:stretch>
          </p:blipFill>
          <p:spPr bwMode="auto">
            <a:xfrm>
              <a:off x="1515" y="2057"/>
              <a:ext cx="1285"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94" name="TextBox 4"/>
          <p:cNvSpPr txBox="1">
            <a:spLocks noChangeArrowheads="1"/>
          </p:cNvSpPr>
          <p:nvPr/>
        </p:nvSpPr>
        <p:spPr bwMode="auto">
          <a:xfrm>
            <a:off x="773113" y="1770063"/>
            <a:ext cx="698817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eaLnBrk="1" hangingPunct="1"/>
            <a:r>
              <a:rPr lang="en-US" altLang="de-DE" sz="1800">
                <a:latin typeface="Calibri" panose="020F0502020204030204" pitchFamily="34" charset="0"/>
                <a:cs typeface="Calibri" panose="020F0502020204030204" pitchFamily="34"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p>
        </p:txBody>
      </p:sp>
      <p:pic>
        <p:nvPicPr>
          <p:cNvPr id="28695" name="Pictur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63600" y="4814888"/>
            <a:ext cx="2889250"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7"/>
          <p:cNvSpPr txBox="1">
            <a:spLocks noChangeArrowheads="1"/>
          </p:cNvSpPr>
          <p:nvPr/>
        </p:nvSpPr>
        <p:spPr bwMode="auto">
          <a:xfrm>
            <a:off x="11061700" y="9445625"/>
            <a:ext cx="414496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900">
                <a:solidFill>
                  <a:schemeClr val="tx1"/>
                </a:solidFill>
                <a:latin typeface="Arial" panose="020B0604020202020204" pitchFamily="34" charset="0"/>
                <a:ea typeface="MS PGothic" panose="020B0600070205080204" pitchFamily="34" charset="-128"/>
              </a:defRPr>
            </a:lvl1pPr>
            <a:lvl2pPr marL="742950" indent="-285750" eaLnBrk="0" hangingPunct="0">
              <a:defRPr sz="2900">
                <a:solidFill>
                  <a:schemeClr val="tx1"/>
                </a:solidFill>
                <a:latin typeface="Arial" panose="020B0604020202020204" pitchFamily="34" charset="0"/>
                <a:ea typeface="MS PGothic" panose="020B0600070205080204" pitchFamily="34" charset="-128"/>
              </a:defRPr>
            </a:lvl2pPr>
            <a:lvl3pPr marL="1143000" indent="-228600" eaLnBrk="0" hangingPunct="0">
              <a:defRPr sz="2900">
                <a:solidFill>
                  <a:schemeClr val="tx1"/>
                </a:solidFill>
                <a:latin typeface="Arial" panose="020B0604020202020204" pitchFamily="34" charset="0"/>
                <a:ea typeface="MS PGothic" panose="020B0600070205080204" pitchFamily="34" charset="-128"/>
              </a:defRPr>
            </a:lvl3pPr>
            <a:lvl4pPr marL="1600200" indent="-228600" eaLnBrk="0" hangingPunct="0">
              <a:defRPr sz="2900">
                <a:solidFill>
                  <a:schemeClr val="tx1"/>
                </a:solidFill>
                <a:latin typeface="Arial" panose="020B0604020202020204" pitchFamily="34" charset="0"/>
                <a:ea typeface="MS PGothic" panose="020B0600070205080204" pitchFamily="34" charset="-128"/>
              </a:defRPr>
            </a:lvl4pPr>
            <a:lvl5pPr marL="2057400" indent="-228600" eaLnBrk="0" hangingPunct="0">
              <a:defRPr sz="2900">
                <a:solidFill>
                  <a:schemeClr val="tx1"/>
                </a:solidFill>
                <a:latin typeface="Arial" panose="020B0604020202020204" pitchFamily="34" charset="0"/>
                <a:ea typeface="MS PGothic" panose="020B0600070205080204" pitchFamily="34" charset="-128"/>
              </a:defRPr>
            </a:lvl5pPr>
            <a:lvl6pPr marL="25146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6pPr>
            <a:lvl7pPr marL="29718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7pPr>
            <a:lvl8pPr marL="34290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8pPr>
            <a:lvl9pPr marL="3886200" indent="-228600" defTabSz="730250" eaLnBrk="0" fontAlgn="base" hangingPunct="0">
              <a:spcBef>
                <a:spcPct val="0"/>
              </a:spcBef>
              <a:spcAft>
                <a:spcPct val="0"/>
              </a:spcAft>
              <a:defRPr sz="2900">
                <a:solidFill>
                  <a:schemeClr val="tx1"/>
                </a:solidFill>
                <a:latin typeface="Arial" panose="020B0604020202020204" pitchFamily="34" charset="0"/>
                <a:ea typeface="MS PGothic" panose="020B0600070205080204" pitchFamily="34" charset="-128"/>
              </a:defRPr>
            </a:lvl9pPr>
          </a:lstStyle>
          <a:p>
            <a:pPr algn="r">
              <a:spcBef>
                <a:spcPct val="50000"/>
              </a:spcBef>
            </a:pPr>
            <a:r>
              <a:rPr lang="en-US" altLang="de-DE" sz="1000" b="1" dirty="0" err="1" smtClean="0">
                <a:solidFill>
                  <a:srgbClr val="71706E"/>
                </a:solidFill>
                <a:latin typeface="Calibri" panose="020F0502020204030204" pitchFamily="34" charset="0"/>
                <a:cs typeface="Calibri" panose="020F0502020204030204" pitchFamily="34" charset="0"/>
              </a:rPr>
              <a:t>Nachbarschaftstemplate</a:t>
            </a:r>
            <a:r>
              <a:rPr lang="en-US" altLang="de-DE" sz="1000" b="1" dirty="0" smtClean="0">
                <a:solidFill>
                  <a:srgbClr val="71706E"/>
                </a:solidFill>
                <a:latin typeface="Calibri" panose="020F0502020204030204" pitchFamily="34" charset="0"/>
                <a:cs typeface="Calibri" panose="020F0502020204030204" pitchFamily="34" charset="0"/>
              </a:rPr>
              <a:t> | </a:t>
            </a:r>
            <a:r>
              <a:rPr lang="en-US" altLang="de-DE" sz="1000" b="1" dirty="0" smtClean="0">
                <a:solidFill>
                  <a:srgbClr val="71706E"/>
                </a:solidFill>
                <a:latin typeface="Calibri" panose="020F0502020204030204" pitchFamily="34" charset="0"/>
                <a:cs typeface="Calibri" panose="020F0502020204030204" pitchFamily="34" charset="0"/>
                <a:hlinkClick r:id="rId7"/>
              </a:rPr>
              <a:t>www.learningspacetoolkit.org</a:t>
            </a:r>
            <a:endParaRPr lang="en-US" altLang="de-DE" sz="1000" b="1" dirty="0" smtClean="0">
              <a:solidFill>
                <a:srgbClr val="71706E"/>
              </a:solidFill>
              <a:latin typeface="Calibri" panose="020F0502020204030204" pitchFamily="34" charset="0"/>
              <a:cs typeface="Calibri" panose="020F0502020204030204" pitchFamily="34" charset="0"/>
            </a:endParaRPr>
          </a:p>
          <a:p>
            <a:pPr algn="r">
              <a:spcBef>
                <a:spcPct val="50000"/>
              </a:spcBef>
            </a:pPr>
            <a:r>
              <a:rPr lang="en-US" altLang="de-DE" sz="1000" b="1" dirty="0" err="1" smtClean="0">
                <a:solidFill>
                  <a:srgbClr val="71706E"/>
                </a:solidFill>
                <a:latin typeface="Calibri" panose="020F0502020204030204" pitchFamily="34" charset="0"/>
                <a:cs typeface="Calibri" panose="020F0502020204030204" pitchFamily="34" charset="0"/>
              </a:rPr>
              <a:t>Übersetzung</a:t>
            </a:r>
            <a:r>
              <a:rPr lang="en-US" altLang="de-DE" sz="1000" b="1" dirty="0" smtClean="0">
                <a:solidFill>
                  <a:srgbClr val="71706E"/>
                </a:solidFill>
                <a:latin typeface="Calibri" panose="020F0502020204030204" pitchFamily="34" charset="0"/>
                <a:cs typeface="Calibri" panose="020F0502020204030204" pitchFamily="34" charset="0"/>
              </a:rPr>
              <a:t>: Dr. Katharina Zinke (</a:t>
            </a:r>
            <a:r>
              <a:rPr lang="en-US" altLang="de-DE" sz="1000" b="1" dirty="0" err="1" smtClean="0">
                <a:solidFill>
                  <a:srgbClr val="71706E"/>
                </a:solidFill>
                <a:latin typeface="Calibri" panose="020F0502020204030204" pitchFamily="34" charset="0"/>
                <a:cs typeface="Calibri" panose="020F0502020204030204" pitchFamily="34" charset="0"/>
              </a:rPr>
              <a:t>Unibibliothek</a:t>
            </a:r>
            <a:r>
              <a:rPr lang="en-US" altLang="de-DE" sz="1000" b="1" dirty="0" smtClean="0">
                <a:solidFill>
                  <a:srgbClr val="71706E"/>
                </a:solidFill>
                <a:latin typeface="Calibri" panose="020F0502020204030204" pitchFamily="34" charset="0"/>
                <a:cs typeface="Calibri" panose="020F0502020204030204" pitchFamily="34" charset="0"/>
              </a:rPr>
              <a:t> </a:t>
            </a:r>
            <a:r>
              <a:rPr lang="en-US" altLang="de-DE" sz="1000" b="1" dirty="0" err="1" smtClean="0">
                <a:solidFill>
                  <a:srgbClr val="71706E"/>
                </a:solidFill>
                <a:latin typeface="Calibri" panose="020F0502020204030204" pitchFamily="34" charset="0"/>
                <a:cs typeface="Calibri" panose="020F0502020204030204" pitchFamily="34" charset="0"/>
              </a:rPr>
              <a:t>Tübingen</a:t>
            </a:r>
            <a:r>
              <a:rPr lang="en-US" altLang="de-DE" sz="1000" b="1" dirty="0" smtClean="0">
                <a:solidFill>
                  <a:srgbClr val="71706E"/>
                </a:solidFill>
                <a:latin typeface="Calibri" panose="020F0502020204030204" pitchFamily="34" charset="0"/>
                <a:cs typeface="Calibri" panose="020F0502020204030204" pitchFamily="34" charset="0"/>
              </a:rPr>
              <a:t>)</a:t>
            </a:r>
            <a:endParaRPr lang="en-US" altLang="de-DE" sz="1000" b="1" dirty="0">
              <a:solidFill>
                <a:srgbClr val="71706E"/>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FMOMA pl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FMOMA pl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368</Words>
  <Application>Microsoft Office PowerPoint</Application>
  <PresentationFormat>Benutzerdefiniert</PresentationFormat>
  <Paragraphs>44</Paragraphs>
  <Slides>2</Slides>
  <Notes>2</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2</vt:i4>
      </vt:variant>
    </vt:vector>
  </HeadingPairs>
  <TitlesOfParts>
    <vt:vector size="10" baseType="lpstr">
      <vt:lpstr>MS PGothic</vt:lpstr>
      <vt:lpstr>MS PGothic</vt:lpstr>
      <vt:lpstr>Arial</vt:lpstr>
      <vt:lpstr>Calibri</vt:lpstr>
      <vt:lpstr>Myriad Pro</vt:lpstr>
      <vt:lpstr>Verdana</vt:lpstr>
      <vt:lpstr>SFMOMA plain</vt:lpstr>
      <vt:lpstr>1_SFMOMA plain</vt:lpstr>
      <vt:lpstr>PowerPoint-Präsentation</vt:lpstr>
      <vt:lpstr>PowerPoint-Präsentation</vt:lpstr>
    </vt:vector>
  </TitlesOfParts>
  <Company>brightspot strategy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report for formatting</dc:title>
  <dc:creator>Elliot Felix</dc:creator>
  <cp:lastModifiedBy>Katharina Zinke</cp:lastModifiedBy>
  <cp:revision>132</cp:revision>
  <dcterms:created xsi:type="dcterms:W3CDTF">2012-01-10T15:15:16Z</dcterms:created>
  <dcterms:modified xsi:type="dcterms:W3CDTF">2021-09-13T16:53:56Z</dcterms:modified>
</cp:coreProperties>
</file>