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7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0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3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3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1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09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DF5F-51D2-48B6-91C6-67FF185995F7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earningspacetoolkit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4916"/>
            <a:ext cx="7772400" cy="1698658"/>
          </a:xfrm>
        </p:spPr>
        <p:txBody>
          <a:bodyPr>
            <a:normAutofit/>
          </a:bodyPr>
          <a:lstStyle/>
          <a:p>
            <a:r>
              <a:rPr lang="de-DE" sz="4800" b="1" dirty="0" smtClean="0"/>
              <a:t>Workshop zum </a:t>
            </a:r>
            <a:br>
              <a:rPr lang="de-DE" sz="4800" b="1" dirty="0" smtClean="0"/>
            </a:br>
            <a:r>
              <a:rPr lang="de-DE" sz="4800" b="1" dirty="0" smtClean="0"/>
              <a:t>Erstellen von Personas</a:t>
            </a:r>
            <a:endParaRPr lang="de-DE" sz="4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www.learningspacetoolkit.org</a:t>
            </a:r>
            <a:endParaRPr lang="de-DE" dirty="0" smtClean="0"/>
          </a:p>
          <a:p>
            <a:endParaRPr lang="de-DE" dirty="0"/>
          </a:p>
          <a:p>
            <a:r>
              <a:rPr lang="de-DE" sz="1800" dirty="0" smtClean="0"/>
              <a:t>Übersetzung: Dr. Katharina Zinke, Uni Tübingen</a:t>
            </a:r>
            <a:endParaRPr lang="de-DE" sz="1800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7" y="227965"/>
            <a:ext cx="3614633" cy="1260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0312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Es wird sich schnell zeigen, dass die Kategorien die Ziele nicht genau abdecken.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9" y="1297966"/>
            <a:ext cx="8109001" cy="5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9" y="1251288"/>
            <a:ext cx="8109001" cy="5394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Fangen Sie damit an die Klebenotizen neu anzuordnen indem Sie ähnliche Sachen gruppieren.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7857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70499" y="699913"/>
            <a:ext cx="7803001" cy="5746844"/>
            <a:chOff x="670499" y="553156"/>
            <a:chExt cx="7803001" cy="574684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499" y="557999"/>
              <a:ext cx="7803001" cy="5742001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767644" y="553156"/>
              <a:ext cx="4413956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Identifizieren Sie Themen aus den Clustern.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1937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Erstellen Sie neue Nutzergruppen basierend auf den Themen, die Sie identifiziert haben. 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9" y="1430627"/>
            <a:ext cx="8182056" cy="48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41688" y="5825067"/>
            <a:ext cx="6573661" cy="351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800" dirty="0" smtClean="0"/>
              <a:t>&gt; Wandeln Sie jede Gruppe von Bedürfnissen in ein </a:t>
            </a:r>
            <a:r>
              <a:rPr lang="de-DE" sz="1800" dirty="0" err="1" smtClean="0"/>
              <a:t>Personaskizze</a:t>
            </a:r>
            <a:r>
              <a:rPr lang="de-DE" sz="1800" dirty="0" smtClean="0"/>
              <a:t> um. 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54570"/>
            <a:ext cx="7913878" cy="47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58957"/>
          <a:stretch/>
        </p:blipFill>
        <p:spPr>
          <a:xfrm>
            <a:off x="5294488" y="1146483"/>
            <a:ext cx="3248039" cy="4746319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Wenn man einmal die Skizze hat, ist es nun Zeit diese in vollwertige Personas auszugestalten.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357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Geben Sie Ihrer Persona einen Namen und ein repräsentatives Zitat. </a:t>
            </a:r>
            <a:endParaRPr lang="de-DE" sz="1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4" y="1547143"/>
            <a:ext cx="7229251" cy="36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" y="1230489"/>
            <a:ext cx="9008085" cy="5249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Fügen Sie eine kurze Schilderung der zentralen Bedürfnisse und Erfahrungen der Persona hinzu.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005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38667" y="596699"/>
            <a:ext cx="8540819" cy="6261301"/>
            <a:chOff x="372533" y="562832"/>
            <a:chExt cx="8506953" cy="6158907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562832"/>
              <a:ext cx="8506953" cy="6158907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628650" y="564444"/>
              <a:ext cx="3909483" cy="620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Ergänzen Sie demographische und persönliche Daten.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06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225778" y="587022"/>
            <a:ext cx="8600542" cy="6222836"/>
            <a:chOff x="225778" y="587022"/>
            <a:chExt cx="8600542" cy="622283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78" y="596665"/>
              <a:ext cx="8600542" cy="6213193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372533" y="587022"/>
              <a:ext cx="2415823" cy="575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Ergänzen Sie ein Bild.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209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>Wie man dieses Dokument nutzen kann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Diese Dokument gibt einen Überblick über den Prozess der Erstellung von Personas. Es kann genutzt werden um der Moderatorin/dem Moderator eines Workshops eine Überblick über den Prozess zu geben oder ein Team, das Personas erstellen möchte, zu orientieren.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4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Was sind Personas?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Fiktive Charaktere, die spezifische Schlüsselmerkmale der Nutzerzielgruppe verkörpern.</a:t>
            </a:r>
          </a:p>
          <a:p>
            <a:r>
              <a:rPr lang="de-DE" dirty="0" smtClean="0"/>
              <a:t>Personas ermöglichen es Nutzerforschungsdaten in Beispielnutzende zu verpacken, die wiederum dazu genutzt werden können </a:t>
            </a:r>
            <a:r>
              <a:rPr lang="de-DE" dirty="0" err="1" smtClean="0"/>
              <a:t>Use</a:t>
            </a:r>
            <a:r>
              <a:rPr lang="de-DE" dirty="0" smtClean="0"/>
              <a:t> Cases für Lernräume zu entwickeln und Serviceangebote zu entwerfen.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0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des Workshops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Annahmen über Nutzergruppen identifizieren</a:t>
            </a:r>
          </a:p>
          <a:p>
            <a:r>
              <a:rPr lang="de-DE" dirty="0" smtClean="0"/>
              <a:t>Nutzergruppen aufgrund von Bedürfnissen kategorisieren</a:t>
            </a:r>
          </a:p>
          <a:p>
            <a:r>
              <a:rPr lang="de-DE" dirty="0" smtClean="0"/>
              <a:t>Grundskelette für Personas auf der Grundlage von Kernbedürfnissen und –werten bestimmen. Personas werden dann zu vielseitigeren Charakteren ausgestaltet.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48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1: </a:t>
            </a:r>
            <a:r>
              <a:rPr lang="de-DE" sz="2000" b="0" dirty="0" smtClean="0"/>
              <a:t>Annahmen über Nutzer identifizieren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1800" dirty="0" smtClean="0"/>
              <a:t>Brainstorming zu Arten, wie die Nutzergruppe typischerweise kategorisiert wird.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72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1: </a:t>
            </a:r>
            <a:r>
              <a:rPr lang="de-DE" sz="2000" b="0" dirty="0" smtClean="0"/>
              <a:t>Annahmen über Nutzer identifizieren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1800" dirty="0" smtClean="0"/>
              <a:t>Brainstorming zu Arten, wie die Nutzergruppe typischerweise kategorisiert wird.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49" y="1309391"/>
            <a:ext cx="7267501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Brainstorming über Nutzerbedürfnisse oder –ziele auf Klebezetteln.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922739" y="5583485"/>
            <a:ext cx="48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 kann hilfreich sein „Ich möchte…“ oder „Ich brauche…“ Aussagen zu verwenden.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3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501422" y="838755"/>
            <a:ext cx="7563556" cy="5338207"/>
            <a:chOff x="727874" y="740229"/>
            <a:chExt cx="7688251" cy="537610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74" y="741666"/>
              <a:ext cx="7688251" cy="5374667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1004711" y="740229"/>
              <a:ext cx="4368800" cy="41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189110" y="5518643"/>
              <a:ext cx="4916311" cy="41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Brainstorming über Nutzerbedürfnisse oder –ziele auf Klebezetteln.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922739" y="5583485"/>
            <a:ext cx="48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 kann hilfreich sein „Ich möchte…“ oder „Ich brauche…“ Aussagen zu verwenden.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0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Fangen Sie damit an die Klebezettel den Kategorien zuzuordnen, die Ihr Team identifiziert hatte.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9" y="1634844"/>
            <a:ext cx="8223751" cy="4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EC83D42DE1342836658DB916E0F0B" ma:contentTypeVersion="12" ma:contentTypeDescription="Create a new document." ma:contentTypeScope="" ma:versionID="decd11e2338497cd194a0281b7039c7c">
  <xsd:schema xmlns:xsd="http://www.w3.org/2001/XMLSchema" xmlns:xs="http://www.w3.org/2001/XMLSchema" xmlns:p="http://schemas.microsoft.com/office/2006/metadata/properties" xmlns:ns3="cba860a3-19f3-41d9-9af1-1541e14e828f" xmlns:ns4="3cb81482-1ab0-4c0d-b08e-feda4e7b58be" targetNamespace="http://schemas.microsoft.com/office/2006/metadata/properties" ma:root="true" ma:fieldsID="c1b62c658d90a1ccad7858709c7d7d0b" ns3:_="" ns4:_="">
    <xsd:import namespace="cba860a3-19f3-41d9-9af1-1541e14e828f"/>
    <xsd:import namespace="3cb81482-1ab0-4c0d-b08e-feda4e7b58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860a3-19f3-41d9-9af1-1541e14e8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81482-1ab0-4c0d-b08e-feda4e7b58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F5A14-9E73-4912-AFFF-2E4960B95F2A}">
  <ds:schemaRefs>
    <ds:schemaRef ds:uri="http://purl.org/dc/elements/1.1/"/>
    <ds:schemaRef ds:uri="cba860a3-19f3-41d9-9af1-1541e14e828f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3cb81482-1ab0-4c0d-b08e-feda4e7b58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0936CC-4FC3-45EC-8360-200C9CD46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a860a3-19f3-41d9-9af1-1541e14e828f"/>
    <ds:schemaRef ds:uri="3cb81482-1ab0-4c0d-b08e-feda4e7b5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64DDF3-BA06-45D3-AB5A-13FE4F6FE5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465</Words>
  <Application>Microsoft Office PowerPoint</Application>
  <PresentationFormat>Bildschirmpräsentation (4:3)</PresentationFormat>
  <Paragraphs>45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Workshop zum  Erstellen von Personas</vt:lpstr>
      <vt:lpstr>Wie man dieses Dokument nutzen kann</vt:lpstr>
      <vt:lpstr>Was sind Personas?</vt:lpstr>
      <vt:lpstr>Ziele des Workshops</vt:lpstr>
      <vt:lpstr>Schritt 1: Annahmen über Nutzer identifizieren</vt:lpstr>
      <vt:lpstr>Schritt 1: Annahmen über Nutzer identifizieren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3: Personas erstellen</vt:lpstr>
      <vt:lpstr>Schritt 3: Personas erstellen</vt:lpstr>
      <vt:lpstr>Schritt 3: Personas erstellen</vt:lpstr>
      <vt:lpstr>Schritt 3: Personas erstellen</vt:lpstr>
      <vt:lpstr>Schritt 3: Personas erstellen</vt:lpstr>
      <vt:lpstr>Schritt 3: Personas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Zinke</dc:creator>
  <cp:lastModifiedBy>Katharina Zinke</cp:lastModifiedBy>
  <cp:revision>11</cp:revision>
  <dcterms:created xsi:type="dcterms:W3CDTF">2021-09-07T12:21:47Z</dcterms:created>
  <dcterms:modified xsi:type="dcterms:W3CDTF">2021-09-13T13:09:58Z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0x010100F17EC83D42DE1342836658DB916E0F0B</vt:lpwstr>
  </property>
</Properties>
</file>