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8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D50C-BF99-4E3C-BFD2-02A854D6C1B4}" type="datetimeFigureOut">
              <a:rPr lang="de-CH" smtClean="0"/>
              <a:t>09.06.2018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4BC-307A-4161-9EDE-7DC69368F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21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D50C-BF99-4E3C-BFD2-02A854D6C1B4}" type="datetimeFigureOut">
              <a:rPr lang="de-CH" smtClean="0"/>
              <a:t>09.06.2018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4BC-307A-4161-9EDE-7DC69368F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948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D50C-BF99-4E3C-BFD2-02A854D6C1B4}" type="datetimeFigureOut">
              <a:rPr lang="de-CH" smtClean="0"/>
              <a:t>09.06.2018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4BC-307A-4161-9EDE-7DC69368F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55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D50C-BF99-4E3C-BFD2-02A854D6C1B4}" type="datetimeFigureOut">
              <a:rPr lang="de-CH" smtClean="0"/>
              <a:t>09.06.2018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4BC-307A-4161-9EDE-7DC69368F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122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D50C-BF99-4E3C-BFD2-02A854D6C1B4}" type="datetimeFigureOut">
              <a:rPr lang="de-CH" smtClean="0"/>
              <a:t>09.06.2018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4BC-307A-4161-9EDE-7DC69368F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781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D50C-BF99-4E3C-BFD2-02A854D6C1B4}" type="datetimeFigureOut">
              <a:rPr lang="de-CH" smtClean="0"/>
              <a:t>09.06.2018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4BC-307A-4161-9EDE-7DC69368F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074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D50C-BF99-4E3C-BFD2-02A854D6C1B4}" type="datetimeFigureOut">
              <a:rPr lang="de-CH" smtClean="0"/>
              <a:t>09.06.2018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4BC-307A-4161-9EDE-7DC69368F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859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D50C-BF99-4E3C-BFD2-02A854D6C1B4}" type="datetimeFigureOut">
              <a:rPr lang="de-CH" smtClean="0"/>
              <a:t>09.06.2018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4BC-307A-4161-9EDE-7DC69368F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585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D50C-BF99-4E3C-BFD2-02A854D6C1B4}" type="datetimeFigureOut">
              <a:rPr lang="de-CH" smtClean="0"/>
              <a:t>09.06.2018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4BC-307A-4161-9EDE-7DC69368F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71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D50C-BF99-4E3C-BFD2-02A854D6C1B4}" type="datetimeFigureOut">
              <a:rPr lang="de-CH" smtClean="0"/>
              <a:t>09.06.2018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4BC-307A-4161-9EDE-7DC69368F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150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D50C-BF99-4E3C-BFD2-02A854D6C1B4}" type="datetimeFigureOut">
              <a:rPr lang="de-CH" smtClean="0"/>
              <a:t>09.06.2018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4BC-307A-4161-9EDE-7DC69368F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32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D50C-BF99-4E3C-BFD2-02A854D6C1B4}" type="datetimeFigureOut">
              <a:rPr lang="de-CH" smtClean="0"/>
              <a:t>09.06.2018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74BC-307A-4161-9EDE-7DC69368FC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09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486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user</cp:lastModifiedBy>
  <cp:revision>1</cp:revision>
  <dcterms:created xsi:type="dcterms:W3CDTF">2018-06-09T19:13:24Z</dcterms:created>
  <dcterms:modified xsi:type="dcterms:W3CDTF">2018-06-09T19:13:48Z</dcterms:modified>
</cp:coreProperties>
</file>