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07335" y="1148715"/>
            <a:ext cx="6308725" cy="1753235"/>
            <a:chOff x="4421" y="1809"/>
            <a:chExt cx="9935" cy="2761"/>
          </a:xfrm>
        </p:grpSpPr>
        <p:sp>
          <p:nvSpPr>
            <p:cNvPr id="6" name="矩形 5"/>
            <p:cNvSpPr/>
            <p:nvPr/>
          </p:nvSpPr>
          <p:spPr>
            <a:xfrm>
              <a:off x="6726" y="1809"/>
              <a:ext cx="4043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微信域名防封营销系统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21" y="3896"/>
              <a:ext cx="2097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登陆界面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6" y="3896"/>
              <a:ext cx="148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首页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31" y="3896"/>
              <a:ext cx="3056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我的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个人中心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525" y="2591"/>
              <a:ext cx="2981" cy="11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880" y="2636"/>
              <a:ext cx="1109" cy="106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7502" y="2651"/>
              <a:ext cx="1214" cy="1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720" y="3896"/>
              <a:ext cx="2636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分享防封系统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9140" y="2591"/>
              <a:ext cx="3844" cy="119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96615" y="1148715"/>
            <a:ext cx="4808855" cy="1753235"/>
            <a:chOff x="5349" y="1809"/>
            <a:chExt cx="7573" cy="2761"/>
          </a:xfrm>
        </p:grpSpPr>
        <p:sp>
          <p:nvSpPr>
            <p:cNvPr id="6" name="矩形 5"/>
            <p:cNvSpPr/>
            <p:nvPr/>
          </p:nvSpPr>
          <p:spPr>
            <a:xfrm>
              <a:off x="6726" y="1809"/>
              <a:ext cx="4043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登陆界面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49" y="3896"/>
              <a:ext cx="2097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账号注册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7" y="3896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账号登陆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618" y="3896"/>
              <a:ext cx="2305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密码申诉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79" y="2591"/>
              <a:ext cx="2127" cy="11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880" y="2636"/>
              <a:ext cx="2801" cy="113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8716" y="2651"/>
              <a:ext cx="0" cy="11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985135" y="1158240"/>
            <a:ext cx="5578475" cy="2484755"/>
            <a:chOff x="4701" y="1824"/>
            <a:chExt cx="8785" cy="3913"/>
          </a:xfrm>
        </p:grpSpPr>
        <p:sp>
          <p:nvSpPr>
            <p:cNvPr id="6" name="矩形 5"/>
            <p:cNvSpPr/>
            <p:nvPr/>
          </p:nvSpPr>
          <p:spPr>
            <a:xfrm>
              <a:off x="7767" y="1824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首页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7" y="3342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营销文章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列表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9033" y="2643"/>
              <a:ext cx="0" cy="5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701" y="5063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分享到朋友圈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834" y="5063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分享给朋友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954" y="5063"/>
              <a:ext cx="2532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分享到微信群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9033" y="4193"/>
              <a:ext cx="0" cy="7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5967" y="4238"/>
              <a:ext cx="2704" cy="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479" y="4253"/>
              <a:ext cx="2741" cy="6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137410" y="1072515"/>
            <a:ext cx="7643495" cy="3304540"/>
            <a:chOff x="3381" y="1689"/>
            <a:chExt cx="12037" cy="5204"/>
          </a:xfrm>
        </p:grpSpPr>
        <p:sp>
          <p:nvSpPr>
            <p:cNvPr id="6" name="矩形 5"/>
            <p:cNvSpPr/>
            <p:nvPr/>
          </p:nvSpPr>
          <p:spPr>
            <a:xfrm>
              <a:off x="7355" y="1689"/>
              <a:ext cx="2815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个人中心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20" y="3207"/>
              <a:ext cx="2097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账户余额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12" y="3207"/>
              <a:ext cx="1903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发布内容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81" y="5848"/>
              <a:ext cx="1140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余额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26" y="5848"/>
              <a:ext cx="1056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提现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13253" y="5676"/>
              <a:ext cx="1258" cy="4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187" y="5848"/>
              <a:ext cx="1739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收益明细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31" y="5848"/>
              <a:ext cx="175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收入详单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536" y="4925"/>
              <a:ext cx="1739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分销列表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580" y="4925"/>
              <a:ext cx="175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分销统计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664" y="4925"/>
              <a:ext cx="175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编辑发布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08" y="6219"/>
              <a:ext cx="1739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广告编辑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6125" y="2486"/>
              <a:ext cx="2687" cy="6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058" y="4043"/>
              <a:ext cx="1542" cy="16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376" y="4073"/>
              <a:ext cx="464" cy="16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095" y="4088"/>
              <a:ext cx="898" cy="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484" y="4073"/>
              <a:ext cx="2501" cy="16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9025" y="2486"/>
              <a:ext cx="2656" cy="6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1580" y="4030"/>
              <a:ext cx="805" cy="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1845" y="4030"/>
              <a:ext cx="2666" cy="7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10408" y="4030"/>
              <a:ext cx="867" cy="7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65550" y="1072515"/>
            <a:ext cx="3773805" cy="1657985"/>
            <a:chOff x="5930" y="1689"/>
            <a:chExt cx="5943" cy="2611"/>
          </a:xfrm>
        </p:grpSpPr>
        <p:sp>
          <p:nvSpPr>
            <p:cNvPr id="6" name="矩形 5"/>
            <p:cNvSpPr/>
            <p:nvPr/>
          </p:nvSpPr>
          <p:spPr>
            <a:xfrm>
              <a:off x="7340" y="1689"/>
              <a:ext cx="2815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分享防封系统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930" y="3626"/>
              <a:ext cx="2696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域名检测系统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7293" y="2501"/>
              <a:ext cx="1467" cy="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8910" y="2516"/>
              <a:ext cx="1558" cy="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9177" y="3626"/>
              <a:ext cx="2696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域名跳转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30300" y="793115"/>
            <a:ext cx="4999990" cy="2849880"/>
            <a:chOff x="1780" y="1249"/>
            <a:chExt cx="7874" cy="4488"/>
          </a:xfrm>
        </p:grpSpPr>
        <p:sp>
          <p:nvSpPr>
            <p:cNvPr id="6" name="平行四边形 5"/>
            <p:cNvSpPr/>
            <p:nvPr/>
          </p:nvSpPr>
          <p:spPr>
            <a:xfrm>
              <a:off x="2430" y="1249"/>
              <a:ext cx="2391" cy="674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域名输入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6" idx="4"/>
              <a:endCxn id="4" idx="0"/>
            </p:cNvCxnSpPr>
            <p:nvPr/>
          </p:nvCxnSpPr>
          <p:spPr>
            <a:xfrm>
              <a:off x="3626" y="1923"/>
              <a:ext cx="0" cy="9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菱形 3"/>
            <p:cNvSpPr/>
            <p:nvPr/>
          </p:nvSpPr>
          <p:spPr>
            <a:xfrm>
              <a:off x="1780" y="2850"/>
              <a:ext cx="3691" cy="133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dk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域名是</a:t>
              </a:r>
              <a:endParaRPr lang="zh-CN" altLang="en-US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>
                  <a:solidFill>
                    <a:schemeClr val="dk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否被封</a:t>
              </a:r>
              <a:endParaRPr lang="zh-CN" altLang="en-US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87" y="5063"/>
              <a:ext cx="368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进入正常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业务逻辑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70" y="5063"/>
              <a:ext cx="368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进入异常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业务逻辑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629" y="4187"/>
              <a:ext cx="0" cy="9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462" y="3518"/>
              <a:ext cx="2352" cy="1544"/>
              <a:chOff x="5462" y="3518"/>
              <a:chExt cx="2352" cy="1544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7812" y="3518"/>
                <a:ext cx="0" cy="1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462" y="3519"/>
                <a:ext cx="235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3723" y="4360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365" y="3518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874645" y="1464310"/>
            <a:ext cx="2814320" cy="2174875"/>
            <a:chOff x="4527" y="2306"/>
            <a:chExt cx="4432" cy="3425"/>
          </a:xfrm>
        </p:grpSpPr>
        <p:sp>
          <p:nvSpPr>
            <p:cNvPr id="5" name="矩形 4"/>
            <p:cNvSpPr/>
            <p:nvPr/>
          </p:nvSpPr>
          <p:spPr>
            <a:xfrm>
              <a:off x="4527" y="3685"/>
              <a:ext cx="172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235" y="5057"/>
              <a:ext cx="172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235" y="2306"/>
              <a:ext cx="1724" cy="6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域名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stCxn id="5" idx="0"/>
              <a:endCxn id="3" idx="1"/>
            </p:cNvCxnSpPr>
            <p:nvPr/>
          </p:nvCxnSpPr>
          <p:spPr>
            <a:xfrm flipV="1">
              <a:off x="5389" y="2643"/>
              <a:ext cx="1846" cy="104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" idx="2"/>
            </p:cNvCxnSpPr>
            <p:nvPr/>
          </p:nvCxnSpPr>
          <p:spPr>
            <a:xfrm>
              <a:off x="8097" y="2980"/>
              <a:ext cx="0" cy="20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" idx="1"/>
              <a:endCxn id="5" idx="2"/>
            </p:cNvCxnSpPr>
            <p:nvPr/>
          </p:nvCxnSpPr>
          <p:spPr>
            <a:xfrm flipH="1" flipV="1">
              <a:off x="5389" y="4359"/>
              <a:ext cx="1846" cy="10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75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2018-03-01T02:03:00Z</dcterms:created>
  <dcterms:modified xsi:type="dcterms:W3CDTF">2018-10-11T06:29:20Z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