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sldIdLst>
    <p:sldId id="256" r:id="rId2"/>
    <p:sldId id="257" r:id="rId3"/>
    <p:sldId id="259" r:id="rId4"/>
    <p:sldId id="268" r:id="rId5"/>
    <p:sldId id="261" r:id="rId6"/>
    <p:sldId id="260" r:id="rId7"/>
    <p:sldId id="263" r:id="rId8"/>
    <p:sldId id="262" r:id="rId9"/>
    <p:sldId id="264" r:id="rId10"/>
    <p:sldId id="265" r:id="rId11"/>
    <p:sldId id="270" r:id="rId12"/>
    <p:sldId id="272" r:id="rId13"/>
    <p:sldId id="273" r:id="rId14"/>
    <p:sldId id="271" r:id="rId15"/>
    <p:sldId id="274" r:id="rId1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AE4628-9236-934F-8D31-FB8A154D2CFE}" v="106" dt="2021-02-12T10:05:46.9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68"/>
    <p:restoredTop sz="94667"/>
  </p:normalViewPr>
  <p:slideViewPr>
    <p:cSldViewPr snapToGrid="0" snapToObjects="1">
      <p:cViewPr varScale="1">
        <p:scale>
          <a:sx n="97" d="100"/>
          <a:sy n="97" d="100"/>
        </p:scale>
        <p:origin x="6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lena Spaan" userId="462fe539-11e2-4662-9777-563d200641f9" providerId="ADAL" clId="{C0AE4628-9236-934F-8D31-FB8A154D2CFE}"/>
    <pc:docChg chg="undo custSel addSld delSld modSld">
      <pc:chgData name="Milena Spaan" userId="462fe539-11e2-4662-9777-563d200641f9" providerId="ADAL" clId="{C0AE4628-9236-934F-8D31-FB8A154D2CFE}" dt="2021-02-12T10:07:32.245" v="190" actId="20577"/>
      <pc:docMkLst>
        <pc:docMk/>
      </pc:docMkLst>
      <pc:sldChg chg="modSp mod">
        <pc:chgData name="Milena Spaan" userId="462fe539-11e2-4662-9777-563d200641f9" providerId="ADAL" clId="{C0AE4628-9236-934F-8D31-FB8A154D2CFE}" dt="2021-02-12T10:01:57.907" v="90" actId="20577"/>
        <pc:sldMkLst>
          <pc:docMk/>
          <pc:sldMk cId="3131152127" sldId="259"/>
        </pc:sldMkLst>
        <pc:spChg chg="mod">
          <ac:chgData name="Milena Spaan" userId="462fe539-11e2-4662-9777-563d200641f9" providerId="ADAL" clId="{C0AE4628-9236-934F-8D31-FB8A154D2CFE}" dt="2021-02-12T10:01:57.907" v="90" actId="20577"/>
          <ac:spMkLst>
            <pc:docMk/>
            <pc:sldMk cId="3131152127" sldId="259"/>
            <ac:spMk id="3" creationId="{474BDC17-D32F-2E4B-9036-32E2DFA32F00}"/>
          </ac:spMkLst>
        </pc:spChg>
      </pc:sldChg>
      <pc:sldChg chg="del">
        <pc:chgData name="Milena Spaan" userId="462fe539-11e2-4662-9777-563d200641f9" providerId="ADAL" clId="{C0AE4628-9236-934F-8D31-FB8A154D2CFE}" dt="2021-02-12T10:04:47.705" v="91" actId="2696"/>
        <pc:sldMkLst>
          <pc:docMk/>
          <pc:sldMk cId="1180768106" sldId="266"/>
        </pc:sldMkLst>
      </pc:sldChg>
      <pc:sldChg chg="modSp mod">
        <pc:chgData name="Milena Spaan" userId="462fe539-11e2-4662-9777-563d200641f9" providerId="ADAL" clId="{C0AE4628-9236-934F-8D31-FB8A154D2CFE}" dt="2021-02-12T09:59:31.591" v="88" actId="20577"/>
        <pc:sldMkLst>
          <pc:docMk/>
          <pc:sldMk cId="3679789307" sldId="270"/>
        </pc:sldMkLst>
        <pc:spChg chg="mod">
          <ac:chgData name="Milena Spaan" userId="462fe539-11e2-4662-9777-563d200641f9" providerId="ADAL" clId="{C0AE4628-9236-934F-8D31-FB8A154D2CFE}" dt="2021-02-12T09:59:20.640" v="85" actId="14100"/>
          <ac:spMkLst>
            <pc:docMk/>
            <pc:sldMk cId="3679789307" sldId="270"/>
            <ac:spMk id="4" creationId="{960269E2-85DA-4E42-B930-D6F302E15E68}"/>
          </ac:spMkLst>
        </pc:spChg>
        <pc:spChg chg="mod">
          <ac:chgData name="Milena Spaan" userId="462fe539-11e2-4662-9777-563d200641f9" providerId="ADAL" clId="{C0AE4628-9236-934F-8D31-FB8A154D2CFE}" dt="2021-02-12T09:59:24.990" v="87" actId="14100"/>
          <ac:spMkLst>
            <pc:docMk/>
            <pc:sldMk cId="3679789307" sldId="270"/>
            <ac:spMk id="5" creationId="{6BD4E803-3FBC-B542-AAA3-BF249F51AC9C}"/>
          </ac:spMkLst>
        </pc:spChg>
        <pc:spChg chg="mod">
          <ac:chgData name="Milena Spaan" userId="462fe539-11e2-4662-9777-563d200641f9" providerId="ADAL" clId="{C0AE4628-9236-934F-8D31-FB8A154D2CFE}" dt="2021-02-12T09:59:31.591" v="88" actId="20577"/>
          <ac:spMkLst>
            <pc:docMk/>
            <pc:sldMk cId="3679789307" sldId="270"/>
            <ac:spMk id="8" creationId="{E17AB01A-7BF2-654C-BDCA-101948C590F3}"/>
          </ac:spMkLst>
        </pc:spChg>
      </pc:sldChg>
      <pc:sldChg chg="addSp delSp modSp add mod">
        <pc:chgData name="Milena Spaan" userId="462fe539-11e2-4662-9777-563d200641f9" providerId="ADAL" clId="{C0AE4628-9236-934F-8D31-FB8A154D2CFE}" dt="2021-02-12T09:56:19.398" v="56" actId="20577"/>
        <pc:sldMkLst>
          <pc:docMk/>
          <pc:sldMk cId="3453196495" sldId="272"/>
        </pc:sldMkLst>
        <pc:spChg chg="mod">
          <ac:chgData name="Milena Spaan" userId="462fe539-11e2-4662-9777-563d200641f9" providerId="ADAL" clId="{C0AE4628-9236-934F-8D31-FB8A154D2CFE}" dt="2021-02-12T09:55:50.871" v="31" actId="27636"/>
          <ac:spMkLst>
            <pc:docMk/>
            <pc:sldMk cId="3453196495" sldId="272"/>
            <ac:spMk id="3" creationId="{F35AE87E-08CF-F242-AFA3-7EE59C7896CE}"/>
          </ac:spMkLst>
        </pc:spChg>
        <pc:spChg chg="del">
          <ac:chgData name="Milena Spaan" userId="462fe539-11e2-4662-9777-563d200641f9" providerId="ADAL" clId="{C0AE4628-9236-934F-8D31-FB8A154D2CFE}" dt="2021-02-12T09:55:54.156" v="32" actId="478"/>
          <ac:spMkLst>
            <pc:docMk/>
            <pc:sldMk cId="3453196495" sldId="272"/>
            <ac:spMk id="4" creationId="{960269E2-85DA-4E42-B930-D6F302E15E68}"/>
          </ac:spMkLst>
        </pc:spChg>
        <pc:spChg chg="del">
          <ac:chgData name="Milena Spaan" userId="462fe539-11e2-4662-9777-563d200641f9" providerId="ADAL" clId="{C0AE4628-9236-934F-8D31-FB8A154D2CFE}" dt="2021-02-12T09:55:59.224" v="34" actId="478"/>
          <ac:spMkLst>
            <pc:docMk/>
            <pc:sldMk cId="3453196495" sldId="272"/>
            <ac:spMk id="5" creationId="{6BD4E803-3FBC-B542-AAA3-BF249F51AC9C}"/>
          </ac:spMkLst>
        </pc:spChg>
        <pc:spChg chg="add del mod">
          <ac:chgData name="Milena Spaan" userId="462fe539-11e2-4662-9777-563d200641f9" providerId="ADAL" clId="{C0AE4628-9236-934F-8D31-FB8A154D2CFE}" dt="2021-02-12T09:55:57" v="33" actId="478"/>
          <ac:spMkLst>
            <pc:docMk/>
            <pc:sldMk cId="3453196495" sldId="272"/>
            <ac:spMk id="6" creationId="{39C6E644-A409-9E42-8FAB-D17D615CCF5D}"/>
          </ac:spMkLst>
        </pc:spChg>
        <pc:spChg chg="mod">
          <ac:chgData name="Milena Spaan" userId="462fe539-11e2-4662-9777-563d200641f9" providerId="ADAL" clId="{C0AE4628-9236-934F-8D31-FB8A154D2CFE}" dt="2021-02-12T09:56:19.398" v="56" actId="20577"/>
          <ac:spMkLst>
            <pc:docMk/>
            <pc:sldMk cId="3453196495" sldId="272"/>
            <ac:spMk id="8" creationId="{E17AB01A-7BF2-654C-BDCA-101948C590F3}"/>
          </ac:spMkLst>
        </pc:spChg>
      </pc:sldChg>
      <pc:sldChg chg="addSp delSp modSp add mod">
        <pc:chgData name="Milena Spaan" userId="462fe539-11e2-4662-9777-563d200641f9" providerId="ADAL" clId="{C0AE4628-9236-934F-8D31-FB8A154D2CFE}" dt="2021-02-12T10:05:22.560" v="93" actId="20577"/>
        <pc:sldMkLst>
          <pc:docMk/>
          <pc:sldMk cId="732919700" sldId="273"/>
        </pc:sldMkLst>
        <pc:spChg chg="add del mod">
          <ac:chgData name="Milena Spaan" userId="462fe539-11e2-4662-9777-563d200641f9" providerId="ADAL" clId="{C0AE4628-9236-934F-8D31-FB8A154D2CFE}" dt="2021-02-12T09:59:10.541" v="84"/>
          <ac:spMkLst>
            <pc:docMk/>
            <pc:sldMk cId="732919700" sldId="273"/>
            <ac:spMk id="2" creationId="{73A0B408-F2AB-4849-BCCE-02A60EC52820}"/>
          </ac:spMkLst>
        </pc:spChg>
        <pc:spChg chg="mod">
          <ac:chgData name="Milena Spaan" userId="462fe539-11e2-4662-9777-563d200641f9" providerId="ADAL" clId="{C0AE4628-9236-934F-8D31-FB8A154D2CFE}" dt="2021-02-12T09:59:03.291" v="81" actId="14100"/>
          <ac:spMkLst>
            <pc:docMk/>
            <pc:sldMk cId="732919700" sldId="273"/>
            <ac:spMk id="3" creationId="{F35AE87E-08CF-F242-AFA3-7EE59C7896CE}"/>
          </ac:spMkLst>
        </pc:spChg>
        <pc:spChg chg="add mod">
          <ac:chgData name="Milena Spaan" userId="462fe539-11e2-4662-9777-563d200641f9" providerId="ADAL" clId="{C0AE4628-9236-934F-8D31-FB8A154D2CFE}" dt="2021-02-12T10:05:22.560" v="93" actId="20577"/>
          <ac:spMkLst>
            <pc:docMk/>
            <pc:sldMk cId="732919700" sldId="273"/>
            <ac:spMk id="4" creationId="{B42E9BC9-EB50-7B4F-8E52-AEF3630AA59B}"/>
          </ac:spMkLst>
        </pc:spChg>
      </pc:sldChg>
      <pc:sldChg chg="modSp add mod">
        <pc:chgData name="Milena Spaan" userId="462fe539-11e2-4662-9777-563d200641f9" providerId="ADAL" clId="{C0AE4628-9236-934F-8D31-FB8A154D2CFE}" dt="2021-02-12T10:07:32.245" v="190" actId="20577"/>
        <pc:sldMkLst>
          <pc:docMk/>
          <pc:sldMk cId="2184828145" sldId="274"/>
        </pc:sldMkLst>
        <pc:spChg chg="mod">
          <ac:chgData name="Milena Spaan" userId="462fe539-11e2-4662-9777-563d200641f9" providerId="ADAL" clId="{C0AE4628-9236-934F-8D31-FB8A154D2CFE}" dt="2021-02-12T10:07:32.245" v="190" actId="20577"/>
          <ac:spMkLst>
            <pc:docMk/>
            <pc:sldMk cId="2184828145" sldId="274"/>
            <ac:spMk id="8" creationId="{E17AB01A-7BF2-654C-BDCA-101948C590F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358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294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3297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544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454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245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00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2/12/21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923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2/12/21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375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2/12/21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548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2/12/21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150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919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2/12/21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195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62" r:id="rId5"/>
    <p:sldLayoutId id="2147483663" r:id="rId6"/>
    <p:sldLayoutId id="2147483669" r:id="rId7"/>
    <p:sldLayoutId id="2147483664" r:id="rId8"/>
    <p:sldLayoutId id="2147483665" r:id="rId9"/>
    <p:sldLayoutId id="2147483666" r:id="rId10"/>
    <p:sldLayoutId id="2147483667" r:id="rId11"/>
    <p:sldLayoutId id="214748366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E2CFBC99-FB8F-41F7-A81D-A5288D688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3" descr="Achtergrond met een regenboogkleurige verfstructuur">
            <a:extLst>
              <a:ext uri="{FF2B5EF4-FFF2-40B4-BE49-F238E27FC236}">
                <a16:creationId xmlns:a16="http://schemas.microsoft.com/office/drawing/2014/main" id="{F4518DD0-0168-4DD9-99F1-1B9F84FD37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486" b="2244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560655" y="6858000"/>
                </a:lnTo>
                <a:lnTo>
                  <a:pt x="11572884" y="6759738"/>
                </a:lnTo>
                <a:cubicBezTo>
                  <a:pt x="11663744" y="6693104"/>
                  <a:pt x="11749315" y="6619456"/>
                  <a:pt x="11812292" y="6532282"/>
                </a:cubicBezTo>
                <a:cubicBezTo>
                  <a:pt x="11851232" y="6478675"/>
                  <a:pt x="11886807" y="6425068"/>
                  <a:pt x="11956995" y="6386992"/>
                </a:cubicBezTo>
                <a:cubicBezTo>
                  <a:pt x="11918054" y="6334888"/>
                  <a:pt x="11851232" y="6322863"/>
                  <a:pt x="11801234" y="6284788"/>
                </a:cubicBezTo>
                <a:cubicBezTo>
                  <a:pt x="11797390" y="6253224"/>
                  <a:pt x="11876711" y="6262743"/>
                  <a:pt x="11856520" y="6193604"/>
                </a:cubicBezTo>
                <a:cubicBezTo>
                  <a:pt x="11829119" y="6101419"/>
                  <a:pt x="11858923" y="5996209"/>
                  <a:pt x="11722875" y="5956630"/>
                </a:cubicBezTo>
                <a:cubicBezTo>
                  <a:pt x="11686819" y="5866950"/>
                  <a:pt x="11676724" y="5723664"/>
                  <a:pt x="11763258" y="5635988"/>
                </a:cubicBezTo>
                <a:cubicBezTo>
                  <a:pt x="11892094" y="5505226"/>
                  <a:pt x="11871424" y="5422059"/>
                  <a:pt x="11706050" y="5351418"/>
                </a:cubicBezTo>
                <a:cubicBezTo>
                  <a:pt x="11684896" y="5342400"/>
                  <a:pt x="11707491" y="4786287"/>
                  <a:pt x="11697876" y="4763241"/>
                </a:cubicBezTo>
                <a:cubicBezTo>
                  <a:pt x="11713260" y="4731677"/>
                  <a:pt x="11749315" y="4739192"/>
                  <a:pt x="11776236" y="4730675"/>
                </a:cubicBezTo>
                <a:cubicBezTo>
                  <a:pt x="11894018" y="4694603"/>
                  <a:pt x="11897864" y="4694603"/>
                  <a:pt x="11868540" y="4584884"/>
                </a:cubicBezTo>
                <a:cubicBezTo>
                  <a:pt x="11859884" y="4551817"/>
                  <a:pt x="11880076" y="4538289"/>
                  <a:pt x="11898825" y="4517749"/>
                </a:cubicBezTo>
                <a:cubicBezTo>
                  <a:pt x="11969013" y="4441095"/>
                  <a:pt x="11969494" y="4440094"/>
                  <a:pt x="11897864" y="4375464"/>
                </a:cubicBezTo>
                <a:cubicBezTo>
                  <a:pt x="11877192" y="4356928"/>
                  <a:pt x="11863252" y="4336887"/>
                  <a:pt x="11854116" y="4311838"/>
                </a:cubicBezTo>
                <a:cubicBezTo>
                  <a:pt x="11837290" y="4266245"/>
                  <a:pt x="11837771" y="4228169"/>
                  <a:pt x="11901709" y="4203620"/>
                </a:cubicBezTo>
                <a:cubicBezTo>
                  <a:pt x="11946418" y="4186086"/>
                  <a:pt x="11971897" y="4166044"/>
                  <a:pt x="11974782" y="4114442"/>
                </a:cubicBezTo>
                <a:cubicBezTo>
                  <a:pt x="11976706" y="4071355"/>
                  <a:pt x="11981993" y="4043299"/>
                  <a:pt x="11932476" y="4024762"/>
                </a:cubicBezTo>
                <a:cubicBezTo>
                  <a:pt x="11892576" y="4009732"/>
                  <a:pt x="11881038" y="3977668"/>
                  <a:pt x="11885365" y="3939592"/>
                </a:cubicBezTo>
                <a:cubicBezTo>
                  <a:pt x="11895460" y="3846405"/>
                  <a:pt x="11841137" y="3791796"/>
                  <a:pt x="11751719" y="3749211"/>
                </a:cubicBezTo>
                <a:cubicBezTo>
                  <a:pt x="11666628" y="3708629"/>
                  <a:pt x="11592115" y="3654019"/>
                  <a:pt x="11513754" y="3604420"/>
                </a:cubicBezTo>
                <a:cubicBezTo>
                  <a:pt x="11426740" y="3549310"/>
                  <a:pt x="11325786" y="3516243"/>
                  <a:pt x="11220504" y="3488188"/>
                </a:cubicBezTo>
                <a:cubicBezTo>
                  <a:pt x="11239734" y="3448108"/>
                  <a:pt x="11306076" y="3470653"/>
                  <a:pt x="11312805" y="3414541"/>
                </a:cubicBezTo>
                <a:cubicBezTo>
                  <a:pt x="11148394" y="3366945"/>
                  <a:pt x="10991193" y="3295301"/>
                  <a:pt x="10805146" y="3277767"/>
                </a:cubicBezTo>
                <a:cubicBezTo>
                  <a:pt x="10955618" y="3286784"/>
                  <a:pt x="11092147" y="3222154"/>
                  <a:pt x="11234926" y="3203117"/>
                </a:cubicBezTo>
                <a:cubicBezTo>
                  <a:pt x="11248386" y="3171554"/>
                  <a:pt x="11217140" y="3179569"/>
                  <a:pt x="11204640" y="3174060"/>
                </a:cubicBezTo>
                <a:cubicBezTo>
                  <a:pt x="11192140" y="3168047"/>
                  <a:pt x="11176757" y="3166042"/>
                  <a:pt x="11174834" y="3143498"/>
                </a:cubicBezTo>
                <a:cubicBezTo>
                  <a:pt x="11243580" y="3110932"/>
                  <a:pt x="11329632" y="3132475"/>
                  <a:pt x="11400780" y="3099410"/>
                </a:cubicBezTo>
                <a:cubicBezTo>
                  <a:pt x="11384916" y="3051314"/>
                  <a:pt x="11323382" y="3080371"/>
                  <a:pt x="11297902" y="3041793"/>
                </a:cubicBezTo>
                <a:cubicBezTo>
                  <a:pt x="11364246" y="3034780"/>
                  <a:pt x="11425779" y="3031774"/>
                  <a:pt x="11485870" y="3021253"/>
                </a:cubicBezTo>
                <a:cubicBezTo>
                  <a:pt x="11532984" y="3013236"/>
                  <a:pt x="11545964" y="2972154"/>
                  <a:pt x="11513754" y="2944098"/>
                </a:cubicBezTo>
                <a:cubicBezTo>
                  <a:pt x="11484909" y="2919049"/>
                  <a:pt x="11442604" y="2917044"/>
                  <a:pt x="11405107" y="2906523"/>
                </a:cubicBezTo>
                <a:cubicBezTo>
                  <a:pt x="11137817" y="2833377"/>
                  <a:pt x="10857066" y="2809829"/>
                  <a:pt x="10572950" y="2803317"/>
                </a:cubicBezTo>
                <a:cubicBezTo>
                  <a:pt x="10117210" y="2792795"/>
                  <a:pt x="9660028" y="2793297"/>
                  <a:pt x="9205250" y="2778767"/>
                </a:cubicBezTo>
                <a:cubicBezTo>
                  <a:pt x="8996489" y="2772379"/>
                  <a:pt x="8788540" y="2761765"/>
                  <a:pt x="8579578" y="2759181"/>
                </a:cubicBezTo>
                <a:cubicBezTo>
                  <a:pt x="8509922" y="2758320"/>
                  <a:pt x="8440155" y="2758352"/>
                  <a:pt x="8370208" y="2759730"/>
                </a:cubicBezTo>
                <a:cubicBezTo>
                  <a:pt x="8070708" y="2765742"/>
                  <a:pt x="7771690" y="2764238"/>
                  <a:pt x="7470748" y="2819849"/>
                </a:cubicBezTo>
                <a:cubicBezTo>
                  <a:pt x="7316911" y="2848407"/>
                  <a:pt x="7156825" y="2838887"/>
                  <a:pt x="7001547" y="2861432"/>
                </a:cubicBezTo>
                <a:cubicBezTo>
                  <a:pt x="6765024" y="2896002"/>
                  <a:pt x="6528501" y="2936583"/>
                  <a:pt x="6295343" y="2988688"/>
                </a:cubicBezTo>
                <a:cubicBezTo>
                  <a:pt x="6222271" y="3005220"/>
                  <a:pt x="6131892" y="3015241"/>
                  <a:pt x="6075166" y="3078367"/>
                </a:cubicBezTo>
                <a:cubicBezTo>
                  <a:pt x="5985266" y="3038288"/>
                  <a:pt x="5929502" y="3113938"/>
                  <a:pt x="5859314" y="3139490"/>
                </a:cubicBezTo>
                <a:cubicBezTo>
                  <a:pt x="5831912" y="3149510"/>
                  <a:pt x="5795857" y="3163538"/>
                  <a:pt x="5800183" y="3195101"/>
                </a:cubicBezTo>
                <a:cubicBezTo>
                  <a:pt x="5804030" y="3234680"/>
                  <a:pt x="5844410" y="3260231"/>
                  <a:pt x="5882870" y="3252215"/>
                </a:cubicBezTo>
                <a:cubicBezTo>
                  <a:pt x="6002574" y="3227164"/>
                  <a:pt x="6109777" y="3283277"/>
                  <a:pt x="6232848" y="3274760"/>
                </a:cubicBezTo>
                <a:cubicBezTo>
                  <a:pt x="6125643" y="3298808"/>
                  <a:pt x="6018918" y="3323358"/>
                  <a:pt x="5911715" y="3347407"/>
                </a:cubicBezTo>
                <a:cubicBezTo>
                  <a:pt x="6070839" y="3366444"/>
                  <a:pt x="6227559" y="3332376"/>
                  <a:pt x="6384279" y="3312836"/>
                </a:cubicBezTo>
                <a:cubicBezTo>
                  <a:pt x="6434757" y="3306824"/>
                  <a:pt x="6513117" y="3260732"/>
                  <a:pt x="6526097" y="3325362"/>
                </a:cubicBezTo>
                <a:cubicBezTo>
                  <a:pt x="6534750" y="3368448"/>
                  <a:pt x="6450622" y="3371454"/>
                  <a:pt x="6403028" y="3383478"/>
                </a:cubicBezTo>
                <a:cubicBezTo>
                  <a:pt x="6192945" y="3435081"/>
                  <a:pt x="5979497" y="3465141"/>
                  <a:pt x="5767013" y="3500713"/>
                </a:cubicBezTo>
                <a:cubicBezTo>
                  <a:pt x="5746822" y="3504220"/>
                  <a:pt x="5720381" y="3501214"/>
                  <a:pt x="5706920" y="3511233"/>
                </a:cubicBezTo>
                <a:cubicBezTo>
                  <a:pt x="5598272" y="3591895"/>
                  <a:pt x="5460782" y="3618449"/>
                  <a:pt x="5310793" y="3677066"/>
                </a:cubicBezTo>
                <a:cubicBezTo>
                  <a:pt x="5405498" y="3704622"/>
                  <a:pt x="5469435" y="3648007"/>
                  <a:pt x="5548276" y="3660533"/>
                </a:cubicBezTo>
                <a:cubicBezTo>
                  <a:pt x="5467993" y="3721154"/>
                  <a:pt x="5374730" y="3732677"/>
                  <a:pt x="5293005" y="3765743"/>
                </a:cubicBezTo>
                <a:cubicBezTo>
                  <a:pt x="5234355" y="3789291"/>
                  <a:pt x="5016580" y="3862938"/>
                  <a:pt x="4983410" y="3883981"/>
                </a:cubicBezTo>
                <a:cubicBezTo>
                  <a:pt x="4883416" y="3949110"/>
                  <a:pt x="4756501" y="3979672"/>
                  <a:pt x="4674775" y="4068850"/>
                </a:cubicBezTo>
                <a:cubicBezTo>
                  <a:pt x="4617087" y="4131477"/>
                  <a:pt x="4520939" y="4119952"/>
                  <a:pt x="4453155" y="4163539"/>
                </a:cubicBezTo>
                <a:cubicBezTo>
                  <a:pt x="4429119" y="4204622"/>
                  <a:pt x="4475751" y="4215143"/>
                  <a:pt x="4492095" y="4237188"/>
                </a:cubicBezTo>
                <a:cubicBezTo>
                  <a:pt x="4513728" y="4266746"/>
                  <a:pt x="4475269" y="4283280"/>
                  <a:pt x="4464213" y="4318851"/>
                </a:cubicBezTo>
                <a:cubicBezTo>
                  <a:pt x="4591608" y="4278771"/>
                  <a:pt x="4713234" y="4255223"/>
                  <a:pt x="4857456" y="4241696"/>
                </a:cubicBezTo>
                <a:cubicBezTo>
                  <a:pt x="4809862" y="4299311"/>
                  <a:pt x="4752174" y="4274261"/>
                  <a:pt x="4713234" y="4295303"/>
                </a:cubicBezTo>
                <a:cubicBezTo>
                  <a:pt x="4687756" y="4308830"/>
                  <a:pt x="4648816" y="4314843"/>
                  <a:pt x="4656026" y="4348410"/>
                </a:cubicBezTo>
                <a:cubicBezTo>
                  <a:pt x="4661795" y="4374963"/>
                  <a:pt x="4694486" y="4371456"/>
                  <a:pt x="4718523" y="4368951"/>
                </a:cubicBezTo>
                <a:cubicBezTo>
                  <a:pt x="4810825" y="4359433"/>
                  <a:pt x="4900722" y="4356425"/>
                  <a:pt x="4989178" y="4420054"/>
                </a:cubicBezTo>
                <a:cubicBezTo>
                  <a:pt x="4764193" y="4512739"/>
                  <a:pt x="4505557" y="4473661"/>
                  <a:pt x="4304127" y="4609933"/>
                </a:cubicBezTo>
                <a:cubicBezTo>
                  <a:pt x="4332491" y="4652018"/>
                  <a:pt x="4372871" y="4629473"/>
                  <a:pt x="4402677" y="4624463"/>
                </a:cubicBezTo>
                <a:cubicBezTo>
                  <a:pt x="4598338" y="4590394"/>
                  <a:pt x="5297331" y="4651016"/>
                  <a:pt x="5398287" y="4608430"/>
                </a:cubicBezTo>
                <a:cubicBezTo>
                  <a:pt x="5460301" y="4582379"/>
                  <a:pt x="5525682" y="4569853"/>
                  <a:pt x="5592504" y="4585886"/>
                </a:cubicBezTo>
                <a:cubicBezTo>
                  <a:pt x="5656923" y="4601416"/>
                  <a:pt x="5640578" y="4819353"/>
                  <a:pt x="5411266" y="4964142"/>
                </a:cubicBezTo>
                <a:cubicBezTo>
                  <a:pt x="5378575" y="4984684"/>
                  <a:pt x="5524721" y="5014244"/>
                  <a:pt x="5480493" y="5031277"/>
                </a:cubicBezTo>
                <a:cubicBezTo>
                  <a:pt x="5445880" y="5044804"/>
                  <a:pt x="5276179" y="5037289"/>
                  <a:pt x="5233393" y="5047810"/>
                </a:cubicBezTo>
                <a:cubicBezTo>
                  <a:pt x="5216567" y="5052318"/>
                  <a:pt x="4701216" y="5221157"/>
                  <a:pt x="4750251" y="5256728"/>
                </a:cubicBezTo>
                <a:cubicBezTo>
                  <a:pt x="4896877" y="5363441"/>
                  <a:pt x="5388190" y="5558833"/>
                  <a:pt x="4508440" y="5624965"/>
                </a:cubicBezTo>
                <a:cubicBezTo>
                  <a:pt x="4536323" y="5663542"/>
                  <a:pt x="4613241" y="5638994"/>
                  <a:pt x="4602665" y="5706629"/>
                </a:cubicBezTo>
                <a:cubicBezTo>
                  <a:pt x="4485845" y="5743202"/>
                  <a:pt x="4350758" y="5741198"/>
                  <a:pt x="4215189" y="5797811"/>
                </a:cubicBezTo>
                <a:cubicBezTo>
                  <a:pt x="4276245" y="5838893"/>
                  <a:pt x="4346432" y="5813844"/>
                  <a:pt x="4407966" y="5826870"/>
                </a:cubicBezTo>
                <a:cubicBezTo>
                  <a:pt x="4373353" y="5878473"/>
                  <a:pt x="4313741" y="5870457"/>
                  <a:pt x="4265186" y="5881478"/>
                </a:cubicBezTo>
                <a:cubicBezTo>
                  <a:pt x="4220479" y="5892001"/>
                  <a:pt x="4125774" y="5981680"/>
                  <a:pt x="4145964" y="5977170"/>
                </a:cubicBezTo>
                <a:cubicBezTo>
                  <a:pt x="4332971" y="5937091"/>
                  <a:pt x="4522862" y="5948113"/>
                  <a:pt x="4710350" y="5909035"/>
                </a:cubicBezTo>
                <a:cubicBezTo>
                  <a:pt x="4772366" y="5896009"/>
                  <a:pt x="4842554" y="5870958"/>
                  <a:pt x="4870916" y="5949616"/>
                </a:cubicBezTo>
                <a:cubicBezTo>
                  <a:pt x="4879571" y="5972663"/>
                  <a:pt x="4873320" y="5980177"/>
                  <a:pt x="4960333" y="5949115"/>
                </a:cubicBezTo>
                <a:cubicBezTo>
                  <a:pt x="4994466" y="5937091"/>
                  <a:pt x="5039656" y="5924065"/>
                  <a:pt x="5073788" y="5953623"/>
                </a:cubicBezTo>
                <a:cubicBezTo>
                  <a:pt x="5052154" y="5990698"/>
                  <a:pt x="5010331" y="5979675"/>
                  <a:pt x="4979084" y="5990197"/>
                </a:cubicBezTo>
                <a:cubicBezTo>
                  <a:pt x="4896397" y="6017250"/>
                  <a:pt x="5180513" y="6120457"/>
                  <a:pt x="5100228" y="6151519"/>
                </a:cubicBezTo>
                <a:cubicBezTo>
                  <a:pt x="4935817" y="6215148"/>
                  <a:pt x="4832938" y="6196611"/>
                  <a:pt x="4666602" y="6266250"/>
                </a:cubicBezTo>
                <a:cubicBezTo>
                  <a:pt x="4723331" y="6264746"/>
                  <a:pt x="4706024" y="6288795"/>
                  <a:pt x="4762750" y="6288795"/>
                </a:cubicBezTo>
                <a:cubicBezTo>
                  <a:pt x="4788229" y="6288795"/>
                  <a:pt x="4815151" y="6294807"/>
                  <a:pt x="4815151" y="6322363"/>
                </a:cubicBezTo>
                <a:cubicBezTo>
                  <a:pt x="4815151" y="6348414"/>
                  <a:pt x="4516613" y="6491199"/>
                  <a:pt x="4558918" y="6504727"/>
                </a:cubicBezTo>
                <a:cubicBezTo>
                  <a:pt x="4674295" y="6541299"/>
                  <a:pt x="4970431" y="6429075"/>
                  <a:pt x="4899280" y="6480679"/>
                </a:cubicBezTo>
                <a:cubicBezTo>
                  <a:pt x="4791114" y="6559337"/>
                  <a:pt x="4774769" y="6574868"/>
                  <a:pt x="4692563" y="6586391"/>
                </a:cubicBezTo>
                <a:cubicBezTo>
                  <a:pt x="4621894" y="6596411"/>
                  <a:pt x="4373353" y="6816352"/>
                  <a:pt x="4303645" y="6834888"/>
                </a:cubicBezTo>
                <a:cubicBezTo>
                  <a:pt x="4288262" y="6838896"/>
                  <a:pt x="4291687" y="6845065"/>
                  <a:pt x="4307829" y="6852361"/>
                </a:cubicBezTo>
                <a:lnTo>
                  <a:pt x="432378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8736F6F-55BA-5E4F-B3B5-C971F5E7D8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9" y="3834174"/>
            <a:ext cx="5257800" cy="1701570"/>
          </a:xfrm>
        </p:spPr>
        <p:txBody>
          <a:bodyPr anchor="b">
            <a:normAutofit/>
          </a:bodyPr>
          <a:lstStyle/>
          <a:p>
            <a:r>
              <a:rPr lang="nl-NL" sz="4400" dirty="0"/>
              <a:t>Examen K-ID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0D17F9A9-47B1-8E4C-8770-3445207477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5592499"/>
            <a:ext cx="5147960" cy="646785"/>
          </a:xfrm>
        </p:spPr>
        <p:txBody>
          <a:bodyPr>
            <a:normAutofit/>
          </a:bodyPr>
          <a:lstStyle/>
          <a:p>
            <a:r>
              <a:rPr lang="nl-NL" sz="2000" dirty="0"/>
              <a:t>Keuzedeel </a:t>
            </a:r>
            <a:r>
              <a:rPr lang="nl-NL" sz="2000" dirty="0" err="1"/>
              <a:t>Intteraction</a:t>
            </a:r>
            <a:r>
              <a:rPr lang="nl-NL" sz="2000" dirty="0"/>
              <a:t> design</a:t>
            </a:r>
          </a:p>
        </p:txBody>
      </p:sp>
    </p:spTree>
    <p:extLst>
      <p:ext uri="{BB962C8B-B14F-4D97-AF65-F5344CB8AC3E}">
        <p14:creationId xmlns:p14="http://schemas.microsoft.com/office/powerpoint/2010/main" val="21339538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Picture 1" descr="page5image5048768">
            <a:extLst>
              <a:ext uri="{FF2B5EF4-FFF2-40B4-BE49-F238E27FC236}">
                <a16:creationId xmlns:a16="http://schemas.microsoft.com/office/drawing/2014/main" id="{0FA4BF49-BC10-5A4E-98B5-7A98D93BF1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628" y="0"/>
            <a:ext cx="10406743" cy="7320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8748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35AE87E-08CF-F242-AFA3-7EE59C7896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565571"/>
            <a:ext cx="5334339" cy="593005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nl-NL" b="1" dirty="0"/>
              <a:t>Bewijsstukken voor werkproces D1-K1-W1 </a:t>
            </a:r>
          </a:p>
          <a:p>
            <a:r>
              <a:rPr lang="nl-NL" dirty="0"/>
              <a:t>Onderzoek product</a:t>
            </a:r>
          </a:p>
          <a:p>
            <a:r>
              <a:rPr lang="nl-NL" dirty="0"/>
              <a:t>Persona</a:t>
            </a:r>
          </a:p>
          <a:p>
            <a:r>
              <a:rPr lang="nl-NL" dirty="0" err="1"/>
              <a:t>Userstories</a:t>
            </a:r>
            <a:endParaRPr lang="nl-NL" dirty="0"/>
          </a:p>
          <a:p>
            <a:r>
              <a:rPr lang="nl-NL" dirty="0" err="1"/>
              <a:t>Moodboard</a:t>
            </a:r>
            <a:r>
              <a:rPr lang="nl-NL" dirty="0"/>
              <a:t> en </a:t>
            </a:r>
            <a:r>
              <a:rPr lang="nl-NL" dirty="0" err="1"/>
              <a:t>styleboard</a:t>
            </a:r>
            <a:endParaRPr lang="nl-NL" dirty="0"/>
          </a:p>
          <a:p>
            <a:r>
              <a:rPr lang="nl-NL" dirty="0" err="1"/>
              <a:t>Wireframes</a:t>
            </a:r>
            <a:endParaRPr lang="nl-NL" dirty="0"/>
          </a:p>
          <a:p>
            <a:r>
              <a:rPr lang="nl-NL" dirty="0"/>
              <a:t>Visueel Ontwerp (XD)</a:t>
            </a:r>
          </a:p>
          <a:p>
            <a:r>
              <a:rPr lang="nl-NL" dirty="0"/>
              <a:t>Onderzoek testen met de doelgroep</a:t>
            </a:r>
          </a:p>
          <a:p>
            <a:endParaRPr lang="nl-NL" dirty="0"/>
          </a:p>
          <a:p>
            <a:endParaRPr lang="nl-NL" dirty="0"/>
          </a:p>
          <a:p>
            <a:pPr marL="0" indent="0">
              <a:buNone/>
            </a:pPr>
            <a:r>
              <a:rPr lang="nl-NL" b="1" dirty="0"/>
              <a:t>Bewijsstukken voor werkproces D1-K1-W2 </a:t>
            </a:r>
          </a:p>
          <a:p>
            <a:r>
              <a:rPr lang="nl-NL" dirty="0"/>
              <a:t>Vertaling van visueel ontwerp naar een prototype d.m.v. realisatie in HMTL/CSS/JS.</a:t>
            </a:r>
          </a:p>
          <a:p>
            <a:r>
              <a:rPr lang="nl-NL" dirty="0"/>
              <a:t>Presentatie gerealiseerd prototype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60269E2-85DA-4E42-B930-D6F302E15E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4535424"/>
            <a:ext cx="3886200" cy="2133262"/>
          </a:xfrm>
        </p:spPr>
        <p:txBody>
          <a:bodyPr>
            <a:noAutofit/>
          </a:bodyPr>
          <a:lstStyle/>
          <a:p>
            <a:r>
              <a:rPr lang="nl-NL" sz="2400" b="1" dirty="0">
                <a:latin typeface="+mj-lt"/>
              </a:rPr>
              <a:t>Werkproces D1-K1-W2 </a:t>
            </a:r>
            <a:r>
              <a:rPr lang="nl-NL" sz="2400" dirty="0">
                <a:latin typeface="+mj-lt"/>
              </a:rPr>
              <a:t>Realiseert een interactieve media-uiting en levert deze media-uiting op Kennis en vaardigheden</a:t>
            </a:r>
          </a:p>
          <a:p>
            <a:endParaRPr lang="nl-NL" sz="2400" dirty="0">
              <a:latin typeface="+mj-lt"/>
            </a:endParaRPr>
          </a:p>
        </p:txBody>
      </p:sp>
      <p:sp>
        <p:nvSpPr>
          <p:cNvPr id="5" name="Tijdelijke aanduiding voor tekst 3">
            <a:extLst>
              <a:ext uri="{FF2B5EF4-FFF2-40B4-BE49-F238E27FC236}">
                <a16:creationId xmlns:a16="http://schemas.microsoft.com/office/drawing/2014/main" id="{6BD4E803-3FBC-B542-AAA3-BF249F51AC9C}"/>
              </a:ext>
            </a:extLst>
          </p:cNvPr>
          <p:cNvSpPr txBox="1">
            <a:spLocks/>
          </p:cNvSpPr>
          <p:nvPr/>
        </p:nvSpPr>
        <p:spPr>
          <a:xfrm>
            <a:off x="839788" y="896112"/>
            <a:ext cx="3886200" cy="19348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2400" b="1" dirty="0">
                <a:latin typeface="+mj-lt"/>
              </a:rPr>
              <a:t>Werkproces D1-K1-W1 </a:t>
            </a:r>
            <a:r>
              <a:rPr lang="nl-NL" sz="2400" dirty="0">
                <a:latin typeface="+mj-lt"/>
              </a:rPr>
              <a:t>Maakt een concept en een ontwerp voor een interactieve media-uiting</a:t>
            </a: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E17AB01A-7BF2-654C-BDCA-101948C590F3}"/>
              </a:ext>
            </a:extLst>
          </p:cNvPr>
          <p:cNvSpPr txBox="1">
            <a:spLocks/>
          </p:cNvSpPr>
          <p:nvPr/>
        </p:nvSpPr>
        <p:spPr>
          <a:xfrm>
            <a:off x="761661" y="2830915"/>
            <a:ext cx="5266944" cy="94691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/>
              <a:t>Wat ga je </a:t>
            </a:r>
            <a:br>
              <a:rPr lang="nl-NL" dirty="0"/>
            </a:br>
            <a:r>
              <a:rPr lang="nl-NL" dirty="0"/>
              <a:t>in totaal maken?</a:t>
            </a:r>
          </a:p>
        </p:txBody>
      </p:sp>
    </p:spTree>
    <p:extLst>
      <p:ext uri="{BB962C8B-B14F-4D97-AF65-F5344CB8AC3E}">
        <p14:creationId xmlns:p14="http://schemas.microsoft.com/office/powerpoint/2010/main" val="3679789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35AE87E-08CF-F242-AFA3-7EE59C7896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565571"/>
            <a:ext cx="5334339" cy="59300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b="1" dirty="0"/>
              <a:t>Bewijsstukken voor werkproces D1-K1-W1 </a:t>
            </a:r>
          </a:p>
          <a:p>
            <a:r>
              <a:rPr lang="nl-NL" dirty="0"/>
              <a:t>Onderzoek product</a:t>
            </a:r>
          </a:p>
          <a:p>
            <a:r>
              <a:rPr lang="nl-NL" dirty="0"/>
              <a:t>Persona</a:t>
            </a: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E17AB01A-7BF2-654C-BDCA-101948C590F3}"/>
              </a:ext>
            </a:extLst>
          </p:cNvPr>
          <p:cNvSpPr txBox="1">
            <a:spLocks/>
          </p:cNvSpPr>
          <p:nvPr/>
        </p:nvSpPr>
        <p:spPr>
          <a:xfrm>
            <a:off x="761661" y="2830915"/>
            <a:ext cx="5266944" cy="94691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/>
              <a:t>Wat ga je vandaag mee starten?</a:t>
            </a:r>
          </a:p>
        </p:txBody>
      </p:sp>
    </p:spTree>
    <p:extLst>
      <p:ext uri="{BB962C8B-B14F-4D97-AF65-F5344CB8AC3E}">
        <p14:creationId xmlns:p14="http://schemas.microsoft.com/office/powerpoint/2010/main" val="3453196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35AE87E-08CF-F242-AFA3-7EE59C7896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565571"/>
            <a:ext cx="5334339" cy="1244941"/>
          </a:xfr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nl-NL" b="1" dirty="0"/>
              <a:t>Bewijsstukken voor werkproces D1-K1-W1 </a:t>
            </a:r>
          </a:p>
          <a:p>
            <a:r>
              <a:rPr lang="nl-NL" dirty="0"/>
              <a:t>Onderzoek product</a:t>
            </a:r>
          </a:p>
          <a:p>
            <a:r>
              <a:rPr lang="nl-NL" dirty="0"/>
              <a:t>Persona</a:t>
            </a: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E17AB01A-7BF2-654C-BDCA-101948C590F3}"/>
              </a:ext>
            </a:extLst>
          </p:cNvPr>
          <p:cNvSpPr txBox="1">
            <a:spLocks/>
          </p:cNvSpPr>
          <p:nvPr/>
        </p:nvSpPr>
        <p:spPr>
          <a:xfrm>
            <a:off x="761661" y="2830915"/>
            <a:ext cx="5266944" cy="94691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/>
              <a:t>Wat ga je vandaag mee starten?</a:t>
            </a:r>
          </a:p>
        </p:txBody>
      </p:sp>
      <p:sp>
        <p:nvSpPr>
          <p:cNvPr id="4" name="Tijdelijke aanduiding voor inhoud 2">
            <a:extLst>
              <a:ext uri="{FF2B5EF4-FFF2-40B4-BE49-F238E27FC236}">
                <a16:creationId xmlns:a16="http://schemas.microsoft.com/office/drawing/2014/main" id="{B42E9BC9-EB50-7B4F-8E52-AEF3630AA59B}"/>
              </a:ext>
            </a:extLst>
          </p:cNvPr>
          <p:cNvSpPr txBox="1">
            <a:spLocks/>
          </p:cNvSpPr>
          <p:nvPr/>
        </p:nvSpPr>
        <p:spPr>
          <a:xfrm>
            <a:off x="6096000" y="2705267"/>
            <a:ext cx="5334339" cy="38418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b="1" dirty="0"/>
              <a:t>Onderzoek product </a:t>
            </a:r>
            <a:endParaRPr lang="nl-NL" dirty="0"/>
          </a:p>
          <a:p>
            <a:r>
              <a:rPr lang="nl-NL" dirty="0"/>
              <a:t>Je hebt aantoonbaar onderzoek gedaan naar minstens 5 webshops.  </a:t>
            </a:r>
          </a:p>
          <a:p>
            <a:r>
              <a:rPr lang="nl-NL" dirty="0"/>
              <a:t>Je hebt aantoonbaar onderzoek gedaan naar minstens 3 concurrenten die hetzelfde product online verkopen. </a:t>
            </a:r>
          </a:p>
          <a:p>
            <a:r>
              <a:rPr lang="nl-NL" dirty="0"/>
              <a:t>De conclusies die je hebt getrokken zijn een goede basis voor het project. </a:t>
            </a:r>
          </a:p>
          <a:p>
            <a:endParaRPr lang="nl-NL" dirty="0"/>
          </a:p>
          <a:p>
            <a:pPr marL="0" indent="0">
              <a:buNone/>
            </a:pPr>
            <a:r>
              <a:rPr lang="nl-NL" b="1" dirty="0"/>
              <a:t>Persona </a:t>
            </a:r>
            <a:endParaRPr lang="nl-NL" dirty="0"/>
          </a:p>
          <a:p>
            <a:r>
              <a:rPr lang="nl-NL" dirty="0"/>
              <a:t>Persona is volledig omschreven en geeft een duidelijk beeld van de doelgroep. </a:t>
            </a:r>
            <a:endParaRPr lang="nl-NL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329197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>
            <a:extLst>
              <a:ext uri="{FF2B5EF4-FFF2-40B4-BE49-F238E27FC236}">
                <a16:creationId xmlns:a16="http://schemas.microsoft.com/office/drawing/2014/main" id="{E17AB01A-7BF2-654C-BDCA-101948C590F3}"/>
              </a:ext>
            </a:extLst>
          </p:cNvPr>
          <p:cNvSpPr txBox="1">
            <a:spLocks/>
          </p:cNvSpPr>
          <p:nvPr/>
        </p:nvSpPr>
        <p:spPr>
          <a:xfrm>
            <a:off x="761661" y="5089141"/>
            <a:ext cx="5266944" cy="94691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>
                <a:solidFill>
                  <a:schemeClr val="accent1"/>
                </a:solidFill>
              </a:rPr>
              <a:t>Nu: </a:t>
            </a:r>
            <a:r>
              <a:rPr lang="nl-NL" dirty="0"/>
              <a:t>het examen lezen</a:t>
            </a:r>
          </a:p>
          <a:p>
            <a:r>
              <a:rPr lang="nl-NL" dirty="0"/>
              <a:t>Planning bekijken</a:t>
            </a: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C419107A-7BEC-604D-8378-03DCE9E2220D}"/>
              </a:ext>
            </a:extLst>
          </p:cNvPr>
          <p:cNvSpPr txBox="1">
            <a:spLocks/>
          </p:cNvSpPr>
          <p:nvPr/>
        </p:nvSpPr>
        <p:spPr>
          <a:xfrm>
            <a:off x="831850" y="1078991"/>
            <a:ext cx="5266944" cy="161340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/>
              <a:t>Abonnement </a:t>
            </a:r>
            <a:br>
              <a:rPr lang="nl-NL" dirty="0"/>
            </a:br>
            <a:r>
              <a:rPr lang="nl-NL" dirty="0"/>
              <a:t>voor alles</a:t>
            </a:r>
          </a:p>
        </p:txBody>
      </p:sp>
    </p:spTree>
    <p:extLst>
      <p:ext uri="{BB962C8B-B14F-4D97-AF65-F5344CB8AC3E}">
        <p14:creationId xmlns:p14="http://schemas.microsoft.com/office/powerpoint/2010/main" val="387797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>
            <a:extLst>
              <a:ext uri="{FF2B5EF4-FFF2-40B4-BE49-F238E27FC236}">
                <a16:creationId xmlns:a16="http://schemas.microsoft.com/office/drawing/2014/main" id="{E17AB01A-7BF2-654C-BDCA-101948C590F3}"/>
              </a:ext>
            </a:extLst>
          </p:cNvPr>
          <p:cNvSpPr txBox="1">
            <a:spLocks/>
          </p:cNvSpPr>
          <p:nvPr/>
        </p:nvSpPr>
        <p:spPr>
          <a:xfrm>
            <a:off x="761661" y="3429000"/>
            <a:ext cx="6208982" cy="260705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>
                <a:solidFill>
                  <a:schemeClr val="accent1"/>
                </a:solidFill>
              </a:rPr>
              <a:t>Nu: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nl-NL" dirty="0"/>
              <a:t>vragen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nl-NL" dirty="0"/>
              <a:t>kies je product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nl-NL" dirty="0"/>
              <a:t>begin aan je onderzoek</a:t>
            </a: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C419107A-7BEC-604D-8378-03DCE9E2220D}"/>
              </a:ext>
            </a:extLst>
          </p:cNvPr>
          <p:cNvSpPr txBox="1">
            <a:spLocks/>
          </p:cNvSpPr>
          <p:nvPr/>
        </p:nvSpPr>
        <p:spPr>
          <a:xfrm>
            <a:off x="831850" y="1078991"/>
            <a:ext cx="5266944" cy="161340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/>
              <a:t>Abonnement </a:t>
            </a:r>
            <a:br>
              <a:rPr lang="nl-NL" dirty="0"/>
            </a:br>
            <a:r>
              <a:rPr lang="nl-NL" dirty="0"/>
              <a:t>voor alles</a:t>
            </a:r>
          </a:p>
        </p:txBody>
      </p:sp>
    </p:spTree>
    <p:extLst>
      <p:ext uri="{BB962C8B-B14F-4D97-AF65-F5344CB8AC3E}">
        <p14:creationId xmlns:p14="http://schemas.microsoft.com/office/powerpoint/2010/main" val="2184828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392C65-083A-D747-B38F-3FBA8DFB72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21096" cy="1135815"/>
          </a:xfrm>
        </p:spPr>
        <p:txBody>
          <a:bodyPr>
            <a:normAutofit fontScale="90000"/>
          </a:bodyPr>
          <a:lstStyle/>
          <a:p>
            <a:r>
              <a:rPr lang="nl-NL" dirty="0"/>
              <a:t>Wat gaat we doen vandaag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4B7449A-F5CF-954E-B5CD-E733CB53C5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86100"/>
            <a:ext cx="7897586" cy="283921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Kennismaken met </a:t>
            </a:r>
            <a:r>
              <a:rPr lang="nl-NL" dirty="0" err="1"/>
              <a:t>robin</a:t>
            </a:r>
            <a:endParaRPr lang="nl-NL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We gaan de opdracht doornemen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WE gaan het examen doornemen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01757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2680E1-CECE-A54C-9DD4-8DC4E4F8F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Robin Schuur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74BDC17-D32F-2E4B-9036-32E2DFA32F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Docent MV / MD</a:t>
            </a:r>
          </a:p>
          <a:p>
            <a:r>
              <a:rPr lang="nl-NL" dirty="0"/>
              <a:t>XR-LAB</a:t>
            </a:r>
          </a:p>
        </p:txBody>
      </p:sp>
    </p:spTree>
    <p:extLst>
      <p:ext uri="{BB962C8B-B14F-4D97-AF65-F5344CB8AC3E}">
        <p14:creationId xmlns:p14="http://schemas.microsoft.com/office/powerpoint/2010/main" val="3131152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00102A-A2AD-3044-9962-2DAAA66E3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2051740"/>
            <a:ext cx="6501384" cy="4096512"/>
          </a:xfrm>
        </p:spPr>
        <p:txBody>
          <a:bodyPr>
            <a:normAutofit fontScale="90000"/>
          </a:bodyPr>
          <a:lstStyle/>
          <a:p>
            <a:r>
              <a:rPr lang="nl-NL" b="1" dirty="0"/>
              <a:t>Opdracht </a:t>
            </a:r>
            <a:br>
              <a:rPr lang="nl-NL" dirty="0"/>
            </a:br>
            <a:r>
              <a:rPr lang="nl-NL" dirty="0"/>
              <a:t>Maak een webshop over een product wat in abonnementsvorm wordt aangeboden. Dit abonnement sluit de gebruiker online af en wordt thuisbezorgd in een box. </a:t>
            </a:r>
            <a:br>
              <a:rPr lang="nl-NL" dirty="0"/>
            </a:br>
            <a:endParaRPr lang="nl-NL" dirty="0"/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938D997D-A1DF-4E4C-A3CE-679B1E994962}"/>
              </a:ext>
            </a:extLst>
          </p:cNvPr>
          <p:cNvSpPr txBox="1">
            <a:spLocks/>
          </p:cNvSpPr>
          <p:nvPr/>
        </p:nvSpPr>
        <p:spPr>
          <a:xfrm>
            <a:off x="831850" y="1078991"/>
            <a:ext cx="5266944" cy="313639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/>
              <a:t>Abonnement </a:t>
            </a:r>
            <a:br>
              <a:rPr lang="nl-NL" dirty="0"/>
            </a:br>
            <a:r>
              <a:rPr lang="nl-NL" dirty="0"/>
              <a:t>voor alles</a:t>
            </a:r>
          </a:p>
        </p:txBody>
      </p:sp>
    </p:spTree>
    <p:extLst>
      <p:ext uri="{BB962C8B-B14F-4D97-AF65-F5344CB8AC3E}">
        <p14:creationId xmlns:p14="http://schemas.microsoft.com/office/powerpoint/2010/main" val="976078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age1image5032176">
            <a:extLst>
              <a:ext uri="{FF2B5EF4-FFF2-40B4-BE49-F238E27FC236}">
                <a16:creationId xmlns:a16="http://schemas.microsoft.com/office/drawing/2014/main" id="{D1E08BE3-593B-8F40-B1B2-2C2093689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417800" cy="1084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9593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35D886-A30D-AF4E-B5A3-5B4908B85675}"/>
              </a:ext>
            </a:extLst>
          </p:cNvPr>
          <p:cNvSpPr txBox="1">
            <a:spLocks/>
          </p:cNvSpPr>
          <p:nvPr/>
        </p:nvSpPr>
        <p:spPr>
          <a:xfrm>
            <a:off x="831850" y="1078991"/>
            <a:ext cx="5266944" cy="313639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/>
              <a:t>Abonnement </a:t>
            </a:r>
            <a:br>
              <a:rPr lang="nl-NL" dirty="0"/>
            </a:br>
            <a:r>
              <a:rPr lang="nl-NL" dirty="0"/>
              <a:t>voor alles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EDE0E9CC-52C0-D64B-89DD-E82897761A71}"/>
              </a:ext>
            </a:extLst>
          </p:cNvPr>
          <p:cNvSpPr/>
          <p:nvPr/>
        </p:nvSpPr>
        <p:spPr>
          <a:xfrm>
            <a:off x="831850" y="2647187"/>
            <a:ext cx="659765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2200" dirty="0"/>
              <a:t>In de toekomst is er misschien een abonnement voor alles. Kijk om je heen, Google eens wat, en je zal er achter komen dat voor </a:t>
            </a:r>
            <a:r>
              <a:rPr lang="nl-NL" sz="2200" b="1" dirty="0"/>
              <a:t>alles wat je koopt </a:t>
            </a:r>
            <a:r>
              <a:rPr lang="nl-NL" sz="2200" dirty="0"/>
              <a:t>er ook een </a:t>
            </a:r>
            <a:r>
              <a:rPr lang="nl-NL" sz="2200" b="1" dirty="0"/>
              <a:t>abonnement</a:t>
            </a:r>
            <a:r>
              <a:rPr lang="nl-NL" sz="2200" dirty="0"/>
              <a:t> beschikbaar is.</a:t>
            </a:r>
          </a:p>
          <a:p>
            <a:endParaRPr lang="nl-NL" sz="2200" dirty="0"/>
          </a:p>
          <a:p>
            <a:r>
              <a:rPr lang="nl-NL" sz="2200" dirty="0"/>
              <a:t>Ze noemen dit ook wel het </a:t>
            </a:r>
            <a:r>
              <a:rPr lang="nl-NL" sz="2200" b="1" dirty="0"/>
              <a:t>verdienmodel</a:t>
            </a:r>
            <a:r>
              <a:rPr lang="nl-NL" sz="2200" dirty="0"/>
              <a:t> van de toekomst. Je kiest straks een product dat je in abonnementsvorm op de markt gaan zetten. </a:t>
            </a:r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7500A203-08AB-3145-87AB-F14CAE9E8F07}"/>
              </a:ext>
            </a:extLst>
          </p:cNvPr>
          <p:cNvSpPr/>
          <p:nvPr/>
        </p:nvSpPr>
        <p:spPr>
          <a:xfrm rot="20768650">
            <a:off x="8067787" y="110154"/>
            <a:ext cx="3755571" cy="614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b="1" dirty="0"/>
              <a:t>sneakers</a:t>
            </a:r>
            <a:r>
              <a:rPr lang="nl-NL" dirty="0"/>
              <a:t> abonnement</a:t>
            </a:r>
          </a:p>
          <a:p>
            <a:pPr algn="ctr"/>
            <a:endParaRPr lang="nl-NL" dirty="0"/>
          </a:p>
          <a:p>
            <a:pPr algn="ctr"/>
            <a:r>
              <a:rPr lang="nl-NL" b="1" dirty="0" err="1"/>
              <a:t>vis</a:t>
            </a:r>
            <a:r>
              <a:rPr lang="nl-NL" dirty="0" err="1"/>
              <a:t>box</a:t>
            </a:r>
            <a:r>
              <a:rPr lang="nl-NL" dirty="0"/>
              <a:t> </a:t>
            </a:r>
          </a:p>
          <a:p>
            <a:pPr algn="ctr"/>
            <a:endParaRPr lang="nl-NL" dirty="0"/>
          </a:p>
          <a:p>
            <a:pPr algn="ctr"/>
            <a:r>
              <a:rPr lang="nl-NL" b="1" dirty="0"/>
              <a:t>kleding</a:t>
            </a:r>
            <a:r>
              <a:rPr lang="nl-NL" dirty="0"/>
              <a:t> abonnement</a:t>
            </a:r>
          </a:p>
          <a:p>
            <a:pPr algn="ctr"/>
            <a:endParaRPr lang="nl-NL" b="1" dirty="0"/>
          </a:p>
          <a:p>
            <a:pPr algn="ctr"/>
            <a:r>
              <a:rPr lang="nl-NL" b="1" dirty="0"/>
              <a:t>(e)</a:t>
            </a:r>
            <a:r>
              <a:rPr lang="nl-NL" b="1" dirty="0" err="1"/>
              <a:t>books</a:t>
            </a:r>
            <a:r>
              <a:rPr lang="nl-NL" b="1" dirty="0"/>
              <a:t> </a:t>
            </a:r>
            <a:r>
              <a:rPr lang="nl-NL" dirty="0"/>
              <a:t>abonnement </a:t>
            </a:r>
          </a:p>
          <a:p>
            <a:pPr algn="ctr"/>
            <a:endParaRPr lang="nl-NL" b="1" dirty="0"/>
          </a:p>
          <a:p>
            <a:pPr algn="ctr"/>
            <a:r>
              <a:rPr lang="nl-NL" b="1" dirty="0" err="1"/>
              <a:t>beauty</a:t>
            </a:r>
            <a:r>
              <a:rPr lang="nl-NL" dirty="0" err="1"/>
              <a:t>box</a:t>
            </a:r>
            <a:endParaRPr lang="nl-NL" dirty="0"/>
          </a:p>
          <a:p>
            <a:pPr algn="ctr"/>
            <a:endParaRPr lang="nl-NL" b="1" dirty="0"/>
          </a:p>
          <a:p>
            <a:pPr algn="ctr"/>
            <a:r>
              <a:rPr lang="nl-NL" b="1" dirty="0"/>
              <a:t>game</a:t>
            </a:r>
            <a:r>
              <a:rPr lang="nl-NL" dirty="0"/>
              <a:t> abonnement </a:t>
            </a:r>
          </a:p>
          <a:p>
            <a:pPr algn="ctr"/>
            <a:endParaRPr lang="nl-NL" b="1" dirty="0"/>
          </a:p>
          <a:p>
            <a:pPr algn="ctr"/>
            <a:r>
              <a:rPr lang="nl-NL" b="1" dirty="0" err="1"/>
              <a:t>bloemen</a:t>
            </a:r>
            <a:r>
              <a:rPr lang="nl-NL" dirty="0" err="1"/>
              <a:t>box</a:t>
            </a:r>
            <a:r>
              <a:rPr lang="nl-NL" dirty="0"/>
              <a:t> </a:t>
            </a:r>
          </a:p>
          <a:p>
            <a:pPr algn="ctr"/>
            <a:endParaRPr lang="nl-NL" b="1" dirty="0"/>
          </a:p>
          <a:p>
            <a:pPr algn="ctr"/>
            <a:r>
              <a:rPr lang="nl-NL" b="1" dirty="0" err="1"/>
              <a:t>vega</a:t>
            </a:r>
            <a:r>
              <a:rPr lang="nl-NL" dirty="0" err="1"/>
              <a:t>box</a:t>
            </a:r>
            <a:r>
              <a:rPr lang="nl-NL" dirty="0"/>
              <a:t> </a:t>
            </a:r>
          </a:p>
          <a:p>
            <a:pPr algn="ctr"/>
            <a:endParaRPr lang="nl-NL" b="1" dirty="0"/>
          </a:p>
          <a:p>
            <a:pPr algn="ctr"/>
            <a:r>
              <a:rPr lang="nl-NL" b="1" dirty="0"/>
              <a:t>cultuur</a:t>
            </a:r>
            <a:r>
              <a:rPr lang="nl-NL" dirty="0"/>
              <a:t> abonnement</a:t>
            </a:r>
          </a:p>
          <a:p>
            <a:pPr algn="ctr"/>
            <a:r>
              <a:rPr lang="nl-NL" dirty="0"/>
              <a:t> </a:t>
            </a:r>
          </a:p>
          <a:p>
            <a:pPr algn="ctr"/>
            <a:r>
              <a:rPr lang="nl-NL" b="1" dirty="0" err="1"/>
              <a:t>scheermesjes</a:t>
            </a:r>
            <a:r>
              <a:rPr lang="nl-NL" dirty="0" err="1"/>
              <a:t>box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41938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1" descr="page3image4752192">
            <a:extLst>
              <a:ext uri="{FF2B5EF4-FFF2-40B4-BE49-F238E27FC236}">
                <a16:creationId xmlns:a16="http://schemas.microsoft.com/office/drawing/2014/main" id="{84061F39-4BA7-9F4E-9D4D-DE0E28D027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" y="0"/>
            <a:ext cx="10546080" cy="7418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2872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35D886-A30D-AF4E-B5A3-5B4908B85675}"/>
              </a:ext>
            </a:extLst>
          </p:cNvPr>
          <p:cNvSpPr txBox="1">
            <a:spLocks/>
          </p:cNvSpPr>
          <p:nvPr/>
        </p:nvSpPr>
        <p:spPr>
          <a:xfrm>
            <a:off x="831850" y="1078991"/>
            <a:ext cx="5266944" cy="313639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/>
              <a:t>Abonnement </a:t>
            </a:r>
            <a:br>
              <a:rPr lang="nl-NL" dirty="0"/>
            </a:br>
            <a:r>
              <a:rPr lang="nl-NL" dirty="0"/>
              <a:t>voor alles</a:t>
            </a:r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D97975CC-D0D9-7C47-B9FD-010FEE6E2E57}"/>
              </a:ext>
            </a:extLst>
          </p:cNvPr>
          <p:cNvSpPr/>
          <p:nvPr/>
        </p:nvSpPr>
        <p:spPr>
          <a:xfrm>
            <a:off x="831850" y="2647187"/>
            <a:ext cx="4458607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2200" dirty="0"/>
              <a:t>Ieder product heeft zo zijn eigen uitdaging en een </a:t>
            </a:r>
            <a:r>
              <a:rPr lang="nl-NL" sz="2200" b="1" dirty="0"/>
              <a:t>doelgroep</a:t>
            </a:r>
            <a:r>
              <a:rPr lang="nl-NL" sz="2200" dirty="0"/>
              <a:t>. </a:t>
            </a:r>
          </a:p>
          <a:p>
            <a:r>
              <a:rPr lang="nl-NL" sz="2200" dirty="0"/>
              <a:t>Denk bijvoorbeeld aan een </a:t>
            </a:r>
            <a:r>
              <a:rPr lang="nl-NL" sz="2200" b="1" i="1" u="sng" dirty="0" err="1"/>
              <a:t>Vegabox</a:t>
            </a:r>
            <a:r>
              <a:rPr lang="nl-NL" sz="2200" dirty="0"/>
              <a:t>, een abonnement waarbij je elke week vegetarisch eten in een box thuis gestuurd krijgt. </a:t>
            </a: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B7D25007-5A39-7446-A46A-71A14E6442C0}"/>
              </a:ext>
            </a:extLst>
          </p:cNvPr>
          <p:cNvSpPr/>
          <p:nvPr/>
        </p:nvSpPr>
        <p:spPr>
          <a:xfrm>
            <a:off x="5290457" y="577900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NL" dirty="0"/>
              <a:t>Rekening houden met al deze mogelijkheden daagt jou als </a:t>
            </a:r>
            <a:r>
              <a:rPr lang="nl-NL" dirty="0" err="1"/>
              <a:t>interaction</a:t>
            </a:r>
            <a:r>
              <a:rPr lang="nl-NL" dirty="0"/>
              <a:t> designer en </a:t>
            </a:r>
            <a:r>
              <a:rPr lang="nl-NL" dirty="0" err="1"/>
              <a:t>developer</a:t>
            </a:r>
            <a:r>
              <a:rPr lang="nl-NL" dirty="0"/>
              <a:t> uit!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F754C774-7D34-CC44-B278-DB15E38C41DC}"/>
              </a:ext>
            </a:extLst>
          </p:cNvPr>
          <p:cNvSpPr/>
          <p:nvPr/>
        </p:nvSpPr>
        <p:spPr>
          <a:xfrm>
            <a:off x="5758543" y="2308633"/>
            <a:ext cx="526694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200" dirty="0"/>
              <a:t>De ingrediënten moeten </a:t>
            </a:r>
            <a:r>
              <a:rPr lang="nl-NL" sz="2200" b="1" dirty="0"/>
              <a:t>vers zijn en gevarieerd</a:t>
            </a:r>
            <a:r>
              <a:rPr lang="nl-NL" sz="2200" dirty="0"/>
              <a:t>, hoe communiceer je dit naar de doelgroep?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200" b="1" dirty="0"/>
              <a:t>Wanneer</a:t>
            </a:r>
            <a:r>
              <a:rPr lang="nl-NL" sz="2200" dirty="0"/>
              <a:t> verwacht de klant dat het pakket geleverd wordt?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200" dirty="0"/>
              <a:t>Is het belangrijk dat de producten </a:t>
            </a:r>
            <a:r>
              <a:rPr lang="nl-NL" sz="2200" b="1" dirty="0"/>
              <a:t>biologisch</a:t>
            </a:r>
            <a:r>
              <a:rPr lang="nl-NL" sz="2200" dirty="0"/>
              <a:t> geteeld zijn?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200" dirty="0"/>
              <a:t>Welke soorten </a:t>
            </a:r>
            <a:r>
              <a:rPr lang="nl-NL" sz="2200" b="1" dirty="0"/>
              <a:t>keuzes</a:t>
            </a:r>
            <a:r>
              <a:rPr lang="nl-NL" sz="2200" dirty="0"/>
              <a:t> heb je bij het bestellen? </a:t>
            </a:r>
          </a:p>
        </p:txBody>
      </p:sp>
    </p:spTree>
    <p:extLst>
      <p:ext uri="{BB962C8B-B14F-4D97-AF65-F5344CB8AC3E}">
        <p14:creationId xmlns:p14="http://schemas.microsoft.com/office/powerpoint/2010/main" val="2570161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" name="Picture 1" descr="page4image4788288">
            <a:extLst>
              <a:ext uri="{FF2B5EF4-FFF2-40B4-BE49-F238E27FC236}">
                <a16:creationId xmlns:a16="http://schemas.microsoft.com/office/drawing/2014/main" id="{70B0A0B4-FD09-1646-9958-5E704AC0C4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057" y="0"/>
            <a:ext cx="11059886" cy="7425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0981200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RegularSeedRightStep">
      <a:dk1>
        <a:srgbClr val="000000"/>
      </a:dk1>
      <a:lt1>
        <a:srgbClr val="FFFFFF"/>
      </a:lt1>
      <a:dk2>
        <a:srgbClr val="412435"/>
      </a:dk2>
      <a:lt2>
        <a:srgbClr val="E2E8E3"/>
      </a:lt2>
      <a:accent1>
        <a:srgbClr val="DA36B3"/>
      </a:accent1>
      <a:accent2>
        <a:srgbClr val="C8245D"/>
      </a:accent2>
      <a:accent3>
        <a:srgbClr val="DA4136"/>
      </a:accent3>
      <a:accent4>
        <a:srgbClr val="C87424"/>
      </a:accent4>
      <a:accent5>
        <a:srgbClr val="B3A62C"/>
      </a:accent5>
      <a:accent6>
        <a:srgbClr val="83B220"/>
      </a:accent6>
      <a:hlink>
        <a:srgbClr val="319449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0E3EE82BC3B0E46A535E849FF4C3AD9" ma:contentTypeVersion="7" ma:contentTypeDescription="Een nieuw document maken." ma:contentTypeScope="" ma:versionID="4a3affef63a82fb4fd5014da3636eba5">
  <xsd:schema xmlns:xsd="http://www.w3.org/2001/XMLSchema" xmlns:xs="http://www.w3.org/2001/XMLSchema" xmlns:p="http://schemas.microsoft.com/office/2006/metadata/properties" xmlns:ns2="821c48c3-cdaf-4bf6-93f3-fdb75d8a3307" targetNamespace="http://schemas.microsoft.com/office/2006/metadata/properties" ma:root="true" ma:fieldsID="12a0189a20fcab52f27889961728b477" ns2:_="">
    <xsd:import namespace="821c48c3-cdaf-4bf6-93f3-fdb75d8a330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1c48c3-cdaf-4bf6-93f3-fdb75d8a330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C565AF1-9BD2-41EE-9E3F-F94D4E00664A}"/>
</file>

<file path=customXml/itemProps2.xml><?xml version="1.0" encoding="utf-8"?>
<ds:datastoreItem xmlns:ds="http://schemas.openxmlformats.org/officeDocument/2006/customXml" ds:itemID="{106318AE-11A2-48D0-B9A6-C3DE5D54BD6C}"/>
</file>

<file path=customXml/itemProps3.xml><?xml version="1.0" encoding="utf-8"?>
<ds:datastoreItem xmlns:ds="http://schemas.openxmlformats.org/officeDocument/2006/customXml" ds:itemID="{149D4E33-2A3E-401A-BCE5-D4C84ABFFD6B}"/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439</Words>
  <Application>Microsoft Macintosh PowerPoint</Application>
  <PresentationFormat>Breedbeeld</PresentationFormat>
  <Paragraphs>81</Paragraphs>
  <Slides>15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Elephant</vt:lpstr>
      <vt:lpstr>BrushVTI</vt:lpstr>
      <vt:lpstr>Examen K-ID</vt:lpstr>
      <vt:lpstr>Wat gaat we doen vandaag</vt:lpstr>
      <vt:lpstr>Robin Schuur</vt:lpstr>
      <vt:lpstr>Opdracht  Maak een webshop over een product wat in abonnementsvorm wordt aangeboden. Dit abonnement sluit de gebruiker online af en wordt thuisbezorgd in een box.  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Examen K-ID</dc:title>
  <dc:creator>Milena Spaan</dc:creator>
  <cp:lastModifiedBy>Milena Spaan</cp:lastModifiedBy>
  <cp:revision>1</cp:revision>
  <dcterms:created xsi:type="dcterms:W3CDTF">2021-02-12T08:03:13Z</dcterms:created>
  <dcterms:modified xsi:type="dcterms:W3CDTF">2021-02-12T10:07:33Z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0x010100E0E3EE82BC3B0E46A535E849FF4C3AD9</vt:lpwstr>
  </property>
</Properties>
</file>