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7" r:id="rId3"/>
    <p:sldId id="299" r:id="rId4"/>
    <p:sldId id="259" r:id="rId5"/>
    <p:sldId id="260" r:id="rId6"/>
    <p:sldId id="300" r:id="rId7"/>
    <p:sldId id="261" r:id="rId8"/>
    <p:sldId id="301" r:id="rId9"/>
    <p:sldId id="302" r:id="rId10"/>
    <p:sldId id="303" r:id="rId11"/>
  </p:sldIdLst>
  <p:sldSz cx="9144000" cy="5143500" type="screen16x9"/>
  <p:notesSz cx="6858000" cy="9144000"/>
  <p:embeddedFontLst>
    <p:embeddedFont>
      <p:font typeface="Barlow" pitchFamily="2" charset="77"/>
      <p:regular r:id="rId13"/>
      <p:bold r:id="rId14"/>
      <p:italic r:id="rId15"/>
      <p:boldItalic r:id="rId16"/>
    </p:embeddedFont>
    <p:embeddedFont>
      <p:font typeface="Barlow Light" pitchFamily="2" charset="77"/>
      <p:regular r:id="rId17"/>
      <p:bold r:id="rId18"/>
      <p:italic r:id="rId19"/>
      <p:boldItalic r:id="rId20"/>
    </p:embeddedFont>
    <p:embeddedFont>
      <p:font typeface="Questrial" panose="02000000000000000000" pitchFamily="2" charset="0"/>
      <p:regular r:id="rId21"/>
    </p:embeddedFont>
    <p:embeddedFont>
      <p:font typeface="Work Sans" pitchFamily="2" charset="77"/>
      <p:regular r:id="rId22"/>
      <p:bold r:id="rId23"/>
    </p:embeddedFont>
    <p:embeddedFont>
      <p:font typeface="Work Sans ExtraBold" pitchFamily="2" charset="77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68F92A-F165-440E-A778-5A2D99D59920}">
  <a:tblStyle styleId="{9B68F92A-F165-440E-A778-5A2D99D599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1abbedfc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1abbedfc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29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1b42eb4f7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1b42eb4f7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21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482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465e7bc0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465e7bc0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658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79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97417" y="2732367"/>
            <a:ext cx="51672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5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4284" y="4018467"/>
            <a:ext cx="41214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3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 flipH="1">
            <a:off x="5097072" y="2421600"/>
            <a:ext cx="26310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604672" y="341610"/>
            <a:ext cx="2661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ork Sans ExtraBold"/>
              <a:buNone/>
              <a:defRPr b="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2"/>
          </p:nvPr>
        </p:nvSpPr>
        <p:spPr>
          <a:xfrm flipH="1">
            <a:off x="5097075" y="1634250"/>
            <a:ext cx="2631000" cy="7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 ExtraBold"/>
              <a:buNone/>
              <a:defRPr sz="1600" b="1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 ExtraBold"/>
              <a:buNone/>
              <a:defRPr sz="1800">
                <a:solidFill>
                  <a:srgbClr val="000000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 ExtraBold"/>
              <a:buNone/>
              <a:defRPr sz="1800">
                <a:solidFill>
                  <a:srgbClr val="000000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 ExtraBold"/>
              <a:buNone/>
              <a:defRPr sz="1800">
                <a:solidFill>
                  <a:srgbClr val="000000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 ExtraBold"/>
              <a:buNone/>
              <a:defRPr sz="1800">
                <a:solidFill>
                  <a:srgbClr val="000000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 ExtraBold"/>
              <a:buNone/>
              <a:defRPr sz="1800">
                <a:solidFill>
                  <a:srgbClr val="000000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 ExtraBold"/>
              <a:buNone/>
              <a:defRPr sz="1800">
                <a:solidFill>
                  <a:srgbClr val="000000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 ExtraBold"/>
              <a:buNone/>
              <a:defRPr sz="1800">
                <a:solidFill>
                  <a:srgbClr val="000000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 ExtraBold"/>
              <a:buNone/>
              <a:defRPr sz="1800">
                <a:solidFill>
                  <a:srgbClr val="000000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CUSTOM_14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604675" y="1674350"/>
            <a:ext cx="28848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604672" y="341610"/>
            <a:ext cx="2661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b="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0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ctrTitle"/>
          </p:nvPr>
        </p:nvSpPr>
        <p:spPr>
          <a:xfrm>
            <a:off x="604672" y="341610"/>
            <a:ext cx="2661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b="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0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642050" y="18300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ctrTitle"/>
          </p:nvPr>
        </p:nvSpPr>
        <p:spPr>
          <a:xfrm>
            <a:off x="604675" y="341600"/>
            <a:ext cx="6679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b="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4">
    <p:bg>
      <p:bgPr>
        <a:noFill/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Work Sans ExtraBold"/>
              <a:buNone/>
              <a:defRPr sz="2800"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Questrial"/>
              <a:buNone/>
              <a:defRPr sz="2800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Questrial"/>
              <a:buNone/>
              <a:defRPr sz="2800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Questrial"/>
              <a:buNone/>
              <a:defRPr sz="2800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Questrial"/>
              <a:buNone/>
              <a:defRPr sz="2800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Questrial"/>
              <a:buNone/>
              <a:defRPr sz="2800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Questrial"/>
              <a:buNone/>
              <a:defRPr sz="2800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Questrial"/>
              <a:buNone/>
              <a:defRPr sz="2800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Questrial"/>
              <a:buNone/>
              <a:defRPr sz="2800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 sz="12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Barlow Light"/>
              <a:buChar char="○"/>
              <a:defRPr sz="12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Barlow Light"/>
              <a:buChar char="■"/>
              <a:defRPr sz="12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Barlow Light"/>
              <a:buChar char="●"/>
              <a:defRPr sz="12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Barlow Light"/>
              <a:buChar char="○"/>
              <a:defRPr sz="12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Barlow Light"/>
              <a:buChar char="■"/>
              <a:defRPr sz="12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Barlow Light"/>
              <a:buChar char="●"/>
              <a:defRPr sz="12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Barlow Light"/>
              <a:buChar char="○"/>
              <a:defRPr sz="12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Barlow Light"/>
              <a:buChar char="■"/>
              <a:defRPr sz="12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67" r:id="rId5"/>
    <p:sldLayoutId id="214748366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45000">
              <a:schemeClr val="tx1"/>
            </a:gs>
            <a:gs pos="67000">
              <a:schemeClr val="tx1"/>
            </a:gs>
            <a:gs pos="71000">
              <a:schemeClr val="tx1"/>
            </a:gs>
            <a:gs pos="38000">
              <a:schemeClr val="tx1"/>
            </a:gs>
            <a:gs pos="65000">
              <a:schemeClr val="tx1"/>
            </a:gs>
            <a:gs pos="32000">
              <a:schemeClr val="tx1"/>
            </a:gs>
          </a:gsLst>
          <a:lin ang="5400000" scaled="1"/>
        </a:gra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604284" y="4018467"/>
            <a:ext cx="41214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Leroy </a:t>
            </a:r>
            <a:r>
              <a:rPr lang="en-US" dirty="0" err="1">
                <a:solidFill>
                  <a:schemeClr val="lt1"/>
                </a:solidFill>
              </a:rPr>
              <a:t>Maswaure</a:t>
            </a:r>
            <a:r>
              <a:rPr lang="en-US" dirty="0">
                <a:solidFill>
                  <a:schemeClr val="lt1"/>
                </a:solidFill>
              </a:rPr>
              <a:t> 1710240005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597417" y="2732367"/>
            <a:ext cx="51672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Content Management System Project</a:t>
            </a:r>
            <a:endParaRPr sz="5500" b="0" dirty="0">
              <a:solidFill>
                <a:schemeClr val="lt1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>
          <a:blip r:embed="rId3"/>
          <a:srcRect/>
          <a:stretch/>
        </p:blipFill>
        <p:spPr>
          <a:xfrm>
            <a:off x="2924623" y="1360967"/>
            <a:ext cx="5485729" cy="2986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>
            <a:spLocks noGrp="1"/>
          </p:cNvSpPr>
          <p:nvPr>
            <p:ph type="ctrTitle"/>
          </p:nvPr>
        </p:nvSpPr>
        <p:spPr>
          <a:xfrm>
            <a:off x="519611" y="1488558"/>
            <a:ext cx="2661900" cy="297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404 Page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016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632525" y="906449"/>
            <a:ext cx="6549300" cy="3400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Menus and Widgets</a:t>
            </a:r>
            <a:r>
              <a:rPr lang="en" dirty="0"/>
              <a:t>.</a:t>
            </a:r>
            <a:r>
              <a:rPr lang="en" b="1" dirty="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" action="ppaction://noaction"/>
              </a:rPr>
              <a:t> </a:t>
            </a:r>
            <a:endParaRPr lang="en" b="1" dirty="0">
              <a:solidFill>
                <a:schemeClr val="dk1"/>
              </a:solidFill>
              <a:uFill>
                <a:noFill/>
              </a:uFill>
              <a:latin typeface="Barlow"/>
              <a:ea typeface="Barlow"/>
              <a:cs typeface="Barlow"/>
              <a:sym typeface="Barlow"/>
            </a:endParaRPr>
          </a:p>
          <a:p>
            <a:pPr>
              <a:spcBef>
                <a:spcPts val="1600"/>
              </a:spcBef>
              <a:buClr>
                <a:schemeClr val="accent4"/>
              </a:buClr>
              <a:buFont typeface="Roboto Condensed"/>
              <a:buAutoNum type="arabicPeriod"/>
            </a:pPr>
            <a:r>
              <a:rPr lang="en" dirty="0" err="1">
                <a:solidFill>
                  <a:schemeClr val="dk1"/>
                </a:solidFill>
              </a:rPr>
              <a:t>Elementor</a:t>
            </a:r>
            <a:r>
              <a:rPr lang="en" dirty="0">
                <a:solidFill>
                  <a:schemeClr val="dk1"/>
                </a:solidFill>
              </a:rPr>
              <a:t> Builder, Anti Spam and Security , and Analytics and </a:t>
            </a:r>
            <a:r>
              <a:rPr lang="en" dirty="0" err="1">
                <a:solidFill>
                  <a:schemeClr val="dk1"/>
                </a:solidFill>
              </a:rPr>
              <a:t>Seo</a:t>
            </a:r>
            <a:r>
              <a:rPr lang="en" dirty="0">
                <a:solidFill>
                  <a:schemeClr val="dk1"/>
                </a:solidFill>
              </a:rPr>
              <a:t> Mechanisms</a:t>
            </a:r>
          </a:p>
          <a:p>
            <a:pPr>
              <a:spcBef>
                <a:spcPts val="1600"/>
              </a:spcBef>
              <a:buClr>
                <a:schemeClr val="accent4"/>
              </a:buClr>
              <a:buFont typeface="Roboto Condensed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Tags and Categories and blocks</a:t>
            </a:r>
          </a:p>
          <a:p>
            <a:pPr>
              <a:spcBef>
                <a:spcPts val="1600"/>
              </a:spcBef>
              <a:buClr>
                <a:schemeClr val="accent4"/>
              </a:buClr>
              <a:buFont typeface="Roboto Condensed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Caching with W3 Cache</a:t>
            </a:r>
          </a:p>
          <a:p>
            <a:pPr>
              <a:spcBef>
                <a:spcPts val="1600"/>
              </a:spcBef>
              <a:buClr>
                <a:schemeClr val="accent4"/>
              </a:buClr>
              <a:buFont typeface="Roboto Condensed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CSS </a:t>
            </a:r>
          </a:p>
          <a:p>
            <a:pPr>
              <a:spcBef>
                <a:spcPts val="1600"/>
              </a:spcBef>
              <a:buClr>
                <a:schemeClr val="accent4"/>
              </a:buClr>
              <a:buFont typeface="Roboto Condensed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Custom </a:t>
            </a:r>
            <a:r>
              <a:rPr lang="en" dirty="0" err="1">
                <a:solidFill>
                  <a:schemeClr val="dk1"/>
                </a:solidFill>
              </a:rPr>
              <a:t>Wordpress</a:t>
            </a:r>
            <a:r>
              <a:rPr lang="en" dirty="0">
                <a:solidFill>
                  <a:schemeClr val="dk1"/>
                </a:solidFill>
              </a:rPr>
              <a:t> plugin </a:t>
            </a:r>
          </a:p>
          <a:p>
            <a:pPr lvl="0">
              <a:spcBef>
                <a:spcPts val="1600"/>
              </a:spcBef>
              <a:buClr>
                <a:schemeClr val="accent4"/>
              </a:buClr>
              <a:buFont typeface="Roboto Condensed"/>
              <a:buAutoNum type="arabicPeriod"/>
            </a:pP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138" name="Google Shape;138;p26"/>
          <p:cNvSpPr txBox="1">
            <a:spLocks noGrp="1"/>
          </p:cNvSpPr>
          <p:nvPr>
            <p:ph type="ctrTitle"/>
          </p:nvPr>
        </p:nvSpPr>
        <p:spPr>
          <a:xfrm>
            <a:off x="604675" y="341600"/>
            <a:ext cx="6679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>
          <a:blip r:embed="rId3"/>
          <a:srcRect/>
          <a:stretch/>
        </p:blipFill>
        <p:spPr>
          <a:xfrm>
            <a:off x="2957001" y="1785610"/>
            <a:ext cx="6010980" cy="31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>
            <a:spLocks noGrp="1"/>
          </p:cNvSpPr>
          <p:nvPr>
            <p:ph type="ctrTitle"/>
          </p:nvPr>
        </p:nvSpPr>
        <p:spPr>
          <a:xfrm>
            <a:off x="519611" y="1488558"/>
            <a:ext cx="2661900" cy="297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Menus and Widgets</a:t>
            </a:r>
            <a:endParaRPr dirty="0"/>
          </a:p>
        </p:txBody>
      </p:sp>
      <p:sp>
        <p:nvSpPr>
          <p:cNvPr id="171" name="Google Shape;171;p29"/>
          <p:cNvSpPr txBox="1">
            <a:spLocks noGrp="1"/>
          </p:cNvSpPr>
          <p:nvPr>
            <p:ph type="subTitle" idx="1"/>
          </p:nvPr>
        </p:nvSpPr>
        <p:spPr>
          <a:xfrm>
            <a:off x="296711" y="2456121"/>
            <a:ext cx="2884800" cy="1023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of Navbar with multiple menus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of Spotify Widgets to play music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C1F97F-2E80-3642-BDE8-F1E017BC31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28" r="13036"/>
          <a:stretch/>
        </p:blipFill>
        <p:spPr>
          <a:xfrm>
            <a:off x="2957001" y="890260"/>
            <a:ext cx="6010980" cy="8953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F1A702-8DD3-9640-8FE9-53A5E18DC772}"/>
              </a:ext>
            </a:extLst>
          </p:cNvPr>
          <p:cNvCxnSpPr>
            <a:cxnSpLocks/>
          </p:cNvCxnSpPr>
          <p:nvPr/>
        </p:nvCxnSpPr>
        <p:spPr>
          <a:xfrm>
            <a:off x="3649649" y="588397"/>
            <a:ext cx="850790" cy="97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77A0EA-2756-1144-96B7-CD85A059F7AB}"/>
              </a:ext>
            </a:extLst>
          </p:cNvPr>
          <p:cNvSpPr txBox="1"/>
          <p:nvPr/>
        </p:nvSpPr>
        <p:spPr>
          <a:xfrm>
            <a:off x="2957001" y="363280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Menu bar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15B317-39EC-6441-AF52-B9A0EA6568F8}"/>
              </a:ext>
            </a:extLst>
          </p:cNvPr>
          <p:cNvCxnSpPr>
            <a:cxnSpLocks/>
          </p:cNvCxnSpPr>
          <p:nvPr/>
        </p:nvCxnSpPr>
        <p:spPr>
          <a:xfrm>
            <a:off x="2796985" y="3321531"/>
            <a:ext cx="769052" cy="75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C751D4A-D87C-4542-A1BF-E53115C7B512}"/>
              </a:ext>
            </a:extLst>
          </p:cNvPr>
          <p:cNvSpPr txBox="1"/>
          <p:nvPr/>
        </p:nvSpPr>
        <p:spPr>
          <a:xfrm>
            <a:off x="2014398" y="3059921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Spotify </a:t>
            </a:r>
          </a:p>
          <a:p>
            <a:r>
              <a:rPr lang="en-TH" dirty="0"/>
              <a:t>Widget</a:t>
            </a:r>
          </a:p>
        </p:txBody>
      </p:sp>
    </p:spTree>
    <p:extLst>
      <p:ext uri="{BB962C8B-B14F-4D97-AF65-F5344CB8AC3E}">
        <p14:creationId xmlns:p14="http://schemas.microsoft.com/office/powerpoint/2010/main" val="215511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1;p28">
            <a:extLst>
              <a:ext uri="{FF2B5EF4-FFF2-40B4-BE49-F238E27FC236}">
                <a16:creationId xmlns:a16="http://schemas.microsoft.com/office/drawing/2014/main" id="{608B3036-B609-1C40-A00F-6913D6F3A498}"/>
              </a:ext>
            </a:extLst>
          </p:cNvPr>
          <p:cNvSpPr txBox="1">
            <a:spLocks/>
          </p:cNvSpPr>
          <p:nvPr/>
        </p:nvSpPr>
        <p:spPr>
          <a:xfrm>
            <a:off x="604672" y="701749"/>
            <a:ext cx="2661900" cy="185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ork Sans ExtraBold"/>
              <a:buNone/>
              <a:defRPr sz="28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  <a:defRPr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  <a:defRPr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  <a:defRPr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  <a:defRPr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  <a:defRPr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  <a:defRPr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  <a:defRPr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  <a:defRPr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" dirty="0" err="1"/>
              <a:t>Elementor</a:t>
            </a:r>
            <a:r>
              <a:rPr lang="en" dirty="0"/>
              <a:t> Builder, Anti Spam and Security , and Analytics and </a:t>
            </a:r>
            <a:r>
              <a:rPr lang="en" dirty="0" err="1"/>
              <a:t>Seo</a:t>
            </a:r>
            <a:r>
              <a:rPr lang="en" dirty="0"/>
              <a:t> Mechanisms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31350-6A03-6244-943E-F39594316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44" t="-17969" r="744" b="-29847"/>
          <a:stretch/>
        </p:blipFill>
        <p:spPr>
          <a:xfrm>
            <a:off x="3266572" y="1973482"/>
            <a:ext cx="5686597" cy="355714"/>
          </a:xfrm>
          <a:prstGeom prst="rect">
            <a:avLst/>
          </a:prstGeom>
        </p:spPr>
      </p:pic>
      <p:sp>
        <p:nvSpPr>
          <p:cNvPr id="10" name="Google Shape;171;p29">
            <a:extLst>
              <a:ext uri="{FF2B5EF4-FFF2-40B4-BE49-F238E27FC236}">
                <a16:creationId xmlns:a16="http://schemas.microsoft.com/office/drawing/2014/main" id="{360C5A9E-CAFC-3B46-80DE-66E5B2D47A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66572" y="2551124"/>
            <a:ext cx="5686597" cy="1190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The use of Yoast SEO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</a:t>
            </a:r>
            <a:r>
              <a:rPr lang="en" dirty="0"/>
              <a:t>he use of W3 caching mechanism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The Use of </a:t>
            </a:r>
            <a:r>
              <a:rPr lang="en" dirty="0" err="1"/>
              <a:t>elementor</a:t>
            </a:r>
            <a:r>
              <a:rPr lang="en" dirty="0"/>
              <a:t> builder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Use of google insights and analytics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Use of clean talk anti spam</a:t>
            </a:r>
            <a:endParaRPr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F91305-67AE-4D4F-B601-F16BDCD17732}"/>
              </a:ext>
            </a:extLst>
          </p:cNvPr>
          <p:cNvCxnSpPr>
            <a:cxnSpLocks/>
          </p:cNvCxnSpPr>
          <p:nvPr/>
        </p:nvCxnSpPr>
        <p:spPr>
          <a:xfrm flipH="1">
            <a:off x="3489855" y="1324895"/>
            <a:ext cx="478465" cy="64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E7A894-7615-5D41-815D-49F6C3AF7350}"/>
              </a:ext>
            </a:extLst>
          </p:cNvPr>
          <p:cNvCxnSpPr>
            <a:cxnSpLocks/>
          </p:cNvCxnSpPr>
          <p:nvPr/>
        </p:nvCxnSpPr>
        <p:spPr>
          <a:xfrm flipH="1">
            <a:off x="4439697" y="1324895"/>
            <a:ext cx="478465" cy="64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2990F2-DF88-7E40-B3B9-FAC8BBBBCDE0}"/>
              </a:ext>
            </a:extLst>
          </p:cNvPr>
          <p:cNvCxnSpPr>
            <a:cxnSpLocks/>
          </p:cNvCxnSpPr>
          <p:nvPr/>
        </p:nvCxnSpPr>
        <p:spPr>
          <a:xfrm flipH="1">
            <a:off x="5870638" y="1324895"/>
            <a:ext cx="478465" cy="64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14A791-544D-1C49-9AFB-84C1BE677E99}"/>
              </a:ext>
            </a:extLst>
          </p:cNvPr>
          <p:cNvCxnSpPr>
            <a:cxnSpLocks/>
          </p:cNvCxnSpPr>
          <p:nvPr/>
        </p:nvCxnSpPr>
        <p:spPr>
          <a:xfrm flipH="1">
            <a:off x="7742131" y="1451702"/>
            <a:ext cx="466204" cy="55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A00D07-4BB4-274A-98EA-D24A2D2BA892}"/>
              </a:ext>
            </a:extLst>
          </p:cNvPr>
          <p:cNvSpPr txBox="1"/>
          <p:nvPr/>
        </p:nvSpPr>
        <p:spPr>
          <a:xfrm>
            <a:off x="3646757" y="864359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Yoast</a:t>
            </a:r>
          </a:p>
          <a:p>
            <a:r>
              <a:rPr lang="en-TH" dirty="0"/>
              <a:t>SEO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8525D-BDEC-194C-8DE4-50E753F40489}"/>
              </a:ext>
            </a:extLst>
          </p:cNvPr>
          <p:cNvSpPr txBox="1"/>
          <p:nvPr/>
        </p:nvSpPr>
        <p:spPr>
          <a:xfrm>
            <a:off x="4533441" y="910821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W3 </a:t>
            </a:r>
          </a:p>
          <a:p>
            <a:r>
              <a:rPr lang="en-TH" dirty="0"/>
              <a:t>Cache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8F0B8-8969-3F40-8C56-7E3C93AC377A}"/>
              </a:ext>
            </a:extLst>
          </p:cNvPr>
          <p:cNvSpPr txBox="1"/>
          <p:nvPr/>
        </p:nvSpPr>
        <p:spPr>
          <a:xfrm>
            <a:off x="6166884" y="1073888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Elementor</a:t>
            </a:r>
          </a:p>
          <a:p>
            <a:r>
              <a:rPr lang="en-TH" dirty="0"/>
              <a:t> builder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723DE4-7C2A-6F43-B83B-3DBE56D5C655}"/>
              </a:ext>
            </a:extLst>
          </p:cNvPr>
          <p:cNvSpPr txBox="1"/>
          <p:nvPr/>
        </p:nvSpPr>
        <p:spPr>
          <a:xfrm>
            <a:off x="7892435" y="92848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Google </a:t>
            </a:r>
          </a:p>
          <a:p>
            <a:r>
              <a:rPr lang="en-TH" dirty="0"/>
              <a:t>Analytics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>
          <a:blip r:embed="rId3"/>
          <a:srcRect/>
          <a:stretch/>
        </p:blipFill>
        <p:spPr>
          <a:xfrm>
            <a:off x="3047960" y="1182404"/>
            <a:ext cx="6010980" cy="333735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>
            <a:spLocks noGrp="1"/>
          </p:cNvSpPr>
          <p:nvPr>
            <p:ph type="ctrTitle"/>
          </p:nvPr>
        </p:nvSpPr>
        <p:spPr>
          <a:xfrm>
            <a:off x="519611" y="1182405"/>
            <a:ext cx="2661900" cy="84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Blocks and Categories</a:t>
            </a:r>
            <a:endParaRPr dirty="0"/>
          </a:p>
        </p:txBody>
      </p:sp>
      <p:sp>
        <p:nvSpPr>
          <p:cNvPr id="171" name="Google Shape;171;p29"/>
          <p:cNvSpPr txBox="1">
            <a:spLocks noGrp="1"/>
          </p:cNvSpPr>
          <p:nvPr>
            <p:ph type="subTitle" idx="1"/>
          </p:nvPr>
        </p:nvSpPr>
        <p:spPr>
          <a:xfrm>
            <a:off x="604675" y="2434856"/>
            <a:ext cx="2884800" cy="1023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of multiple blocks to show I formation and and categories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>
          <a:blip r:embed="rId3"/>
          <a:srcRect/>
          <a:stretch/>
        </p:blipFill>
        <p:spPr>
          <a:xfrm>
            <a:off x="3209598" y="1182403"/>
            <a:ext cx="5505785" cy="333735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>
            <a:spLocks noGrp="1"/>
          </p:cNvSpPr>
          <p:nvPr>
            <p:ph type="ctrTitle"/>
          </p:nvPr>
        </p:nvSpPr>
        <p:spPr>
          <a:xfrm>
            <a:off x="519611" y="1488558"/>
            <a:ext cx="2661900" cy="297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Tags</a:t>
            </a:r>
            <a:endParaRPr dirty="0"/>
          </a:p>
        </p:txBody>
      </p:sp>
      <p:sp>
        <p:nvSpPr>
          <p:cNvPr id="171" name="Google Shape;171;p29"/>
          <p:cNvSpPr txBox="1">
            <a:spLocks noGrp="1"/>
          </p:cNvSpPr>
          <p:nvPr>
            <p:ph type="subTitle" idx="1"/>
          </p:nvPr>
        </p:nvSpPr>
        <p:spPr>
          <a:xfrm>
            <a:off x="296711" y="2456121"/>
            <a:ext cx="2884800" cy="1023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of tags to show categories of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News writer and common keywords in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block or paragraph.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82B180A-C667-8B4E-855A-196BA81C9C09}"/>
              </a:ext>
            </a:extLst>
          </p:cNvPr>
          <p:cNvCxnSpPr>
            <a:cxnSpLocks/>
          </p:cNvCxnSpPr>
          <p:nvPr/>
        </p:nvCxnSpPr>
        <p:spPr>
          <a:xfrm flipH="1">
            <a:off x="4209058" y="786809"/>
            <a:ext cx="596858" cy="70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4B327F-4E9C-554B-A4F3-5FFEE0E7FD49}"/>
              </a:ext>
            </a:extLst>
          </p:cNvPr>
          <p:cNvSpPr txBox="1"/>
          <p:nvPr/>
        </p:nvSpPr>
        <p:spPr>
          <a:xfrm>
            <a:off x="4795284" y="65921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416390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ctrTitle"/>
          </p:nvPr>
        </p:nvSpPr>
        <p:spPr>
          <a:xfrm>
            <a:off x="604672" y="341610"/>
            <a:ext cx="2661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 CSS</a:t>
            </a:r>
            <a:endParaRPr dirty="0"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2244228"/>
            <a:ext cx="4377600" cy="1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/>
          <a:srcRect/>
          <a:stretch/>
        </p:blipFill>
        <p:spPr>
          <a:xfrm>
            <a:off x="4686258" y="2240525"/>
            <a:ext cx="4377600" cy="132331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4686258" y="3488228"/>
            <a:ext cx="21861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740986" y="1515178"/>
            <a:ext cx="2506109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Work Sans"/>
                <a:ea typeface="Work Sans"/>
                <a:cs typeface="Work Sans"/>
                <a:sym typeface="Work Sans"/>
              </a:rPr>
              <a:t>INLINE CSS CODE</a:t>
            </a:r>
            <a:r>
              <a:rPr lang="en-US" sz="1600" b="1" dirty="0">
                <a:solidFill>
                  <a:srgbClr val="FFAB40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600" b="1" dirty="0">
              <a:solidFill>
                <a:srgbClr val="FFAB4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6422579" y="1515178"/>
            <a:ext cx="12573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  <a:latin typeface="Work Sans"/>
                <a:ea typeface="Work Sans"/>
                <a:cs typeface="Work Sans"/>
                <a:sym typeface="Work Sans"/>
              </a:rPr>
              <a:t>Outcome</a:t>
            </a:r>
            <a:endParaRPr sz="1600" b="1" dirty="0">
              <a:solidFill>
                <a:schemeClr val="tx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CC51CF-5B01-9C4C-9C93-5F34F69B9499}"/>
              </a:ext>
            </a:extLst>
          </p:cNvPr>
          <p:cNvCxnSpPr>
            <a:cxnSpLocks/>
          </p:cNvCxnSpPr>
          <p:nvPr/>
        </p:nvCxnSpPr>
        <p:spPr>
          <a:xfrm flipH="1">
            <a:off x="702325" y="1797178"/>
            <a:ext cx="609640" cy="40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85FB40-73B6-B047-93F8-BB97BF266144}"/>
              </a:ext>
            </a:extLst>
          </p:cNvPr>
          <p:cNvCxnSpPr>
            <a:endCxn id="196" idx="0"/>
          </p:cNvCxnSpPr>
          <p:nvPr/>
        </p:nvCxnSpPr>
        <p:spPr>
          <a:xfrm flipH="1">
            <a:off x="6875058" y="1860605"/>
            <a:ext cx="74382" cy="3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>
          <a:blip r:embed="rId3"/>
          <a:srcRect/>
          <a:stretch/>
        </p:blipFill>
        <p:spPr>
          <a:xfrm>
            <a:off x="3839024" y="1182403"/>
            <a:ext cx="4246932" cy="333735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>
            <a:spLocks noGrp="1"/>
          </p:cNvSpPr>
          <p:nvPr>
            <p:ph type="ctrTitle"/>
          </p:nvPr>
        </p:nvSpPr>
        <p:spPr>
          <a:xfrm>
            <a:off x="519611" y="1488558"/>
            <a:ext cx="2661900" cy="297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 WordPress Plugin Code</a:t>
            </a:r>
            <a:endParaRPr dirty="0"/>
          </a:p>
        </p:txBody>
      </p:sp>
      <p:sp>
        <p:nvSpPr>
          <p:cNvPr id="171" name="Google Shape;171;p29"/>
          <p:cNvSpPr txBox="1">
            <a:spLocks noGrp="1"/>
          </p:cNvSpPr>
          <p:nvPr>
            <p:ph type="subTitle" idx="1"/>
          </p:nvPr>
        </p:nvSpPr>
        <p:spPr>
          <a:xfrm>
            <a:off x="211651" y="3030279"/>
            <a:ext cx="2884800" cy="1023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Creation of custom </a:t>
            </a:r>
            <a:r>
              <a:rPr lang="en-US" dirty="0" err="1"/>
              <a:t>worpress</a:t>
            </a:r>
            <a:r>
              <a:rPr lang="en-US" dirty="0"/>
              <a:t> plugin to show most recent reviews on review page with user name and date 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82B180A-C667-8B4E-855A-196BA81C9C09}"/>
              </a:ext>
            </a:extLst>
          </p:cNvPr>
          <p:cNvCxnSpPr>
            <a:cxnSpLocks/>
          </p:cNvCxnSpPr>
          <p:nvPr/>
        </p:nvCxnSpPr>
        <p:spPr>
          <a:xfrm flipH="1">
            <a:off x="4209058" y="786809"/>
            <a:ext cx="596858" cy="70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4B327F-4E9C-554B-A4F3-5FFEE0E7FD49}"/>
              </a:ext>
            </a:extLst>
          </p:cNvPr>
          <p:cNvSpPr txBox="1"/>
          <p:nvPr/>
        </p:nvSpPr>
        <p:spPr>
          <a:xfrm>
            <a:off x="4795284" y="659219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Php Code</a:t>
            </a:r>
          </a:p>
        </p:txBody>
      </p:sp>
    </p:spTree>
    <p:extLst>
      <p:ext uri="{BB962C8B-B14F-4D97-AF65-F5344CB8AC3E}">
        <p14:creationId xmlns:p14="http://schemas.microsoft.com/office/powerpoint/2010/main" val="287183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>
          <a:blip r:embed="rId3"/>
          <a:srcRect/>
          <a:stretch/>
        </p:blipFill>
        <p:spPr>
          <a:xfrm>
            <a:off x="3328660" y="1637414"/>
            <a:ext cx="5485729" cy="303480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>
            <a:spLocks noGrp="1"/>
          </p:cNvSpPr>
          <p:nvPr>
            <p:ph type="ctrTitle"/>
          </p:nvPr>
        </p:nvSpPr>
        <p:spPr>
          <a:xfrm>
            <a:off x="519611" y="1488558"/>
            <a:ext cx="2661900" cy="297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 WordPress Plugin Result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82B180A-C667-8B4E-855A-196BA81C9C09}"/>
              </a:ext>
            </a:extLst>
          </p:cNvPr>
          <p:cNvCxnSpPr>
            <a:cxnSpLocks/>
          </p:cNvCxnSpPr>
          <p:nvPr/>
        </p:nvCxnSpPr>
        <p:spPr>
          <a:xfrm flipH="1">
            <a:off x="4987534" y="1360967"/>
            <a:ext cx="596858" cy="70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4B327F-4E9C-554B-A4F3-5FFEE0E7FD49}"/>
              </a:ext>
            </a:extLst>
          </p:cNvPr>
          <p:cNvSpPr txBox="1"/>
          <p:nvPr/>
        </p:nvSpPr>
        <p:spPr>
          <a:xfrm>
            <a:off x="5237983" y="1053190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659391319"/>
      </p:ext>
    </p:extLst>
  </p:cSld>
  <p:clrMapOvr>
    <a:masterClrMapping/>
  </p:clrMapOvr>
</p:sld>
</file>

<file path=ppt/theme/theme1.xml><?xml version="1.0" encoding="utf-8"?>
<a:theme xmlns:a="http://schemas.openxmlformats.org/drawingml/2006/main" name="Pitch Deck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DED6D4"/>
      </a:lt2>
      <a:accent1>
        <a:srgbClr val="9900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181</Words>
  <Application>Microsoft Macintosh PowerPoint</Application>
  <PresentationFormat>On-screen Show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Work Sans</vt:lpstr>
      <vt:lpstr>Barlow Light</vt:lpstr>
      <vt:lpstr>Roboto Condensed</vt:lpstr>
      <vt:lpstr>Barlow</vt:lpstr>
      <vt:lpstr>Work Sans ExtraBold</vt:lpstr>
      <vt:lpstr>Questrial</vt:lpstr>
      <vt:lpstr>Pitch Deck Template</vt:lpstr>
      <vt:lpstr>Content Management System Project</vt:lpstr>
      <vt:lpstr>Contents </vt:lpstr>
      <vt:lpstr>Menus and Widgets</vt:lpstr>
      <vt:lpstr>PowerPoint Presentation</vt:lpstr>
      <vt:lpstr>Blocks and Categories</vt:lpstr>
      <vt:lpstr>Tags</vt:lpstr>
      <vt:lpstr>Custom CSS</vt:lpstr>
      <vt:lpstr>Custom WordPress Plugin Code</vt:lpstr>
      <vt:lpstr>Custom WordPress Plugin Result</vt:lpstr>
      <vt:lpstr>404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Management System Project</dc:title>
  <cp:lastModifiedBy>Leroy Maswaure</cp:lastModifiedBy>
  <cp:revision>7</cp:revision>
  <dcterms:modified xsi:type="dcterms:W3CDTF">2020-01-28T09:31:52Z</dcterms:modified>
</cp:coreProperties>
</file>