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7"/>
  </p:notesMasterIdLst>
  <p:sldIdLst>
    <p:sldId id="256" r:id="rId2"/>
    <p:sldId id="266" r:id="rId3"/>
    <p:sldId id="267" r:id="rId4"/>
    <p:sldId id="269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0" r:id="rId16"/>
  </p:sldIdLst>
  <p:sldSz cx="12192000" cy="6858000"/>
  <p:notesSz cx="6858000" cy="9144000"/>
  <p:embeddedFontLst>
    <p:embeddedFont>
      <p:font typeface="Lustria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6607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692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0276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775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6955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257714" y="718457"/>
            <a:ext cx="6342519" cy="287988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ustria"/>
              <a:buNone/>
            </a:pPr>
            <a:r>
              <a:rPr lang="en-US" sz="7200"/>
              <a:t>HOSPITAL DATABASES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011987" y="3598339"/>
            <a:ext cx="5441286" cy="16753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FOCUS ON DOCTOR</a:t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4">
            <a:alphaModFix/>
          </a:blip>
          <a:srcRect t="964" r="2806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5">
            <a:alphaModFix/>
          </a:blip>
          <a:srcRect l="55228" r="274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/>
        </p:nvSpPr>
        <p:spPr>
          <a:xfrm>
            <a:off x="327170" y="5209563"/>
            <a:ext cx="31374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Shekina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Kadiongo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916110105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Leroy </a:t>
            </a:r>
            <a:r>
              <a:rPr lang="en-US" sz="1600" dirty="0" err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Maswaure</a:t>
            </a:r>
            <a:r>
              <a:rPr lang="en-US" sz="16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1710240005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Lustria"/>
                <a:sym typeface="Lustria"/>
              </a:rPr>
              <a:t>Kimseng</a:t>
            </a:r>
            <a:r>
              <a:rPr lang="en-US" sz="1600" dirty="0">
                <a:solidFill>
                  <a:schemeClr val="lt1"/>
                </a:solidFill>
                <a:latin typeface="Lustria"/>
                <a:sym typeface="Lustria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Lustria"/>
                <a:sym typeface="Lustria"/>
              </a:rPr>
              <a:t>Houy</a:t>
            </a:r>
            <a:r>
              <a:rPr lang="en-US" sz="1600" dirty="0">
                <a:solidFill>
                  <a:schemeClr val="lt1"/>
                </a:solidFill>
                <a:latin typeface="Lustria"/>
                <a:sym typeface="Lustria"/>
              </a:rPr>
              <a:t> 1809170001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67" name="Google Shape;67;p8"/>
          <p:cNvSpPr/>
          <p:nvPr/>
        </p:nvSpPr>
        <p:spPr>
          <a:xfrm rot="5400000">
            <a:off x="1028777" y="1385982"/>
            <a:ext cx="4031414" cy="4100418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/>
          </p:nvPr>
        </p:nvSpPr>
        <p:spPr>
          <a:xfrm>
            <a:off x="1316965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Lustria"/>
              <a:buNone/>
            </a:pPr>
            <a:r>
              <a:rPr lang="en-US" sz="6000"/>
              <a:t>NURSE</a:t>
            </a:r>
            <a:endParaRPr/>
          </a:p>
        </p:txBody>
      </p:sp>
      <p:pic>
        <p:nvPicPr>
          <p:cNvPr id="69" name="Google Shape;69;p8" descr="A close up of text on a black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1509" y="0"/>
            <a:ext cx="6358854" cy="167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 descr="A screenshot of a computer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3788" y="1786855"/>
            <a:ext cx="6727970" cy="496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10" y="2200827"/>
            <a:ext cx="4757690" cy="682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76" name="Google Shape;76;p9"/>
          <p:cNvSpPr/>
          <p:nvPr/>
        </p:nvSpPr>
        <p:spPr>
          <a:xfrm rot="5400000">
            <a:off x="1028777" y="1385982"/>
            <a:ext cx="4031414" cy="4100418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77" name="Google Shape;77;p9"/>
          <p:cNvSpPr txBox="1">
            <a:spLocks noGrp="1"/>
          </p:cNvSpPr>
          <p:nvPr>
            <p:ph type="ctrTitle"/>
          </p:nvPr>
        </p:nvSpPr>
        <p:spPr>
          <a:xfrm>
            <a:off x="1149293" y="1673524"/>
            <a:ext cx="3652746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Lustria"/>
              <a:buNone/>
            </a:pPr>
            <a:r>
              <a:rPr lang="en-US" sz="6000"/>
              <a:t>PATIENT</a:t>
            </a:r>
            <a:endParaRPr/>
          </a:p>
        </p:txBody>
      </p:sp>
      <p:pic>
        <p:nvPicPr>
          <p:cNvPr id="78" name="Google Shape;78;p9" descr="A screen 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9819" y="1"/>
            <a:ext cx="7312182" cy="1420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 descr="A screenshot of a computer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3787" y="1568741"/>
            <a:ext cx="6848214" cy="5100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709" y="1673524"/>
            <a:ext cx="5637291" cy="398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-72427"/>
            <a:ext cx="12192000" cy="69213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5" name="Google Shape;85;p10"/>
          <p:cNvSpPr/>
          <p:nvPr/>
        </p:nvSpPr>
        <p:spPr>
          <a:xfrm rot="5400000">
            <a:off x="1028777" y="1385982"/>
            <a:ext cx="4031414" cy="4100418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6" name="Google Shape;86;p10"/>
          <p:cNvSpPr txBox="1">
            <a:spLocks noGrp="1"/>
          </p:cNvSpPr>
          <p:nvPr>
            <p:ph type="ctrTitle"/>
          </p:nvPr>
        </p:nvSpPr>
        <p:spPr>
          <a:xfrm>
            <a:off x="1316965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Lustria"/>
              <a:buNone/>
            </a:pPr>
            <a:r>
              <a:rPr lang="en-US" sz="6000"/>
              <a:t>VISIT</a:t>
            </a:r>
            <a:endParaRPr/>
          </a:p>
        </p:txBody>
      </p:sp>
      <p:pic>
        <p:nvPicPr>
          <p:cNvPr id="88" name="Google Shape;88;p10" descr="A screenshot of a computer scree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7383" y="1673524"/>
            <a:ext cx="6774616" cy="5021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88" y="1829561"/>
            <a:ext cx="5093943" cy="2633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80222" y="3265526"/>
            <a:ext cx="244444" cy="241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82" y="53783"/>
            <a:ext cx="11220917" cy="1221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4" name="Google Shape;94;p11"/>
          <p:cNvSpPr/>
          <p:nvPr/>
        </p:nvSpPr>
        <p:spPr>
          <a:xfrm rot="5400000">
            <a:off x="1028777" y="1385982"/>
            <a:ext cx="4031414" cy="4100418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5" name="Google Shape;95;p11"/>
          <p:cNvSpPr txBox="1">
            <a:spLocks noGrp="1"/>
          </p:cNvSpPr>
          <p:nvPr>
            <p:ph type="ctrTitle"/>
          </p:nvPr>
        </p:nvSpPr>
        <p:spPr>
          <a:xfrm>
            <a:off x="1316965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Lustria"/>
              <a:buNone/>
            </a:pPr>
            <a:r>
              <a:rPr lang="en-US" sz="6000"/>
              <a:t>EMC</a:t>
            </a:r>
            <a:endParaRPr/>
          </a:p>
        </p:txBody>
      </p:sp>
      <p:pic>
        <p:nvPicPr>
          <p:cNvPr id="97" name="Google Shape;97;p11" descr="A screen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9954" y="1673523"/>
            <a:ext cx="6672045" cy="509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24" y="62614"/>
            <a:ext cx="10829776" cy="1165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3" name="Google Shape;103;p12"/>
          <p:cNvSpPr/>
          <p:nvPr/>
        </p:nvSpPr>
        <p:spPr>
          <a:xfrm rot="5400000">
            <a:off x="1028777" y="1385982"/>
            <a:ext cx="4031414" cy="4100418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4" name="Google Shape;104;p12"/>
          <p:cNvSpPr txBox="1">
            <a:spLocks noGrp="1"/>
          </p:cNvSpPr>
          <p:nvPr>
            <p:ph type="ctrTitle"/>
          </p:nvPr>
        </p:nvSpPr>
        <p:spPr>
          <a:xfrm>
            <a:off x="1316965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Lustria"/>
              <a:buNone/>
            </a:pPr>
            <a:r>
              <a:rPr lang="en-US" sz="3700"/>
              <a:t>SUPERVISION</a:t>
            </a:r>
            <a:endParaRPr/>
          </a:p>
        </p:txBody>
      </p:sp>
      <p:pic>
        <p:nvPicPr>
          <p:cNvPr id="106" name="Google Shape;106;p12" descr="A screen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416" y="1786855"/>
            <a:ext cx="6870584" cy="500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20" y="62614"/>
            <a:ext cx="11252380" cy="1170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" name="Google Shape;31;p4"/>
          <p:cNvSpPr/>
          <p:nvPr/>
        </p:nvSpPr>
        <p:spPr>
          <a:xfrm rot="5400000">
            <a:off x="677969" y="1385982"/>
            <a:ext cx="4031414" cy="4100418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966157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Lustria"/>
              <a:buNone/>
            </a:pPr>
            <a:r>
              <a:rPr lang="en-US" sz="3100" dirty="0"/>
              <a:t>THANK YOU!!!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13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" name="Google Shape;31;p4"/>
          <p:cNvSpPr/>
          <p:nvPr/>
        </p:nvSpPr>
        <p:spPr>
          <a:xfrm rot="5400000">
            <a:off x="677969" y="1385982"/>
            <a:ext cx="4031414" cy="4100418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966157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Lustria"/>
              <a:buNone/>
            </a:pPr>
            <a:r>
              <a:rPr lang="en-US" sz="3100" dirty="0"/>
              <a:t>Focus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6228867" y="1035763"/>
            <a:ext cx="14927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stria" panose="020B0604020202020204" charset="0"/>
              </a:rPr>
              <a:t>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228867" y="2840967"/>
            <a:ext cx="562205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stria" panose="020B0604020202020204" charset="0"/>
              </a:rPr>
              <a:t>Relational Schema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28867" y="3925088"/>
            <a:ext cx="30171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stria" panose="020B0604020202020204" charset="0"/>
              </a:rPr>
              <a:t>Program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28867" y="1914186"/>
            <a:ext cx="20746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stria" panose="020B0604020202020204" charset="0"/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9577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" name="Google Shape;31;p4"/>
          <p:cNvSpPr/>
          <p:nvPr/>
        </p:nvSpPr>
        <p:spPr>
          <a:xfrm rot="5400000">
            <a:off x="-693565" y="2757517"/>
            <a:ext cx="4031414" cy="1357348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966157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Lustria"/>
              <a:buNone/>
            </a:pPr>
            <a:r>
              <a:rPr lang="en-US" sz="3100" dirty="0"/>
              <a:t>ER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16" y="0"/>
            <a:ext cx="10191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" name="Google Shape;31;p4"/>
          <p:cNvSpPr/>
          <p:nvPr/>
        </p:nvSpPr>
        <p:spPr>
          <a:xfrm rot="5400000">
            <a:off x="-566817" y="2630768"/>
            <a:ext cx="4031414" cy="1610845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966157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Lustria"/>
              <a:buNone/>
            </a:pPr>
            <a:r>
              <a:rPr lang="en-US" sz="3100" dirty="0"/>
              <a:t>UML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9153054" y="2218100"/>
            <a:ext cx="660904" cy="9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08" y="0"/>
            <a:ext cx="9819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" name="Google Shape;31;p4"/>
          <p:cNvSpPr/>
          <p:nvPr/>
        </p:nvSpPr>
        <p:spPr>
          <a:xfrm rot="5400000">
            <a:off x="-136778" y="2200728"/>
            <a:ext cx="4031414" cy="2470925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966157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Lustria"/>
              <a:buNone/>
            </a:pPr>
            <a:r>
              <a:rPr lang="en-US" sz="3100" dirty="0"/>
              <a:t>Relational Schema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354" y="0"/>
            <a:ext cx="8637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1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" name="Google Shape;31;p4"/>
          <p:cNvSpPr/>
          <p:nvPr/>
        </p:nvSpPr>
        <p:spPr>
          <a:xfrm rot="5400000">
            <a:off x="677969" y="1385982"/>
            <a:ext cx="4031414" cy="4100418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966157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Lustria"/>
              <a:buNone/>
            </a:pPr>
            <a:r>
              <a:rPr lang="en-US" sz="3100" dirty="0"/>
              <a:t>DEPARTEMENT</a:t>
            </a:r>
            <a:endParaRPr dirty="0"/>
          </a:p>
        </p:txBody>
      </p:sp>
      <p:pic>
        <p:nvPicPr>
          <p:cNvPr id="33" name="Google Shape;33;p4" descr="A screenshot of a social media pos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6575" y="1935680"/>
            <a:ext cx="6787071" cy="4540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51017" y="448652"/>
            <a:ext cx="7262520" cy="131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0" name="Google Shape;40;p5"/>
          <p:cNvSpPr/>
          <p:nvPr/>
        </p:nvSpPr>
        <p:spPr>
          <a:xfrm rot="5400000">
            <a:off x="1028777" y="1385982"/>
            <a:ext cx="4031414" cy="4100418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/>
          </p:nvPr>
        </p:nvSpPr>
        <p:spPr>
          <a:xfrm>
            <a:off x="1082180" y="1673524"/>
            <a:ext cx="3719859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Lustria"/>
              <a:buNone/>
            </a:pPr>
            <a:r>
              <a:rPr lang="en-US" sz="6000"/>
              <a:t>DOCTOR</a:t>
            </a:r>
            <a:endParaRPr/>
          </a:p>
        </p:txBody>
      </p:sp>
      <p:pic>
        <p:nvPicPr>
          <p:cNvPr id="42" name="Google Shape;42;p5" descr="A screen 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26341" y="104862"/>
            <a:ext cx="6965658" cy="156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5" descr="A screenshot of a computer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27008" y="1778467"/>
            <a:ext cx="6864991" cy="497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266" y="2242821"/>
            <a:ext cx="4801733" cy="640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9" name="Google Shape;49;p6"/>
          <p:cNvSpPr/>
          <p:nvPr/>
        </p:nvSpPr>
        <p:spPr>
          <a:xfrm rot="5400000">
            <a:off x="1028777" y="1385982"/>
            <a:ext cx="4031414" cy="4100418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ctrTitle"/>
          </p:nvPr>
        </p:nvSpPr>
        <p:spPr>
          <a:xfrm>
            <a:off x="1316965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-US" sz="2800" dirty="0"/>
              <a:t>SPECIALIZATION</a:t>
            </a:r>
            <a:endParaRPr dirty="0"/>
          </a:p>
        </p:txBody>
      </p:sp>
      <p:pic>
        <p:nvPicPr>
          <p:cNvPr id="51" name="Google Shape;51;p6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5547" y="83890"/>
            <a:ext cx="6596453" cy="133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 descr="A screenshot of a social media pos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17382" y="1504375"/>
            <a:ext cx="6696321" cy="526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819" y="2170380"/>
            <a:ext cx="3678884" cy="572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9053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8" name="Google Shape;58;p7"/>
          <p:cNvSpPr/>
          <p:nvPr/>
        </p:nvSpPr>
        <p:spPr>
          <a:xfrm rot="5400000">
            <a:off x="1028777" y="1385982"/>
            <a:ext cx="4031414" cy="4100418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9" name="Google Shape;59;p7"/>
          <p:cNvSpPr txBox="1">
            <a:spLocks noGrp="1"/>
          </p:cNvSpPr>
          <p:nvPr>
            <p:ph type="ctrTitle"/>
          </p:nvPr>
        </p:nvSpPr>
        <p:spPr>
          <a:xfrm>
            <a:off x="1316965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Lustria"/>
              <a:buNone/>
            </a:pPr>
            <a:r>
              <a:rPr lang="en-US" sz="6000"/>
              <a:t>OFFICE</a:t>
            </a:r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2176" y="131914"/>
            <a:ext cx="6696321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7" descr="A screenshot of a computer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3027" y="1412257"/>
            <a:ext cx="6774617" cy="53274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826312" y="3075914"/>
            <a:ext cx="497941" cy="706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72441"/>
      </a:dk2>
      <a:lt2>
        <a:srgbClr val="E2E6E8"/>
      </a:lt2>
      <a:accent1>
        <a:srgbClr val="BF9988"/>
      </a:accent1>
      <a:accent2>
        <a:srgbClr val="AFA077"/>
      </a:accent2>
      <a:accent3>
        <a:srgbClr val="A1A77E"/>
      </a:accent3>
      <a:accent4>
        <a:srgbClr val="8CAA74"/>
      </a:accent4>
      <a:accent5>
        <a:srgbClr val="82AC81"/>
      </a:accent5>
      <a:accent6>
        <a:srgbClr val="77AE8D"/>
      </a:accent6>
      <a:hlink>
        <a:srgbClr val="5E899D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36</Words>
  <Application>Microsoft Office PowerPoint</Application>
  <PresentationFormat>Widescreen</PresentationFormat>
  <Paragraphs>23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Noto Sans Symbols</vt:lpstr>
      <vt:lpstr>Lustria</vt:lpstr>
      <vt:lpstr>SlateVTI</vt:lpstr>
      <vt:lpstr>HOSPITAL DATABASES</vt:lpstr>
      <vt:lpstr>Focus</vt:lpstr>
      <vt:lpstr>ER</vt:lpstr>
      <vt:lpstr>UML</vt:lpstr>
      <vt:lpstr>Relational Schema</vt:lpstr>
      <vt:lpstr>DEPARTEMENT</vt:lpstr>
      <vt:lpstr>DOCTOR</vt:lpstr>
      <vt:lpstr>SPECIALIZATION</vt:lpstr>
      <vt:lpstr>OFFICE</vt:lpstr>
      <vt:lpstr>NURSE</vt:lpstr>
      <vt:lpstr>PATIENT</vt:lpstr>
      <vt:lpstr>VISIT</vt:lpstr>
      <vt:lpstr>EMC</vt:lpstr>
      <vt:lpstr>SUPERVISION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DATABASES</dc:title>
  <dc:creator>eyequ</dc:creator>
  <cp:lastModifiedBy>Windows User</cp:lastModifiedBy>
  <cp:revision>20</cp:revision>
  <dcterms:modified xsi:type="dcterms:W3CDTF">2019-10-06T07:48:43Z</dcterms:modified>
</cp:coreProperties>
</file>