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61" autoAdjust="0"/>
  </p:normalViewPr>
  <p:slideViewPr>
    <p:cSldViewPr snapToGrid="0">
      <p:cViewPr>
        <p:scale>
          <a:sx n="70" d="100"/>
          <a:sy n="70" d="100"/>
        </p:scale>
        <p:origin x="73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4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47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0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3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65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66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87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84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0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0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02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969A-3950-4F94-8F26-82272483C88F}" type="datetimeFigureOut">
              <a:rPr lang="pt-BR" smtClean="0"/>
              <a:t>24/11/2021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BDE8-CC71-4E22-9055-9088C32EB9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611" y="8518"/>
            <a:ext cx="2814918" cy="484094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Burger Clássicos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774" y="574731"/>
            <a:ext cx="1447828" cy="25426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pt-BR" sz="1200" b="1" u="sng" dirty="0"/>
              <a:t>SMASH BURGER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Base do pão convencional</a:t>
            </a:r>
          </a:p>
          <a:p>
            <a:pPr marL="228600" indent="-228600" algn="l">
              <a:buAutoNum type="arabicPeriod"/>
            </a:pPr>
            <a:r>
              <a:rPr lang="pt-BR" sz="1200" dirty="0"/>
              <a:t>Molho long dog sauce</a:t>
            </a:r>
          </a:p>
          <a:p>
            <a:pPr marL="228600" indent="-228600" algn="l"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AutoNum type="arabicPeriod"/>
            </a:pPr>
            <a:r>
              <a:rPr lang="pt-BR" sz="1200" dirty="0"/>
              <a:t>Queijo cheddar fatiado</a:t>
            </a:r>
            <a:endParaRPr lang="pt-BR" sz="800" dirty="0"/>
          </a:p>
          <a:p>
            <a:pPr marL="228600" indent="-228600" algn="l"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AutoNum type="arabicPeriod"/>
            </a:pPr>
            <a:r>
              <a:rPr lang="pt-BR" sz="1200" dirty="0"/>
              <a:t>Queijo cheddar fatiado</a:t>
            </a:r>
          </a:p>
          <a:p>
            <a:pPr marL="228600" indent="-228600" algn="l">
              <a:buAutoNum type="arabicPeriod"/>
            </a:pPr>
            <a:r>
              <a:rPr lang="pt-BR" sz="1200" dirty="0"/>
              <a:t>Tampa do pão convencional</a:t>
            </a:r>
          </a:p>
          <a:p>
            <a:pPr marL="228600" indent="-228600" algn="l">
              <a:buAutoNum type="arabicPeriod"/>
            </a:pPr>
            <a:endParaRPr lang="pt-BR" sz="8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8454" y="3313015"/>
            <a:ext cx="2814918" cy="484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Burger Big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720368" y="574731"/>
            <a:ext cx="1738819" cy="253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300" b="1" u="sng" dirty="0"/>
              <a:t>SMASH BACON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Molho long dog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Uma fatia de bacon cortada em 4 partes fazendo um quadrado</a:t>
            </a:r>
          </a:p>
          <a:p>
            <a:pPr marL="228600" indent="-228600" algn="l">
              <a:buAutoNum type="arabicPeriod"/>
            </a:pPr>
            <a:r>
              <a:rPr lang="pt-BR" sz="12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8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576265" y="574731"/>
            <a:ext cx="1999126" cy="265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SMASH ORIGINAL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Molho long dog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4  und de picles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Ketchup no meio dos picles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Uma colher (vermelha) de cebola encima do ketchup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692469" y="574731"/>
            <a:ext cx="2263590" cy="3026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SMASH FRESH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Molho long dog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Carne ultra </a:t>
            </a:r>
            <a:r>
              <a:rPr lang="pt-BR" sz="1200" dirty="0" err="1"/>
              <a:t>smash</a:t>
            </a:r>
            <a:endParaRPr lang="pt-BR" sz="12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Queijo cheddar fatiado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4  und de picles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Molho long dog  no meio dos picles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Uma colher (vermelha) de cebola encima do ketchup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Uma rodela de tomate</a:t>
            </a:r>
          </a:p>
          <a:p>
            <a:pPr marL="228600" indent="-228600" algn="l">
              <a:buAutoNum type="arabicPeriod"/>
            </a:pPr>
            <a:r>
              <a:rPr lang="pt-BR" sz="1200" dirty="0"/>
              <a:t>Uma porção (punhado) de alface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2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8061803" y="574731"/>
            <a:ext cx="1891103" cy="227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u="sng" dirty="0"/>
              <a:t>CRISPY CHICKEN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Um crispy </a:t>
            </a:r>
            <a:r>
              <a:rPr lang="pt-BR" sz="1100" dirty="0" err="1"/>
              <a:t>chicken</a:t>
            </a:r>
            <a:endParaRPr lang="pt-BR" sz="11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Uma rodela de tomate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 no meio do tomate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71450" y="465316"/>
            <a:ext cx="1185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37007" y="3812793"/>
            <a:ext cx="1185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Subtítulo 2"/>
          <p:cNvSpPr txBox="1">
            <a:spLocks/>
          </p:cNvSpPr>
          <p:nvPr/>
        </p:nvSpPr>
        <p:spPr>
          <a:xfrm>
            <a:off x="157947" y="3885627"/>
            <a:ext cx="2263590" cy="289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BIG TRIPLE BACON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com gergelim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long dog sauce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Carne ultra </a:t>
            </a:r>
            <a:r>
              <a:rPr lang="pt-BR" sz="1100" dirty="0" err="1"/>
              <a:t>smash</a:t>
            </a:r>
            <a:endParaRPr lang="pt-BR" sz="1100" dirty="0"/>
          </a:p>
          <a:p>
            <a:pPr marL="228600" indent="-228600" algn="l">
              <a:buAutoNum type="arabicPeriod"/>
            </a:pPr>
            <a:r>
              <a:rPr lang="pt-BR" sz="1100" dirty="0"/>
              <a:t>Queijo cheddar fatiado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Carne ultra </a:t>
            </a:r>
            <a:r>
              <a:rPr lang="pt-BR" sz="1100" dirty="0" err="1"/>
              <a:t>smash</a:t>
            </a:r>
            <a:endParaRPr lang="pt-BR" sz="1100" dirty="0"/>
          </a:p>
          <a:p>
            <a:pPr marL="228600" indent="-228600" algn="l">
              <a:buAutoNum type="arabicPeriod"/>
            </a:pPr>
            <a:r>
              <a:rPr lang="pt-BR" sz="1100" dirty="0"/>
              <a:t>Queijo cheddar fatiado</a:t>
            </a:r>
            <a:endParaRPr lang="pt-BR" sz="700" dirty="0"/>
          </a:p>
          <a:p>
            <a:pPr marL="228600" indent="-228600" algn="l">
              <a:buAutoNum type="arabicPeriod"/>
            </a:pPr>
            <a:r>
              <a:rPr lang="pt-BR" sz="1100" dirty="0"/>
              <a:t>Carne ultra </a:t>
            </a:r>
            <a:r>
              <a:rPr lang="pt-BR" sz="1100" dirty="0" err="1"/>
              <a:t>smash</a:t>
            </a:r>
            <a:endParaRPr lang="pt-BR" sz="1100" dirty="0"/>
          </a:p>
          <a:p>
            <a:pPr marL="228600" indent="-228600" algn="l">
              <a:buAutoNum type="arabicPeriod"/>
            </a:pPr>
            <a:r>
              <a:rPr lang="pt-BR" sz="1100" dirty="0"/>
              <a:t>Queijo cheddar fatiado</a:t>
            </a:r>
            <a:endParaRPr lang="pt-BR" sz="700" dirty="0"/>
          </a:p>
          <a:p>
            <a:pPr marL="228600" indent="-228600" algn="l">
              <a:buAutoNum type="arabicPeriod"/>
            </a:pPr>
            <a:r>
              <a:rPr lang="pt-BR" sz="1100" dirty="0"/>
              <a:t>Duas fatias de bacon cortado ao largo fazendo um quadrado</a:t>
            </a:r>
          </a:p>
          <a:p>
            <a:pPr marL="228600" indent="-228600" algn="l">
              <a:buAutoNum type="arabicPeriod"/>
            </a:pPr>
            <a:r>
              <a:rPr lang="pt-BR" sz="1100" dirty="0" err="1"/>
              <a:t>Barbecue</a:t>
            </a:r>
            <a:r>
              <a:rPr lang="pt-BR" sz="1100" dirty="0"/>
              <a:t> no meio do bacon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Tampa do pão com gergelim</a:t>
            </a:r>
          </a:p>
          <a:p>
            <a:pPr marL="228600" indent="-228600" algn="l">
              <a:buAutoNum type="arabicPeriod"/>
            </a:pP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2605713" y="3885627"/>
            <a:ext cx="2263590" cy="289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BIG SMASH BACON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com gergelim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long dog sauce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Três carnes com queijo cheddar fatiado cada uma, intercaladas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5 und de picles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Barbecue no meio dos picles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colher (vermelha) de cebola branca no meio do barbecue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fatias de bacon cortado ao largo fazendo um quadrado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rodelas de tomate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Tampa do pão com gergelim</a:t>
            </a:r>
          </a:p>
          <a:p>
            <a:pPr marL="228600" indent="-228600" algn="l">
              <a:buAutoNum type="arabicPeriod"/>
            </a:pP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4998887" y="3885627"/>
            <a:ext cx="2263590" cy="289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BIG SMASH CRISPY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com gergelim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long dog sauce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Três carnes com queijo </a:t>
            </a:r>
            <a:r>
              <a:rPr lang="pt-BR" sz="1100" dirty="0" err="1"/>
              <a:t>emmental</a:t>
            </a:r>
            <a:r>
              <a:rPr lang="pt-BR" sz="1100" dirty="0"/>
              <a:t> fatiado cada uma, intercaladas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5 und de picles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Barbecue no meio dos picles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cebola crispy no meio do barbecue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rodelas de tomate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Tampa do pão com gergelim</a:t>
            </a:r>
          </a:p>
          <a:p>
            <a:pPr marL="228600" indent="-228600" algn="l">
              <a:buAutoNum type="arabicPeriod"/>
            </a:pP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7404098" y="3885627"/>
            <a:ext cx="2263590" cy="289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BIG CRISPY CHICKEN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com gergelim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 crispy </a:t>
            </a:r>
            <a:r>
              <a:rPr lang="pt-BR" sz="1100" dirty="0" err="1"/>
              <a:t>chicken</a:t>
            </a:r>
            <a:endParaRPr lang="pt-BR" sz="1100" dirty="0"/>
          </a:p>
          <a:p>
            <a:pPr marL="228600" indent="-228600" algn="l">
              <a:buAutoNum type="arabicPeriod"/>
            </a:pPr>
            <a:r>
              <a:rPr lang="pt-BR" sz="1100" dirty="0"/>
              <a:t>Duas fatias de queijo </a:t>
            </a:r>
            <a:r>
              <a:rPr lang="pt-BR" sz="1100" dirty="0" err="1"/>
              <a:t>emmental</a:t>
            </a:r>
            <a:endParaRPr lang="pt-BR" sz="1100" dirty="0"/>
          </a:p>
          <a:p>
            <a:pPr marL="228600" indent="-228600" algn="l">
              <a:buAutoNum type="arabicPeriod"/>
            </a:pPr>
            <a:r>
              <a:rPr lang="pt-BR" sz="1100" dirty="0"/>
              <a:t>Duas fatias de bacon cortado ao largo fazendo um quadrado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 no meio do bacon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Uma porção (punhado) de cebola crispy no meio do molho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rodelas de tomate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Tampa do pão com gergelim</a:t>
            </a:r>
          </a:p>
          <a:p>
            <a:pPr marL="228600" indent="-228600" algn="l">
              <a:buAutoNum type="arabicPeriod"/>
            </a:pP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5635C976-9295-4653-90C1-6FE2D14146FC}"/>
              </a:ext>
            </a:extLst>
          </p:cNvPr>
          <p:cNvSpPr txBox="1">
            <a:spLocks/>
          </p:cNvSpPr>
          <p:nvPr/>
        </p:nvSpPr>
        <p:spPr>
          <a:xfrm>
            <a:off x="9817816" y="3885627"/>
            <a:ext cx="2263590" cy="289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b="1" u="sng" dirty="0"/>
              <a:t>THE LONG SPECIAL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Queijo cream </a:t>
            </a:r>
            <a:r>
              <a:rPr lang="pt-BR" sz="1100" dirty="0" err="1"/>
              <a:t>cheese</a:t>
            </a:r>
            <a:endParaRPr lang="pt-BR" sz="11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 encima do cream </a:t>
            </a:r>
            <a:r>
              <a:rPr lang="pt-BR" sz="1100" dirty="0" err="1"/>
              <a:t>cheese</a:t>
            </a:r>
            <a:endParaRPr lang="pt-BR" sz="11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barbecue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long dog sauce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carnes com queijo </a:t>
            </a:r>
            <a:r>
              <a:rPr lang="pt-BR" sz="1100" dirty="0" err="1"/>
              <a:t>emmental</a:t>
            </a:r>
            <a:r>
              <a:rPr lang="pt-BR" sz="1100" dirty="0"/>
              <a:t> em cada uma, intercaladas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Duas fatias de bacon cortado ao largo fazendo um quadrado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AutoNum type="arabicPeriod"/>
            </a:pPr>
            <a:r>
              <a:rPr lang="pt-BR" sz="1100" dirty="0"/>
              <a:t>Tampa do pão convencional</a:t>
            </a:r>
            <a:endParaRPr lang="pt-BR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D0F8FBC0-4509-428D-ADF5-3821AE3398FA}"/>
              </a:ext>
            </a:extLst>
          </p:cNvPr>
          <p:cNvSpPr txBox="1">
            <a:spLocks/>
          </p:cNvSpPr>
          <p:nvPr/>
        </p:nvSpPr>
        <p:spPr>
          <a:xfrm>
            <a:off x="10058650" y="574731"/>
            <a:ext cx="1891103" cy="155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u="sng" dirty="0"/>
              <a:t>VEG CRISPY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</a:t>
            </a:r>
            <a:r>
              <a:rPr lang="pt-BR" sz="1100" dirty="0" err="1"/>
              <a:t>honey</a:t>
            </a:r>
            <a:r>
              <a:rPr lang="pt-BR" sz="1100" dirty="0"/>
              <a:t>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Um crispy vegetariano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Uma porção (punhado) de alface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9419B8F-8AB1-44F0-B359-39FED32B9A64}"/>
              </a:ext>
            </a:extLst>
          </p:cNvPr>
          <p:cNvSpPr txBox="1">
            <a:spLocks/>
          </p:cNvSpPr>
          <p:nvPr/>
        </p:nvSpPr>
        <p:spPr>
          <a:xfrm>
            <a:off x="10058650" y="2189448"/>
            <a:ext cx="1891103" cy="155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u="sng" dirty="0"/>
              <a:t>PLANT SMASH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Base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Molho long dog sauce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Duas carnes vegetarianas com queijo cheddar intercalado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100" dirty="0"/>
              <a:t>Tampa do pão convencional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pt-BR" sz="1200" dirty="0"/>
          </a:p>
          <a:p>
            <a:pPr marL="342900" indent="-342900" algn="l">
              <a:buFontTx/>
              <a:buChar char="-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39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6113929" y="0"/>
            <a:ext cx="53789" cy="686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btítulo 2"/>
          <p:cNvSpPr txBox="1">
            <a:spLocks/>
          </p:cNvSpPr>
          <p:nvPr/>
        </p:nvSpPr>
        <p:spPr>
          <a:xfrm>
            <a:off x="140876" y="558134"/>
            <a:ext cx="1999126" cy="192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NEW YORK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Wienerli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Ketchup em Zigue-zague (só uma línea no meio da salsicha)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Mostarda em Zigue-zague (só uma línea no meio da salsicha)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2232776" y="558133"/>
            <a:ext cx="1999126" cy="192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BEIRUTE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Bovina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molho de tomate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cebola roxa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Uma colher de alho frito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43801" y="2590894"/>
            <a:ext cx="2008428" cy="2073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SÃO PAULO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Uma línea de queijo catupiry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Wienerli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líneas de queijo catupiry em cada lado da salsicha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molho de tomate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milho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batata palha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249203" y="2565737"/>
            <a:ext cx="1999126" cy="2054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TABASCO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Wienerli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molho hot chili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Uma colher de cebola roxa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050" dirty="0"/>
              <a:t>Unidade de jalapeno (um do lado de outro) em línea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pt-BR" sz="1050" dirty="0"/>
              <a:t>Uma colher de alho frito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145220" y="4770431"/>
            <a:ext cx="2007009" cy="192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MUNIQUE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Frankfurter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molho de tomate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chucrute com bacon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cebola crispy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2CE34C2-9A4A-480B-804C-E3930D732AED}"/>
              </a:ext>
            </a:extLst>
          </p:cNvPr>
          <p:cNvSpPr txBox="1">
            <a:spLocks/>
          </p:cNvSpPr>
          <p:nvPr/>
        </p:nvSpPr>
        <p:spPr>
          <a:xfrm>
            <a:off x="2232775" y="4706066"/>
            <a:ext cx="2104129" cy="212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b="1" u="sng" dirty="0">
                <a:solidFill>
                  <a:schemeClr val="tx1"/>
                </a:solidFill>
              </a:rPr>
              <a:t>VENEZA</a:t>
            </a:r>
          </a:p>
          <a:p>
            <a:pPr marL="342900" indent="-3429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Salsicha Calabresa</a:t>
            </a:r>
          </a:p>
          <a:p>
            <a:pPr marL="228600" indent="-2286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Uma colher de queijo parmesão acima da salsicha</a:t>
            </a:r>
          </a:p>
          <a:p>
            <a:pPr marL="228600" indent="-2286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Duas colher de molho de tomate</a:t>
            </a:r>
          </a:p>
          <a:p>
            <a:pPr marL="228600" indent="-2286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Uma colher de queijo parmesão</a:t>
            </a:r>
          </a:p>
          <a:p>
            <a:pPr marL="228600" indent="-228600" algn="l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3 und de azeitona e 3 und de manjericão intercalando </a:t>
            </a:r>
          </a:p>
          <a:p>
            <a:pPr marL="228600" indent="-228600" algn="l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EAF2242-CB5D-46BF-8698-F9E62EF8168E}"/>
              </a:ext>
            </a:extLst>
          </p:cNvPr>
          <p:cNvSpPr txBox="1">
            <a:spLocks/>
          </p:cNvSpPr>
          <p:nvPr/>
        </p:nvSpPr>
        <p:spPr>
          <a:xfrm>
            <a:off x="4336905" y="579675"/>
            <a:ext cx="1700823" cy="192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UBERABA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Calabresa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Uma colher de queijo parmesão acima da salsicha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vinagrete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farofa de bacon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0B277B1-ED51-4A2D-AD58-2595589FB120}"/>
              </a:ext>
            </a:extLst>
          </p:cNvPr>
          <p:cNvSpPr txBox="1">
            <a:spLocks/>
          </p:cNvSpPr>
          <p:nvPr/>
        </p:nvSpPr>
        <p:spPr>
          <a:xfrm>
            <a:off x="4336905" y="2602622"/>
            <a:ext cx="1700823" cy="192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u="sng" dirty="0"/>
              <a:t>VEGETARIANO</a:t>
            </a:r>
          </a:p>
          <a:p>
            <a:pPr marL="342900" indent="-342900" algn="l">
              <a:buAutoNum type="arabicPeriod"/>
            </a:pPr>
            <a:r>
              <a:rPr lang="pt-BR" sz="1050" dirty="0"/>
              <a:t>Pão de hot-dog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Salsicha Vegetariana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molho de tomate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milho</a:t>
            </a:r>
          </a:p>
          <a:p>
            <a:pPr marL="228600" indent="-228600" algn="l">
              <a:buAutoNum type="arabicPeriod"/>
            </a:pPr>
            <a:r>
              <a:rPr lang="pt-BR" sz="1050" dirty="0"/>
              <a:t>Duas colher de cebola crispy</a:t>
            </a:r>
          </a:p>
          <a:p>
            <a:pPr marL="342900" indent="-342900" algn="l">
              <a:buFontTx/>
              <a:buChar char="-"/>
            </a:pPr>
            <a:endParaRPr lang="pt-BR" sz="1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BC693C3-D7D5-4E80-8037-67AF16009F12}"/>
              </a:ext>
            </a:extLst>
          </p:cNvPr>
          <p:cNvSpPr txBox="1">
            <a:spLocks/>
          </p:cNvSpPr>
          <p:nvPr/>
        </p:nvSpPr>
        <p:spPr>
          <a:xfrm>
            <a:off x="330077" y="18815"/>
            <a:ext cx="2814918" cy="48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Dog</a:t>
            </a:r>
          </a:p>
        </p:txBody>
      </p:sp>
      <p:cxnSp>
        <p:nvCxnSpPr>
          <p:cNvPr id="18" name="Conector reto 16">
            <a:extLst>
              <a:ext uri="{FF2B5EF4-FFF2-40B4-BE49-F238E27FC236}">
                <a16:creationId xmlns:a16="http://schemas.microsoft.com/office/drawing/2014/main" id="{B1084AD1-0131-46D7-A7D9-B21C6B13B808}"/>
              </a:ext>
            </a:extLst>
          </p:cNvPr>
          <p:cNvCxnSpPr>
            <a:cxnSpLocks/>
          </p:cNvCxnSpPr>
          <p:nvPr/>
        </p:nvCxnSpPr>
        <p:spPr>
          <a:xfrm>
            <a:off x="171450" y="451668"/>
            <a:ext cx="5765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0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773</Words>
  <Application>Microsoft Office PowerPoint</Application>
  <PresentationFormat>Panorámica</PresentationFormat>
  <Paragraphs>172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Burger Clássicos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Clássicos</dc:title>
  <dc:creator>Conta da Microsoft</dc:creator>
  <cp:lastModifiedBy>Paola Villarroel</cp:lastModifiedBy>
  <cp:revision>19</cp:revision>
  <dcterms:created xsi:type="dcterms:W3CDTF">2021-08-30T19:26:25Z</dcterms:created>
  <dcterms:modified xsi:type="dcterms:W3CDTF">2021-11-24T17:43:33Z</dcterms:modified>
</cp:coreProperties>
</file>