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9" autoAdjust="0"/>
    <p:restoredTop sz="94660"/>
  </p:normalViewPr>
  <p:slideViewPr>
    <p:cSldViewPr snapToGrid="0">
      <p:cViewPr varScale="1">
        <p:scale>
          <a:sx n="53" d="100"/>
          <a:sy n="53"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4F25-6C44-4810-82C4-8555755CC1BD}"/>
              </a:ext>
            </a:extLst>
          </p:cNvPr>
          <p:cNvSpPr>
            <a:spLocks noGrp="1"/>
          </p:cNvSpPr>
          <p:nvPr>
            <p:ph type="ctrTitle"/>
          </p:nvPr>
        </p:nvSpPr>
        <p:spPr>
          <a:xfrm>
            <a:off x="1556425" y="1142280"/>
            <a:ext cx="10141149" cy="1719453"/>
          </a:xfrm>
        </p:spPr>
        <p:txBody>
          <a:bodyPr>
            <a:normAutofit/>
          </a:bodyPr>
          <a:lstStyle/>
          <a:p>
            <a:r>
              <a:rPr lang="en-US" b="1" i="1" dirty="0"/>
              <a:t>Point Of Sale Inventory system</a:t>
            </a:r>
          </a:p>
        </p:txBody>
      </p:sp>
      <p:sp>
        <p:nvSpPr>
          <p:cNvPr id="3" name="Subtitle 2">
            <a:extLst>
              <a:ext uri="{FF2B5EF4-FFF2-40B4-BE49-F238E27FC236}">
                <a16:creationId xmlns:a16="http://schemas.microsoft.com/office/drawing/2014/main" id="{BCA0687A-2542-4547-9341-68A1F9BA3A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57105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47CB-F2A3-42D2-AE5F-2F818DD7ADC0}"/>
              </a:ext>
            </a:extLst>
          </p:cNvPr>
          <p:cNvSpPr>
            <a:spLocks noGrp="1"/>
          </p:cNvSpPr>
          <p:nvPr>
            <p:ph type="title"/>
          </p:nvPr>
        </p:nvSpPr>
        <p:spPr>
          <a:xfrm>
            <a:off x="1484311" y="685800"/>
            <a:ext cx="10018713" cy="1045723"/>
          </a:xfrm>
        </p:spPr>
        <p:txBody>
          <a:bodyPr/>
          <a:lstStyle/>
          <a:p>
            <a:r>
              <a:rPr lang="en-US" b="1" dirty="0"/>
              <a:t>Point Of Sale Inventory system</a:t>
            </a:r>
          </a:p>
        </p:txBody>
      </p:sp>
      <p:sp>
        <p:nvSpPr>
          <p:cNvPr id="3" name="Content Placeholder 2">
            <a:extLst>
              <a:ext uri="{FF2B5EF4-FFF2-40B4-BE49-F238E27FC236}">
                <a16:creationId xmlns:a16="http://schemas.microsoft.com/office/drawing/2014/main" id="{F9707721-9E78-47C9-8C8A-DC47688136B1}"/>
              </a:ext>
            </a:extLst>
          </p:cNvPr>
          <p:cNvSpPr>
            <a:spLocks noGrp="1"/>
          </p:cNvSpPr>
          <p:nvPr>
            <p:ph idx="1"/>
          </p:nvPr>
        </p:nvSpPr>
        <p:spPr>
          <a:xfrm>
            <a:off x="1451884" y="1866899"/>
            <a:ext cx="10018713" cy="4708999"/>
          </a:xfrm>
        </p:spPr>
        <p:txBody>
          <a:bodyPr>
            <a:normAutofit/>
          </a:bodyPr>
          <a:lstStyle/>
          <a:p>
            <a:r>
              <a:rPr lang="en-US" dirty="0"/>
              <a:t>Point of sale is a Laravel project that is known as POS. POS is a very easy tool to use. This project can be used in any type of retail store, where the purchase and sale process is carried out. The Point of Sale System is easy to use and can handle multiple invoices and look for the option of open invoice and look for the product from POS and can make a Purchase Order to the Supplier and a Coupon Card and can export the Report in PDF format and Gain and Loss and more. Easy to configure the application. Multiple points of sale can be used online, mobile devices, iPads, Android tablets or laptops. Responsive on any device.</a:t>
            </a:r>
          </a:p>
        </p:txBody>
      </p:sp>
    </p:spTree>
    <p:extLst>
      <p:ext uri="{BB962C8B-B14F-4D97-AF65-F5344CB8AC3E}">
        <p14:creationId xmlns:p14="http://schemas.microsoft.com/office/powerpoint/2010/main" val="12121842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9F28-B59B-499D-8F2C-006363025072}"/>
              </a:ext>
            </a:extLst>
          </p:cNvPr>
          <p:cNvSpPr>
            <a:spLocks noGrp="1"/>
          </p:cNvSpPr>
          <p:nvPr>
            <p:ph type="title"/>
          </p:nvPr>
        </p:nvSpPr>
        <p:spPr>
          <a:xfrm>
            <a:off x="1484309" y="355060"/>
            <a:ext cx="10018713" cy="1752599"/>
          </a:xfrm>
        </p:spPr>
        <p:txBody>
          <a:bodyPr>
            <a:normAutofit/>
          </a:bodyPr>
          <a:lstStyle/>
          <a:p>
            <a:r>
              <a:rPr lang="en-US" sz="6000" b="1" dirty="0"/>
              <a:t>Features</a:t>
            </a:r>
          </a:p>
        </p:txBody>
      </p:sp>
      <p:sp>
        <p:nvSpPr>
          <p:cNvPr id="3" name="Content Placeholder 2">
            <a:extLst>
              <a:ext uri="{FF2B5EF4-FFF2-40B4-BE49-F238E27FC236}">
                <a16:creationId xmlns:a16="http://schemas.microsoft.com/office/drawing/2014/main" id="{478377F0-2769-4DAE-B4B7-97526D735E33}"/>
              </a:ext>
            </a:extLst>
          </p:cNvPr>
          <p:cNvSpPr>
            <a:spLocks noGrp="1"/>
          </p:cNvSpPr>
          <p:nvPr>
            <p:ph idx="1"/>
          </p:nvPr>
        </p:nvSpPr>
        <p:spPr>
          <a:xfrm>
            <a:off x="1484309" y="1866899"/>
            <a:ext cx="10018713" cy="4636041"/>
          </a:xfrm>
        </p:spPr>
        <p:txBody>
          <a:bodyPr>
            <a:normAutofit/>
          </a:bodyPr>
          <a:lstStyle/>
          <a:p>
            <a:r>
              <a:rPr lang="en-US" dirty="0"/>
              <a:t>Completely 100% sensitive and dynamic</a:t>
            </a:r>
          </a:p>
          <a:p>
            <a:r>
              <a:rPr lang="en-US" dirty="0"/>
              <a:t>Good role management</a:t>
            </a:r>
          </a:p>
          <a:p>
            <a:r>
              <a:rPr lang="en-US" dirty="0"/>
              <a:t>Bulk loading of the product list in form</a:t>
            </a:r>
          </a:p>
          <a:p>
            <a:r>
              <a:rPr lang="en-US" dirty="0"/>
              <a:t>Warehouse and batch management system</a:t>
            </a:r>
          </a:p>
          <a:p>
            <a:r>
              <a:rPr lang="en-US" dirty="0"/>
              <a:t>Show all brands and list of suppliers</a:t>
            </a:r>
          </a:p>
          <a:p>
            <a:r>
              <a:rPr lang="en-US" dirty="0"/>
              <a:t>The administrator can set the VAT / global tax or in a single product</a:t>
            </a:r>
          </a:p>
          <a:p>
            <a:r>
              <a:rPr lang="en-US" dirty="0"/>
              <a:t>The system can generate coupons and export as pdf</a:t>
            </a:r>
          </a:p>
          <a:p>
            <a:r>
              <a:rPr lang="en-US" dirty="0"/>
              <a:t>Each product has a unique bar code sign</a:t>
            </a:r>
          </a:p>
        </p:txBody>
      </p:sp>
    </p:spTree>
    <p:extLst>
      <p:ext uri="{BB962C8B-B14F-4D97-AF65-F5344CB8AC3E}">
        <p14:creationId xmlns:p14="http://schemas.microsoft.com/office/powerpoint/2010/main" val="36188396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3077861-7CE3-4F9C-98C7-39126ACDB30B}"/>
              </a:ext>
            </a:extLst>
          </p:cNvPr>
          <p:cNvPicPr>
            <a:picLocks noGrp="1" noChangeAspect="1"/>
          </p:cNvPicPr>
          <p:nvPr>
            <p:ph type="pic" idx="1"/>
          </p:nvPr>
        </p:nvPicPr>
        <p:blipFill>
          <a:blip r:embed="rId2"/>
          <a:srcRect l="27953" r="27953"/>
          <a:stretch>
            <a:fillRect/>
          </a:stretch>
        </p:blipFill>
        <p:spPr>
          <a:xfrm>
            <a:off x="3443591" y="726613"/>
            <a:ext cx="4863830" cy="5375417"/>
          </a:xfrm>
        </p:spPr>
      </p:pic>
    </p:spTree>
    <p:extLst>
      <p:ext uri="{BB962C8B-B14F-4D97-AF65-F5344CB8AC3E}">
        <p14:creationId xmlns:p14="http://schemas.microsoft.com/office/powerpoint/2010/main" val="366257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907F67A-52B4-4CD8-B51F-49F8D421DD42}"/>
              </a:ext>
            </a:extLst>
          </p:cNvPr>
          <p:cNvPicPr>
            <a:picLocks noGrp="1" noChangeAspect="1"/>
          </p:cNvPicPr>
          <p:nvPr>
            <p:ph type="pic" idx="1"/>
          </p:nvPr>
        </p:nvPicPr>
        <p:blipFill>
          <a:blip r:embed="rId2"/>
          <a:srcRect l="34219" r="34219"/>
          <a:stretch>
            <a:fillRect/>
          </a:stretch>
        </p:blipFill>
        <p:spPr>
          <a:xfrm>
            <a:off x="2393004" y="642026"/>
            <a:ext cx="7665395" cy="5072974"/>
          </a:xfrm>
        </p:spPr>
      </p:pic>
    </p:spTree>
    <p:extLst>
      <p:ext uri="{BB962C8B-B14F-4D97-AF65-F5344CB8AC3E}">
        <p14:creationId xmlns:p14="http://schemas.microsoft.com/office/powerpoint/2010/main" val="2733212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24EF46F-4145-43ED-99D0-FC7D580AFC93}"/>
              </a:ext>
            </a:extLst>
          </p:cNvPr>
          <p:cNvPicPr>
            <a:picLocks noGrp="1" noChangeAspect="1"/>
          </p:cNvPicPr>
          <p:nvPr>
            <p:ph type="pic" idx="1"/>
          </p:nvPr>
        </p:nvPicPr>
        <p:blipFill>
          <a:blip r:embed="rId2"/>
          <a:srcRect l="2147" r="2147"/>
          <a:stretch>
            <a:fillRect/>
          </a:stretch>
        </p:blipFill>
        <p:spPr>
          <a:xfrm>
            <a:off x="1487153" y="676275"/>
            <a:ext cx="10307972" cy="4974717"/>
          </a:xfrm>
        </p:spPr>
      </p:pic>
    </p:spTree>
    <p:extLst>
      <p:ext uri="{BB962C8B-B14F-4D97-AF65-F5344CB8AC3E}">
        <p14:creationId xmlns:p14="http://schemas.microsoft.com/office/powerpoint/2010/main" val="14122059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5B80DBB-FA3D-42B3-9844-FFED3C933E66}"/>
              </a:ext>
            </a:extLst>
          </p:cNvPr>
          <p:cNvPicPr>
            <a:picLocks noGrp="1" noChangeAspect="1"/>
          </p:cNvPicPr>
          <p:nvPr>
            <p:ph type="pic" idx="1"/>
          </p:nvPr>
        </p:nvPicPr>
        <p:blipFill>
          <a:blip r:embed="rId2"/>
          <a:srcRect l="7843" r="7843"/>
          <a:stretch>
            <a:fillRect/>
          </a:stretch>
        </p:blipFill>
        <p:spPr>
          <a:xfrm>
            <a:off x="926592" y="521208"/>
            <a:ext cx="10338816" cy="5815584"/>
          </a:xfrm>
        </p:spPr>
      </p:pic>
    </p:spTree>
    <p:extLst>
      <p:ext uri="{BB962C8B-B14F-4D97-AF65-F5344CB8AC3E}">
        <p14:creationId xmlns:p14="http://schemas.microsoft.com/office/powerpoint/2010/main" val="13831077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23</TotalTime>
  <Words>202</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Point Of Sale Inventory system</vt:lpstr>
      <vt:lpstr>Point Of Sale Inventory system</vt:lpstr>
      <vt:lpstr>Features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Of Sale Inventory system</dc:title>
  <dc:creator>My Computer</dc:creator>
  <cp:lastModifiedBy>My Computer</cp:lastModifiedBy>
  <cp:revision>4</cp:revision>
  <dcterms:created xsi:type="dcterms:W3CDTF">2019-09-11T17:33:22Z</dcterms:created>
  <dcterms:modified xsi:type="dcterms:W3CDTF">2019-09-11T17:56:41Z</dcterms:modified>
</cp:coreProperties>
</file>