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Luis Eduardo Ruiz Trabanino 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8/11/2022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09833" y="485714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CCC9B0A-3A0E-4F31-9823-C850EFEBF8CA}"/>
              </a:ext>
            </a:extLst>
          </p:cNvPr>
          <p:cNvSpPr txBox="1"/>
          <p:nvPr/>
        </p:nvSpPr>
        <p:spPr>
          <a:xfrm>
            <a:off x="211013" y="5255270"/>
            <a:ext cx="396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sobre probar y evaluar programas 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D86FADB7-A33D-436F-94B7-FDD1398EC5EF}"/>
              </a:ext>
            </a:extLst>
          </p:cNvPr>
          <p:cNvSpPr txBox="1"/>
          <p:nvPr/>
        </p:nvSpPr>
        <p:spPr>
          <a:xfrm>
            <a:off x="4379385" y="5225358"/>
            <a:ext cx="354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Implementar vectores y la forma de mandarlos a llamar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996020EC-D726-48C3-B140-2C41A321A460}"/>
              </a:ext>
            </a:extLst>
          </p:cNvPr>
          <p:cNvSpPr txBox="1"/>
          <p:nvPr/>
        </p:nvSpPr>
        <p:spPr>
          <a:xfrm>
            <a:off x="8209222" y="5275405"/>
            <a:ext cx="354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todo claro. Ninguna duda </a:t>
            </a:r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95</Words>
  <Application>Microsoft Office PowerPoint</Application>
  <PresentationFormat>Panorámica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Estudiante</cp:lastModifiedBy>
  <cp:revision>3</cp:revision>
  <dcterms:created xsi:type="dcterms:W3CDTF">2022-06-15T21:33:47Z</dcterms:created>
  <dcterms:modified xsi:type="dcterms:W3CDTF">2022-11-08T18:55:00Z</dcterms:modified>
</cp:coreProperties>
</file>