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1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106.109.100.27\projects\2014\Samsung\BTL_Promotion\8.IT_School\Presentation\IT-School_vers1-1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8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02AA98-211F-40C2-AA9D-58BCE4328BC3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06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4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66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02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399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399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63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05979"/>
            <a:ext cx="6553200" cy="6131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16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8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2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3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2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106.109.100.27\projects\2014\Samsung\BTL_Promotion\8.IT_School\Presentation\IT-School_vers1-2.jpg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8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0" y="205979"/>
            <a:ext cx="6400800" cy="689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2550"/>
            <a:ext cx="8229600" cy="3242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2AA98-211F-40C2-AA9D-58BCE4328BC3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5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597819"/>
            <a:ext cx="7467600" cy="1102519"/>
          </a:xfrm>
        </p:spPr>
        <p:txBody>
          <a:bodyPr/>
          <a:lstStyle/>
          <a:p>
            <a:r>
              <a:rPr lang="ru-RU" dirty="0" smtClean="0"/>
              <a:t>Индивидуальный проект </a:t>
            </a:r>
            <a:br>
              <a:rPr lang="ru-RU" dirty="0" smtClean="0"/>
            </a:br>
            <a:r>
              <a:rPr lang="en-US" dirty="0" err="1" smtClean="0">
                <a:solidFill>
                  <a:srgbClr val="FFFF00"/>
                </a:solidFill>
              </a:rPr>
              <a:t>DarkHeroes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Subtitle 4"/>
          <p:cNvSpPr txBox="1">
            <a:spLocks noGrp="1"/>
          </p:cNvSpPr>
          <p:nvPr>
            <p:ph type="subTitle" idx="1"/>
          </p:nvPr>
        </p:nvSpPr>
        <p:spPr>
          <a:xfrm>
            <a:off x="990600" y="3028950"/>
            <a:ext cx="1828800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 smtClean="0">
                <a:solidFill>
                  <a:schemeClr val="bg1"/>
                </a:solidFill>
              </a:rPr>
              <a:t>Город:</a:t>
            </a:r>
          </a:p>
          <a:p>
            <a:pPr algn="r"/>
            <a:r>
              <a:rPr lang="ru-RU" sz="1600" dirty="0" smtClean="0"/>
              <a:t>Площадка:</a:t>
            </a:r>
            <a:endParaRPr lang="ru-RU" sz="1600" dirty="0" smtClean="0">
              <a:solidFill>
                <a:schemeClr val="bg1"/>
              </a:solidFill>
            </a:endParaRPr>
          </a:p>
          <a:p>
            <a:pPr algn="r"/>
            <a:r>
              <a:rPr lang="ru-RU" sz="1600" dirty="0" smtClean="0">
                <a:solidFill>
                  <a:schemeClr val="bg1"/>
                </a:solidFill>
              </a:rPr>
              <a:t>Учащийся:</a:t>
            </a:r>
          </a:p>
          <a:p>
            <a:pPr algn="r"/>
            <a:r>
              <a:rPr lang="ru-RU" sz="1600" dirty="0" smtClean="0"/>
              <a:t>Преподаватель:</a:t>
            </a:r>
            <a:endParaRPr lang="ru-RU" sz="1600" dirty="0" smtClean="0">
              <a:solidFill>
                <a:schemeClr val="bg1"/>
              </a:solidFill>
            </a:endParaRPr>
          </a:p>
          <a:p>
            <a:pPr algn="r"/>
            <a:r>
              <a:rPr lang="ru-RU" sz="1600" dirty="0" smtClean="0">
                <a:solidFill>
                  <a:schemeClr val="bg1"/>
                </a:solidFill>
              </a:rPr>
              <a:t>Дата: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895600" y="3028950"/>
            <a:ext cx="3429000" cy="152041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noProof="0" dirty="0" smtClean="0">
                <a:solidFill>
                  <a:schemeClr val="bg1"/>
                </a:solidFill>
              </a:rPr>
              <a:t>Красноярск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МБОУ Гимназия №14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Кислов Лев Сергеевич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lang="ru-RU" sz="1600" dirty="0" err="1">
                <a:solidFill>
                  <a:schemeClr val="bg1"/>
                </a:solidFill>
              </a:rPr>
              <a:t>Сокольская</a:t>
            </a:r>
            <a:r>
              <a:rPr lang="ru-RU" sz="1600" dirty="0">
                <a:solidFill>
                  <a:schemeClr val="bg1"/>
                </a:solidFill>
              </a:rPr>
              <a:t> Мария Александровна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27 мая 2016г.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46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20955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Особенности приложения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123950"/>
            <a:ext cx="838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 приложении используется база данных</a:t>
            </a:r>
            <a:r>
              <a:rPr lang="en-US" dirty="0" smtClean="0"/>
              <a:t> SQLite</a:t>
            </a:r>
            <a:r>
              <a:rPr lang="ru-RU" dirty="0" smtClean="0"/>
              <a:t>, позволяющая хранить в ней карты для последующего использования.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Реализован игровой процесс с искусственным интеллектом, который выступает в роли оппонента</a:t>
            </a:r>
            <a:r>
              <a:rPr lang="ru-RU" dirty="0"/>
              <a:t>,</a:t>
            </a:r>
            <a:r>
              <a:rPr lang="ru-RU" dirty="0" smtClean="0"/>
              <a:t> может выпускать карты на поле, и взаимодействовать с ними.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</a:t>
            </a:r>
            <a:r>
              <a:rPr lang="ru-RU" dirty="0" smtClean="0"/>
              <a:t>лучайная генерация карт в </a:t>
            </a:r>
            <a:r>
              <a:rPr lang="en-US" dirty="0" smtClean="0"/>
              <a:t>“</a:t>
            </a:r>
            <a:r>
              <a:rPr lang="ru-RU" dirty="0" smtClean="0"/>
              <a:t>руке</a:t>
            </a:r>
            <a:r>
              <a:rPr lang="en-US" dirty="0" smtClean="0"/>
              <a:t>”</a:t>
            </a:r>
            <a:r>
              <a:rPr lang="ru-RU" dirty="0" smtClean="0"/>
              <a:t>, из вашей колоды во время игры.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Возможность создавать вашу собственную колоду из 20 карт.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947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2800" y="20955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План развития проекта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200150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 smtClean="0"/>
              <a:t>Расширить выбор карт.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Добавить систему классов.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Добавить сетевой режим игры.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Дополнить графическую часть игры.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Улучшить искусственный интеллект.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1351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196215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2791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199" y="971550"/>
            <a:ext cx="9067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Цель проекта: создать игровое приложение в жанре: ролевая </a:t>
            </a:r>
            <a:r>
              <a:rPr lang="ru-RU" sz="2000" dirty="0"/>
              <a:t>к</a:t>
            </a:r>
            <a:r>
              <a:rPr lang="ru-RU" sz="2000" dirty="0" smtClean="0"/>
              <a:t>арточная игра.</a:t>
            </a:r>
            <a:endParaRPr lang="ru-RU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67145" y="1581150"/>
            <a:ext cx="876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Приложение создано для любой возрастной категории и </a:t>
            </a:r>
          </a:p>
          <a:p>
            <a:r>
              <a:rPr lang="ru-RU" sz="2000" dirty="0"/>
              <a:t>д</a:t>
            </a:r>
            <a:r>
              <a:rPr lang="ru-RU" sz="2000" dirty="0" smtClean="0"/>
              <a:t>ля людей, которым интересны игры в данном жанре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724150"/>
            <a:ext cx="6751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Основные возможности приложения:</a:t>
            </a:r>
          </a:p>
          <a:p>
            <a:pPr marL="342900" indent="-342900">
              <a:buAutoNum type="arabicPeriod"/>
            </a:pPr>
            <a:r>
              <a:rPr lang="ru-RU" dirty="0" smtClean="0"/>
              <a:t>Создание и изменение игровой колоды.</a:t>
            </a:r>
          </a:p>
          <a:p>
            <a:pPr marL="342900" indent="-342900">
              <a:buAutoNum type="arabicPeriod"/>
            </a:pPr>
            <a:r>
              <a:rPr lang="ru-RU" dirty="0" smtClean="0"/>
              <a:t>Игровой процесс, позволяющий взаимодействовать с картами.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616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71550"/>
            <a:ext cx="7162800" cy="402907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733800" y="209550"/>
            <a:ext cx="17306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Главное меню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41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71550"/>
            <a:ext cx="7239000" cy="4019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7000" y="209550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Создание и изменение игровой колоды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13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71550"/>
            <a:ext cx="7239000" cy="40386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667000" y="209550"/>
            <a:ext cx="45288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Создание и изменение игровой колоды</a:t>
            </a:r>
          </a:p>
        </p:txBody>
      </p:sp>
    </p:spTree>
    <p:extLst>
      <p:ext uri="{BB962C8B-B14F-4D97-AF65-F5344CB8AC3E}">
        <p14:creationId xmlns:p14="http://schemas.microsoft.com/office/powerpoint/2010/main" val="98607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71550"/>
            <a:ext cx="7086600" cy="398621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396980" y="209550"/>
            <a:ext cx="20452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Игровой процесс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1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450058" y="285750"/>
            <a:ext cx="19506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Игровой </a:t>
            </a:r>
            <a:r>
              <a:rPr lang="ru-RU" sz="2000" dirty="0">
                <a:solidFill>
                  <a:schemeClr val="bg1"/>
                </a:solidFill>
              </a:rPr>
              <a:t>процесс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12395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Зеленый</a:t>
            </a:r>
            <a:r>
              <a:rPr lang="ru-RU" dirty="0"/>
              <a:t>  </a:t>
            </a:r>
            <a:r>
              <a:rPr lang="ru-RU" dirty="0" smtClean="0"/>
              <a:t>-</a:t>
            </a:r>
          </a:p>
          <a:p>
            <a:r>
              <a:rPr lang="ru-RU" dirty="0" smtClean="0"/>
              <a:t>карта может атаковать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8600" y="2324279"/>
            <a:ext cx="175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Красный</a:t>
            </a:r>
            <a:r>
              <a:rPr lang="ru-RU" dirty="0" smtClean="0"/>
              <a:t>  -</a:t>
            </a:r>
          </a:p>
          <a:p>
            <a:r>
              <a:rPr lang="ru-RU" dirty="0" smtClean="0"/>
              <a:t>Карта не может  атаковать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466434"/>
            <a:ext cx="6333067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3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71550"/>
            <a:ext cx="6976533" cy="39243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395025" y="209550"/>
            <a:ext cx="20452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Игровой </a:t>
            </a:r>
            <a:r>
              <a:rPr lang="ru-RU" sz="2000" dirty="0" smtClean="0">
                <a:solidFill>
                  <a:schemeClr val="bg1"/>
                </a:solidFill>
              </a:rPr>
              <a:t>процесс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08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497219" y="209550"/>
            <a:ext cx="23329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Диаграмма классов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38500" y="1352550"/>
            <a:ext cx="1828800" cy="8382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>
                <a:solidFill>
                  <a:schemeClr val="bg1"/>
                </a:solidFill>
              </a:rPr>
              <a:t>Игровой процесс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90600" y="1352550"/>
            <a:ext cx="1828800" cy="8382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bg1"/>
                </a:solidFill>
              </a:rPr>
              <a:t>Игровой процесс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47160" y="2571750"/>
            <a:ext cx="1828800" cy="8382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bg1"/>
                </a:solidFill>
              </a:rPr>
              <a:t>Игровой процесс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0" y="158698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Game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895724" y="277975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Deck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247160" y="3793959"/>
            <a:ext cx="1828800" cy="8382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bg1"/>
                </a:solidFill>
              </a:rPr>
              <a:t>Игровой процесс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78406" y="4031405"/>
            <a:ext cx="865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Cards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6" idx="0"/>
            <a:endCxn id="4" idx="2"/>
          </p:cNvCxnSpPr>
          <p:nvPr/>
        </p:nvCxnSpPr>
        <p:spPr>
          <a:xfrm flipH="1" flipV="1">
            <a:off x="4152900" y="2190750"/>
            <a:ext cx="866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0264" y="158698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Heroes(Players)</a:t>
            </a:r>
            <a:endParaRPr lang="ru-RU" dirty="0"/>
          </a:p>
        </p:txBody>
      </p:sp>
      <p:cxnSp>
        <p:nvCxnSpPr>
          <p:cNvPr id="23" name="Прямая со стрелкой 22"/>
          <p:cNvCxnSpPr>
            <a:stCxn id="5" idx="3"/>
            <a:endCxn id="4" idx="1"/>
          </p:cNvCxnSpPr>
          <p:nvPr/>
        </p:nvCxnSpPr>
        <p:spPr>
          <a:xfrm>
            <a:off x="2819400" y="1771650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032164" y="2571750"/>
            <a:ext cx="1828800" cy="8382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bg1"/>
                </a:solidFill>
              </a:rPr>
              <a:t>Игровой </a:t>
            </a:r>
            <a:r>
              <a:rPr lang="ru-RU" dirty="0" smtClean="0">
                <a:solidFill>
                  <a:schemeClr val="bg1"/>
                </a:solidFill>
              </a:rPr>
              <a:t>процесс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18360" y="2756415"/>
            <a:ext cx="10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DataBase</a:t>
            </a:r>
            <a:endParaRPr lang="ru-RU" dirty="0"/>
          </a:p>
        </p:txBody>
      </p:sp>
      <p:cxnSp>
        <p:nvCxnSpPr>
          <p:cNvPr id="44" name="Прямая со стрелкой 43"/>
          <p:cNvCxnSpPr>
            <a:stCxn id="31" idx="3"/>
            <a:endCxn id="6" idx="1"/>
          </p:cNvCxnSpPr>
          <p:nvPr/>
        </p:nvCxnSpPr>
        <p:spPr>
          <a:xfrm>
            <a:off x="2860964" y="2990850"/>
            <a:ext cx="386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31" idx="0"/>
            <a:endCxn id="4" idx="2"/>
          </p:cNvCxnSpPr>
          <p:nvPr/>
        </p:nvCxnSpPr>
        <p:spPr>
          <a:xfrm flipV="1">
            <a:off x="1946564" y="2190750"/>
            <a:ext cx="2206336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1" idx="2"/>
            <a:endCxn id="11" idx="1"/>
          </p:cNvCxnSpPr>
          <p:nvPr/>
        </p:nvCxnSpPr>
        <p:spPr>
          <a:xfrm>
            <a:off x="1946564" y="3409950"/>
            <a:ext cx="1300596" cy="80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11" idx="0"/>
            <a:endCxn id="6" idx="2"/>
          </p:cNvCxnSpPr>
          <p:nvPr/>
        </p:nvCxnSpPr>
        <p:spPr>
          <a:xfrm flipV="1">
            <a:off x="4161560" y="3409950"/>
            <a:ext cx="0" cy="384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Прямоугольник 60"/>
          <p:cNvSpPr/>
          <p:nvPr/>
        </p:nvSpPr>
        <p:spPr>
          <a:xfrm>
            <a:off x="5678630" y="2571750"/>
            <a:ext cx="1828800" cy="8382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bg1"/>
                </a:solidFill>
              </a:rPr>
              <a:t>Игровой процесс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019800" y="2779752"/>
            <a:ext cx="140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Opponent</a:t>
            </a:r>
            <a:endParaRPr lang="ru-RU" dirty="0"/>
          </a:p>
        </p:txBody>
      </p:sp>
      <p:cxnSp>
        <p:nvCxnSpPr>
          <p:cNvPr id="66" name="Прямая со стрелкой 65"/>
          <p:cNvCxnSpPr>
            <a:stCxn id="6" idx="3"/>
            <a:endCxn id="61" idx="1"/>
          </p:cNvCxnSpPr>
          <p:nvPr/>
        </p:nvCxnSpPr>
        <p:spPr>
          <a:xfrm>
            <a:off x="5075960" y="2990850"/>
            <a:ext cx="602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61" idx="0"/>
            <a:endCxn id="4" idx="3"/>
          </p:cNvCxnSpPr>
          <p:nvPr/>
        </p:nvCxnSpPr>
        <p:spPr>
          <a:xfrm rot="16200000" flipV="1">
            <a:off x="5430115" y="1408835"/>
            <a:ext cx="800100" cy="15257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48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220</Words>
  <Application>Microsoft Office PowerPoint</Application>
  <PresentationFormat>Экран (16:9)</PresentationFormat>
  <Paragraphs>52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Индивидуальный проект  DarkHeroes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Yulia Bortsova</dc:creator>
  <cp:lastModifiedBy>Пользователь</cp:lastModifiedBy>
  <cp:revision>18</cp:revision>
  <dcterms:created xsi:type="dcterms:W3CDTF">2014-12-09T14:15:18Z</dcterms:created>
  <dcterms:modified xsi:type="dcterms:W3CDTF">2016-05-27T04:18:29Z</dcterms:modified>
</cp:coreProperties>
</file>