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2E50F2-55C2-438D-B921-1E44647AA1C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E0554B-4780-4573-BC34-02DD395F8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Lerton</a:t>
            </a:r>
            <a:r>
              <a:rPr lang="en-US" dirty="0" smtClean="0"/>
              <a:t> English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Lesson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Introducing ourselves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alphabet in English</a:t>
            </a:r>
          </a:p>
          <a:p>
            <a:r>
              <a:rPr lang="en-US" dirty="0" smtClean="0"/>
              <a:t>Personal pronouns</a:t>
            </a:r>
          </a:p>
          <a:p>
            <a:r>
              <a:rPr lang="en-US" dirty="0" smtClean="0"/>
              <a:t>Verb to be in present simple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alphabet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 smtClean="0"/>
              <a:t> A B C D E F G H I J K L M N O P</a:t>
            </a:r>
          </a:p>
          <a:p>
            <a:pPr algn="ctr">
              <a:buNone/>
            </a:pPr>
            <a:r>
              <a:rPr lang="en-US" sz="4000" dirty="0" smtClean="0"/>
              <a:t> Q R S T U V W X Y Z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Personal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381000" y="1447800"/>
            <a:ext cx="899160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		    I - first person</a:t>
            </a:r>
          </a:p>
          <a:p>
            <a:pPr algn="ctr">
              <a:buNone/>
            </a:pPr>
            <a:r>
              <a:rPr lang="en-US" dirty="0" smtClean="0"/>
              <a:t>				      YOU - </a:t>
            </a:r>
            <a:r>
              <a:rPr lang="en-US" dirty="0" err="1" smtClean="0"/>
              <a:t>secound</a:t>
            </a:r>
            <a:r>
              <a:rPr lang="en-US" dirty="0" smtClean="0"/>
              <a:t> person singular</a:t>
            </a:r>
          </a:p>
          <a:p>
            <a:pPr algn="ctr">
              <a:buNone/>
            </a:pPr>
            <a:r>
              <a:rPr lang="en-US" dirty="0" smtClean="0"/>
              <a:t>HE</a:t>
            </a:r>
          </a:p>
          <a:p>
            <a:pPr algn="ctr">
              <a:buNone/>
            </a:pPr>
            <a:r>
              <a:rPr lang="en-US" dirty="0" smtClean="0"/>
              <a:t>			       	      SHE    third person singular</a:t>
            </a:r>
          </a:p>
          <a:p>
            <a:pPr algn="ctr">
              <a:buNone/>
            </a:pPr>
            <a:r>
              <a:rPr lang="en-US" dirty="0" smtClean="0"/>
              <a:t>IT</a:t>
            </a:r>
          </a:p>
          <a:p>
            <a:pPr algn="ctr">
              <a:buNone/>
            </a:pPr>
            <a:r>
              <a:rPr lang="en-US" dirty="0" smtClean="0"/>
              <a:t>				    WE - first person plural</a:t>
            </a:r>
          </a:p>
          <a:p>
            <a:pPr algn="ctr">
              <a:buNone/>
            </a:pPr>
            <a:r>
              <a:rPr lang="en-US" dirty="0" smtClean="0"/>
              <a:t>					YOU  - </a:t>
            </a:r>
            <a:r>
              <a:rPr lang="en-US" dirty="0" err="1" smtClean="0"/>
              <a:t>secound</a:t>
            </a:r>
            <a:r>
              <a:rPr lang="en-US" dirty="0" smtClean="0"/>
              <a:t> person plural</a:t>
            </a:r>
          </a:p>
          <a:p>
            <a:pPr algn="ctr">
              <a:buNone/>
            </a:pPr>
            <a:r>
              <a:rPr lang="en-US" dirty="0" smtClean="0"/>
              <a:t>				    THEY - Third person plural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419600" y="2743200"/>
            <a:ext cx="3048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 to be present simple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– am</a:t>
            </a:r>
          </a:p>
          <a:p>
            <a:r>
              <a:rPr lang="en-US" dirty="0" smtClean="0"/>
              <a:t>You – are</a:t>
            </a:r>
          </a:p>
          <a:p>
            <a:r>
              <a:rPr lang="en-US" dirty="0" smtClean="0"/>
              <a:t>He </a:t>
            </a:r>
          </a:p>
          <a:p>
            <a:r>
              <a:rPr lang="en-US" dirty="0" smtClean="0"/>
              <a:t>She     Is</a:t>
            </a:r>
          </a:p>
          <a:p>
            <a:r>
              <a:rPr lang="en-US" dirty="0" smtClean="0"/>
              <a:t>IT</a:t>
            </a:r>
          </a:p>
          <a:p>
            <a:r>
              <a:rPr lang="en-US" dirty="0" smtClean="0"/>
              <a:t>We </a:t>
            </a:r>
          </a:p>
          <a:p>
            <a:r>
              <a:rPr lang="en-US" dirty="0" smtClean="0"/>
              <a:t> </a:t>
            </a:r>
            <a:r>
              <a:rPr lang="en-US" dirty="0" smtClean="0"/>
              <a:t>YOU         </a:t>
            </a:r>
            <a:r>
              <a:rPr lang="en-US" dirty="0" smtClean="0"/>
              <a:t>are</a:t>
            </a:r>
          </a:p>
          <a:p>
            <a:r>
              <a:rPr lang="en-US" dirty="0" smtClean="0"/>
              <a:t>They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I’m</a:t>
            </a:r>
          </a:p>
          <a:p>
            <a:r>
              <a:rPr lang="en-US" dirty="0" smtClean="0"/>
              <a:t>You’re</a:t>
            </a:r>
          </a:p>
          <a:p>
            <a:r>
              <a:rPr lang="en-US" dirty="0" smtClean="0"/>
              <a:t>He’s</a:t>
            </a:r>
          </a:p>
          <a:p>
            <a:r>
              <a:rPr lang="en-US" dirty="0" smtClean="0"/>
              <a:t>She’s</a:t>
            </a:r>
          </a:p>
          <a:p>
            <a:r>
              <a:rPr lang="en-US" dirty="0" smtClean="0"/>
              <a:t>It’s</a:t>
            </a:r>
          </a:p>
          <a:p>
            <a:r>
              <a:rPr lang="en-US" dirty="0" smtClean="0"/>
              <a:t>We’re</a:t>
            </a:r>
          </a:p>
          <a:p>
            <a:r>
              <a:rPr lang="en-US" dirty="0" smtClean="0"/>
              <a:t>You’re</a:t>
            </a:r>
          </a:p>
          <a:p>
            <a:r>
              <a:rPr lang="en-US" dirty="0" smtClean="0"/>
              <a:t>They’re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Long 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Short form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1600200" y="34290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1752600" y="4724400"/>
            <a:ext cx="2286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End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</TotalTime>
  <Words>90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Lerton English School</vt:lpstr>
      <vt:lpstr>Introducing ourselves </vt:lpstr>
      <vt:lpstr>Topics:</vt:lpstr>
      <vt:lpstr>The alphabet in English</vt:lpstr>
      <vt:lpstr>Personal pronouns</vt:lpstr>
      <vt:lpstr>Verb to be present simple</vt:lpstr>
      <vt:lpstr>End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Lerton English School</dc:title>
  <dc:creator>lerton josine</dc:creator>
  <cp:lastModifiedBy>lerton josine</cp:lastModifiedBy>
  <cp:revision>8</cp:revision>
  <dcterms:created xsi:type="dcterms:W3CDTF">2022-02-28T03:17:40Z</dcterms:created>
  <dcterms:modified xsi:type="dcterms:W3CDTF">2022-02-28T15:54:28Z</dcterms:modified>
</cp:coreProperties>
</file>