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D4A0CB-10E7-4E98-B175-EB14380E457C}" type="datetimeFigureOut">
              <a:rPr lang="en-US" smtClean="0"/>
              <a:pPr/>
              <a:t>8/2/2022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67C8EE-42E4-4C5F-84F0-C87AD6DFF0E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plit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Lerton</a:t>
            </a:r>
            <a:r>
              <a:rPr lang="en-US" dirty="0" smtClean="0"/>
              <a:t> English School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‘a’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indefinite article ‘</a:t>
            </a:r>
            <a:r>
              <a:rPr lang="en-US" b="1" u="sng" dirty="0" smtClean="0"/>
              <a:t>a</a:t>
            </a:r>
            <a:r>
              <a:rPr lang="en-US" dirty="0" smtClean="0"/>
              <a:t>’ is used when the sound of the first letter of the noun is of a consonant.</a:t>
            </a:r>
          </a:p>
          <a:p>
            <a:r>
              <a:rPr lang="en-US" dirty="0" smtClean="0"/>
              <a:t>Ex: Can u </a:t>
            </a:r>
            <a:r>
              <a:rPr lang="en-US" dirty="0" smtClean="0"/>
              <a:t>buy </a:t>
            </a:r>
            <a:r>
              <a:rPr lang="en-US" dirty="0" smtClean="0"/>
              <a:t>me </a:t>
            </a:r>
            <a:r>
              <a:rPr lang="en-US" b="1" u="sng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ar?</a:t>
            </a:r>
          </a:p>
          <a:p>
            <a:r>
              <a:rPr lang="en-US" dirty="0" smtClean="0"/>
              <a:t>Ex: He broke </a:t>
            </a:r>
            <a:r>
              <a:rPr lang="en-US" b="1" u="sng" dirty="0" smtClean="0"/>
              <a:t>a</a:t>
            </a:r>
            <a:r>
              <a:rPr lang="en-US" dirty="0" smtClean="0"/>
              <a:t> cup!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‘an’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indefinite article ‘</a:t>
            </a:r>
            <a:r>
              <a:rPr lang="en-US" b="1" u="sng" dirty="0" smtClean="0"/>
              <a:t>an’</a:t>
            </a:r>
            <a:r>
              <a:rPr lang="en-US" dirty="0" smtClean="0"/>
              <a:t> is used when the sound of the first letter of the noun is of a vowel.</a:t>
            </a:r>
          </a:p>
          <a:p>
            <a:endParaRPr lang="en-US" dirty="0"/>
          </a:p>
          <a:p>
            <a:r>
              <a:rPr lang="en-US" dirty="0" smtClean="0"/>
              <a:t>Ex: She took off </a:t>
            </a:r>
            <a:r>
              <a:rPr lang="en-US" b="1" u="sng" dirty="0" smtClean="0"/>
              <a:t>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range from the tree.</a:t>
            </a:r>
          </a:p>
          <a:p>
            <a:r>
              <a:rPr lang="en-US" dirty="0" smtClean="0"/>
              <a:t>Ex: Call </a:t>
            </a:r>
            <a:r>
              <a:rPr lang="en-US" b="1" u="sng" dirty="0" smtClean="0"/>
              <a:t>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mbulance!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Demonstrative pronouns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Pronouns that point to something, it is, words that we use to indicate to something and they are:</a:t>
            </a:r>
          </a:p>
          <a:p>
            <a:endParaRPr lang="en-US" dirty="0" smtClean="0"/>
          </a:p>
          <a:p>
            <a:r>
              <a:rPr lang="en-US" dirty="0" smtClean="0"/>
              <a:t>This;</a:t>
            </a:r>
          </a:p>
          <a:p>
            <a:r>
              <a:rPr lang="en-US" dirty="0" smtClean="0"/>
              <a:t>These;</a:t>
            </a:r>
          </a:p>
          <a:p>
            <a:r>
              <a:rPr lang="en-US" dirty="0" smtClean="0"/>
              <a:t>That;</a:t>
            </a:r>
          </a:p>
          <a:p>
            <a:r>
              <a:rPr lang="en-US" dirty="0" smtClean="0"/>
              <a:t>Those.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35563"/>
          </a:xfrm>
        </p:spPr>
        <p:txBody>
          <a:bodyPr/>
          <a:lstStyle/>
          <a:p>
            <a:r>
              <a:rPr lang="en-US" dirty="0" smtClean="0"/>
              <a:t>There is 2  demonstrative pronouns which can change from singular to plural, the are:</a:t>
            </a:r>
          </a:p>
          <a:p>
            <a:endParaRPr lang="en-US" dirty="0" smtClean="0"/>
          </a:p>
          <a:p>
            <a:r>
              <a:rPr lang="en-US" dirty="0" smtClean="0"/>
              <a:t>This – Singular   These – Plural</a:t>
            </a:r>
          </a:p>
          <a:p>
            <a:r>
              <a:rPr lang="en-US" dirty="0" smtClean="0"/>
              <a:t>That – Singular Those - Plural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/These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the object/s is/are next to you.</a:t>
            </a:r>
          </a:p>
          <a:p>
            <a:endParaRPr lang="en-US" dirty="0" smtClean="0"/>
          </a:p>
          <a:p>
            <a:r>
              <a:rPr lang="en-US" dirty="0" smtClean="0"/>
              <a:t>Ex: This is my pen.</a:t>
            </a:r>
          </a:p>
          <a:p>
            <a:r>
              <a:rPr lang="en-US" dirty="0" smtClean="0"/>
              <a:t>Ex: These are </a:t>
            </a:r>
            <a:r>
              <a:rPr lang="en-US" smtClean="0"/>
              <a:t>my </a:t>
            </a:r>
            <a:r>
              <a:rPr lang="en-US" smtClean="0"/>
              <a:t>pens.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That/Those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when the object/s is/are far.</a:t>
            </a:r>
          </a:p>
          <a:p>
            <a:endParaRPr lang="en-US" dirty="0"/>
          </a:p>
          <a:p>
            <a:r>
              <a:rPr lang="en-US" dirty="0" smtClean="0"/>
              <a:t>Ex: That is my house.</a:t>
            </a:r>
          </a:p>
          <a:p>
            <a:r>
              <a:rPr lang="en-US" dirty="0" smtClean="0"/>
              <a:t>Ex: Those are my marbles.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Definite articles</a:t>
            </a:r>
          </a:p>
          <a:p>
            <a:r>
              <a:rPr lang="en-US" dirty="0" smtClean="0"/>
              <a:t>Indefinite articles</a:t>
            </a:r>
          </a:p>
          <a:p>
            <a:r>
              <a:rPr lang="en-US" dirty="0" smtClean="0"/>
              <a:t>Demonstrative pronouns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Definite articles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Definite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often applied before a noun when we believe that  the reader/listener know what we are referring to, it is, when there is </a:t>
            </a:r>
            <a:r>
              <a:rPr lang="en-US" b="1" u="sng" dirty="0" smtClean="0"/>
              <a:t>only one </a:t>
            </a:r>
            <a:r>
              <a:rPr lang="en-US" dirty="0" smtClean="0"/>
              <a:t>of it.</a:t>
            </a:r>
          </a:p>
          <a:p>
            <a:r>
              <a:rPr lang="en-US" dirty="0" smtClean="0"/>
              <a:t>Ex: Did u see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 blue rubber on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 table?</a:t>
            </a:r>
          </a:p>
          <a:p>
            <a:r>
              <a:rPr lang="en-US" dirty="0" smtClean="0"/>
              <a:t>Ex: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dirty="0" smtClean="0"/>
              <a:t> girl in that car is awesome!</a:t>
            </a:r>
          </a:p>
          <a:p>
            <a:r>
              <a:rPr lang="en-US" dirty="0" smtClean="0"/>
              <a:t>There is only one definite article in English which is “THE”.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305800" cy="1143000"/>
          </a:xfrm>
        </p:spPr>
        <p:txBody>
          <a:bodyPr/>
          <a:lstStyle/>
          <a:p>
            <a:pPr algn="ctr"/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Pronunciation</a:t>
            </a:r>
            <a:endParaRPr lang="pt-P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Using with a consonant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PT" dirty="0" smtClean="0"/>
              <a:t>Using with a vowel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pt-PT" dirty="0" smtClean="0"/>
              <a:t>Ex.: The teacher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smtClean="0"/>
              <a:t>Ex.: The apple</a:t>
            </a:r>
            <a:endParaRPr lang="pt-PT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Indefinite articles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indefinite articles are used before a noun when the reader don’t know which one we are referring to, it is, when there is more then one of it, they are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bg1"/>
                </a:solidFill>
              </a:rPr>
              <a:t>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lang="en-US" dirty="0" smtClean="0"/>
              <a:t> apple fell on my head, it hurts.</a:t>
            </a:r>
          </a:p>
          <a:p>
            <a:r>
              <a:rPr lang="en-US" dirty="0" smtClean="0"/>
              <a:t>Ex: </a:t>
            </a:r>
            <a:r>
              <a:rPr lang="en-US" dirty="0" smtClean="0"/>
              <a:t>Bring </a:t>
            </a:r>
            <a:r>
              <a:rPr lang="en-US" dirty="0" smtClean="0"/>
              <a:t>me </a:t>
            </a:r>
            <a:r>
              <a:rPr lang="en-US" b="1" dirty="0" smtClean="0">
                <a:solidFill>
                  <a:schemeClr val="bg1"/>
                </a:solidFill>
              </a:rPr>
              <a:t>an</a:t>
            </a:r>
            <a:r>
              <a:rPr lang="en-US" dirty="0" smtClean="0"/>
              <a:t> egg.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Usage of ‘a’ and ‘an’</a:t>
            </a:r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</TotalTime>
  <Words>368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Lerton English School</vt:lpstr>
      <vt:lpstr>Topics</vt:lpstr>
      <vt:lpstr>Definite articles</vt:lpstr>
      <vt:lpstr>Definite articles</vt:lpstr>
      <vt:lpstr>Pronunciation</vt:lpstr>
      <vt:lpstr>Slide 6</vt:lpstr>
      <vt:lpstr>Indefinite articles</vt:lpstr>
      <vt:lpstr>Indefinite articles</vt:lpstr>
      <vt:lpstr>Usage of ‘a’ and ‘an’</vt:lpstr>
      <vt:lpstr>Usage of ‘a’</vt:lpstr>
      <vt:lpstr>Usage of ‘an’</vt:lpstr>
      <vt:lpstr>Demonstrative pronouns</vt:lpstr>
      <vt:lpstr>Definition</vt:lpstr>
      <vt:lpstr>Slide 14</vt:lpstr>
      <vt:lpstr>This /These</vt:lpstr>
      <vt:lpstr>That/Those</vt:lpstr>
      <vt:lpstr>End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Lerton English School</dc:title>
  <dc:creator>lerton josine</dc:creator>
  <cp:lastModifiedBy>lerton josine</cp:lastModifiedBy>
  <cp:revision>10</cp:revision>
  <dcterms:created xsi:type="dcterms:W3CDTF">2022-03-01T03:12:50Z</dcterms:created>
  <dcterms:modified xsi:type="dcterms:W3CDTF">2022-08-02T12:20:51Z</dcterms:modified>
</cp:coreProperties>
</file>