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3F4ACF-784B-4A3B-BA1E-8C379E766F5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AD995DB-B44D-491A-97A4-07E43AB00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Lerton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nglish School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often used to show position or order.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Ex: I won </a:t>
            </a:r>
            <a:r>
              <a:rPr lang="en-US" b="1" dirty="0" smtClean="0"/>
              <a:t>first</a:t>
            </a:r>
            <a:r>
              <a:rPr lang="en-US" dirty="0" smtClean="0"/>
              <a:t> place in Olympic games.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r>
                        <a:rPr lang="en-US" baseline="0" dirty="0" smtClean="0"/>
                        <a:t>  written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Extensive form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1st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Fourth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Fifth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Sixth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seventh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Possessive adjectives</a:t>
            </a:r>
          </a:p>
          <a:p>
            <a:r>
              <a:rPr lang="en-US" dirty="0" smtClean="0"/>
              <a:t>Possessive pronouns</a:t>
            </a:r>
          </a:p>
          <a:p>
            <a:r>
              <a:rPr lang="en-US" dirty="0" smtClean="0"/>
              <a:t>Ordinary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Possessive adjectives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Possessive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possessive </a:t>
            </a:r>
            <a:r>
              <a:rPr lang="en-US" dirty="0" smtClean="0"/>
              <a:t>adjectives are </a:t>
            </a:r>
            <a:r>
              <a:rPr lang="en-US" dirty="0" smtClean="0"/>
              <a:t>used to express possession or ownership</a:t>
            </a:r>
          </a:p>
          <a:p>
            <a:endParaRPr lang="en-US" dirty="0"/>
          </a:p>
          <a:p>
            <a:r>
              <a:rPr lang="en-US" dirty="0" smtClean="0"/>
              <a:t>Ex: This is </a:t>
            </a:r>
            <a:r>
              <a:rPr lang="en-US" b="1" dirty="0" smtClean="0"/>
              <a:t>my</a:t>
            </a:r>
            <a:r>
              <a:rPr lang="en-US" dirty="0" smtClean="0"/>
              <a:t> car.</a:t>
            </a:r>
          </a:p>
          <a:p>
            <a:r>
              <a:rPr lang="en-US" dirty="0" smtClean="0"/>
              <a:t>Ex: That is </a:t>
            </a:r>
            <a:r>
              <a:rPr lang="en-US" b="1" dirty="0" smtClean="0"/>
              <a:t>your</a:t>
            </a:r>
            <a:r>
              <a:rPr lang="en-US" dirty="0" smtClean="0"/>
              <a:t> friend.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Possessive pronouns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Possessive </a:t>
            </a:r>
            <a:r>
              <a:rPr lang="en-US" dirty="0" smtClean="0"/>
              <a:t>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use a possessive </a:t>
            </a:r>
            <a:r>
              <a:rPr lang="en-US" dirty="0" smtClean="0"/>
              <a:t>pronoun instead </a:t>
            </a:r>
            <a:r>
              <a:rPr lang="en-US" dirty="0" smtClean="0"/>
              <a:t>of a full noun to avoid repeating </a:t>
            </a:r>
            <a:r>
              <a:rPr lang="en-US" dirty="0" smtClean="0"/>
              <a:t>nouns.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Ex: </a:t>
            </a:r>
            <a:r>
              <a:rPr lang="en-US" dirty="0" smtClean="0"/>
              <a:t>This is </a:t>
            </a:r>
            <a:r>
              <a:rPr lang="en-US" dirty="0" smtClean="0"/>
              <a:t>my friend, where is your friend?</a:t>
            </a:r>
          </a:p>
          <a:p>
            <a:pPr algn="ctr">
              <a:buNone/>
            </a:pPr>
            <a:r>
              <a:rPr lang="en-US" dirty="0" smtClean="0"/>
              <a:t>Turns to</a:t>
            </a:r>
          </a:p>
          <a:p>
            <a:r>
              <a:rPr lang="en-US" dirty="0" smtClean="0"/>
              <a:t>Ex: This is my friend, where is yours?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Possessive pronouns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We can use a possessive pronoun after </a:t>
            </a:r>
            <a:r>
              <a:rPr lang="pt-PT" b="1" dirty="0" smtClean="0"/>
              <a:t>of</a:t>
            </a:r>
            <a:r>
              <a:rPr lang="pt-PT" dirty="0" smtClean="0"/>
              <a:t>.</a:t>
            </a:r>
          </a:p>
          <a:p>
            <a:r>
              <a:rPr lang="pt-PT" dirty="0" smtClean="0"/>
              <a:t>Ex.: Michel is one </a:t>
            </a:r>
            <a:r>
              <a:rPr lang="pt-PT" b="1" dirty="0" smtClean="0"/>
              <a:t>of</a:t>
            </a:r>
            <a:r>
              <a:rPr lang="pt-PT" dirty="0" smtClean="0"/>
              <a:t> my friends; </a:t>
            </a:r>
          </a:p>
          <a:p>
            <a:pPr lvl="2"/>
            <a:r>
              <a:rPr lang="pt-PT" dirty="0" smtClean="0"/>
              <a:t>turn to</a:t>
            </a:r>
          </a:p>
          <a:p>
            <a:r>
              <a:rPr lang="pt-PT" dirty="0" smtClean="0"/>
              <a:t>Michel is a friend </a:t>
            </a:r>
            <a:r>
              <a:rPr lang="pt-PT" b="1" dirty="0" smtClean="0"/>
              <a:t>of</a:t>
            </a:r>
            <a:r>
              <a:rPr lang="pt-PT" dirty="0" smtClean="0"/>
              <a:t> </a:t>
            </a:r>
            <a:r>
              <a:rPr lang="pt-PT" b="1" dirty="0" smtClean="0"/>
              <a:t>mine</a:t>
            </a:r>
            <a:r>
              <a:rPr lang="pt-PT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pronoun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pronouns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Possessive</a:t>
                      </a:r>
                      <a:r>
                        <a:rPr lang="en-US" baseline="0" dirty="0" smtClean="0"/>
                        <a:t> adjectives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Possessive pronouns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My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Mine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Your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Yours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Him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Hers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Yours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They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their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theirs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Ordinary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</TotalTime>
  <Words>185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Lerton English School</vt:lpstr>
      <vt:lpstr>Topics</vt:lpstr>
      <vt:lpstr>Possessive adjectives</vt:lpstr>
      <vt:lpstr>Possessive adjectives</vt:lpstr>
      <vt:lpstr>Possessive pronouns</vt:lpstr>
      <vt:lpstr>Possessive pronouns</vt:lpstr>
      <vt:lpstr>Possessive pronouns</vt:lpstr>
      <vt:lpstr>Slide 8</vt:lpstr>
      <vt:lpstr>Ordinary numbers</vt:lpstr>
      <vt:lpstr>Ordinary numbers</vt:lpstr>
      <vt:lpstr>Slide 11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Lerton English School</dc:title>
  <dc:creator>lerton josine</dc:creator>
  <cp:lastModifiedBy>lerton josine</cp:lastModifiedBy>
  <cp:revision>11</cp:revision>
  <dcterms:created xsi:type="dcterms:W3CDTF">2022-03-02T03:39:32Z</dcterms:created>
  <dcterms:modified xsi:type="dcterms:W3CDTF">2022-08-11T06:09:22Z</dcterms:modified>
</cp:coreProperties>
</file>