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bomb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bomb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bomb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bomb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  <p:sndAc>
      <p:stSnd>
        <p:snd r:embed="rId1" name="bomb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bomb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  <p:sndAc>
      <p:stSnd>
        <p:snd r:embed="rId1" name="bomb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bomb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ssolve/>
    <p:sndAc>
      <p:stSnd>
        <p:snd r:embed="rId1" name="bomb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  <p:sndAc>
      <p:stSnd>
        <p:snd r:embed="rId1" name="bomb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ssolve/>
    <p:sndAc>
      <p:stSnd>
        <p:snd r:embed="rId1" name="bomb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16D45EC-464D-40E1-BD5B-D7B7CFE7FDF1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27E7435-12CE-43B6-9F31-3BFE4567D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dissolve/>
    <p:sndAc>
      <p:stSnd>
        <p:snd r:embed="rId13" name="bomb.wav"/>
      </p:stSnd>
    </p:sndAc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Lerton</a:t>
            </a:r>
            <a:r>
              <a:rPr lang="en-US" dirty="0" smtClean="0"/>
              <a:t> English Schoo</a:t>
            </a:r>
            <a:r>
              <a:rPr lang="en-US" dirty="0"/>
              <a:t>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Ms.B: I live at triunfo, and you?</a:t>
            </a:r>
          </a:p>
          <a:p>
            <a:r>
              <a:rPr lang="en-US" dirty="0" smtClean="0"/>
              <a:t>Mr.A: I live at Chamanculo.</a:t>
            </a:r>
          </a:p>
          <a:p>
            <a:r>
              <a:rPr lang="en-US" dirty="0" smtClean="0"/>
              <a:t>Ms.B: How old are you?</a:t>
            </a:r>
          </a:p>
          <a:p>
            <a:r>
              <a:rPr lang="en-US" dirty="0" smtClean="0"/>
              <a:t>Mr.A: I am 32 years old, and you?</a:t>
            </a:r>
          </a:p>
          <a:p>
            <a:r>
              <a:rPr lang="en-US" dirty="0" smtClean="0"/>
              <a:t>Ms.B: Wau, I am 32 too.</a:t>
            </a:r>
          </a:p>
          <a:p>
            <a:r>
              <a:rPr lang="en-US" dirty="0" smtClean="0"/>
              <a:t>Mr.A: Nice to meet you!</a:t>
            </a:r>
          </a:p>
          <a:p>
            <a:r>
              <a:rPr lang="en-US" dirty="0" smtClean="0"/>
              <a:t>Ms.B: Nice to meet you too!</a:t>
            </a:r>
          </a:p>
          <a:p>
            <a:r>
              <a:rPr lang="en-US" dirty="0" smtClean="0"/>
              <a:t>Mr.A: bye bye!</a:t>
            </a:r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Vocabulary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dirty="0" smtClean="0"/>
              <a:t>Meet – Conhecer, encontrar.</a:t>
            </a:r>
          </a:p>
          <a:p>
            <a:pPr>
              <a:buNone/>
            </a:pPr>
            <a:r>
              <a:rPr lang="pt-PT" dirty="0" smtClean="0"/>
              <a:t>Meaning – significado</a:t>
            </a:r>
          </a:p>
          <a:p>
            <a:pPr>
              <a:buNone/>
            </a:pPr>
            <a:r>
              <a:rPr lang="pt-PT" dirty="0" smtClean="0"/>
              <a:t>Beg – Implorar</a:t>
            </a:r>
          </a:p>
          <a:p>
            <a:pPr>
              <a:buNone/>
            </a:pPr>
            <a:r>
              <a:rPr lang="pt-PT" dirty="0" smtClean="0"/>
              <a:t>Pardon – perdão</a:t>
            </a:r>
          </a:p>
          <a:p>
            <a:pPr>
              <a:buNone/>
            </a:pPr>
            <a:endParaRPr lang="pt-PT" dirty="0" smtClean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words</a:t>
            </a:r>
          </a:p>
          <a:p>
            <a:r>
              <a:rPr lang="en-US" dirty="0" smtClean="0"/>
              <a:t>Usual questions in the classroom</a:t>
            </a:r>
          </a:p>
          <a:p>
            <a:r>
              <a:rPr lang="en-US" dirty="0" smtClean="0"/>
              <a:t>Conversation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Question words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words used to make questions, </a:t>
            </a:r>
            <a:r>
              <a:rPr lang="en-US" dirty="0" smtClean="0"/>
              <a:t>they are also called </a:t>
            </a:r>
            <a:r>
              <a:rPr lang="en-US" dirty="0" err="1" smtClean="0"/>
              <a:t>wh</a:t>
            </a:r>
            <a:r>
              <a:rPr lang="en-US" dirty="0" smtClean="0"/>
              <a:t>-words because most of them start with wh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Ex: Who is that man.</a:t>
            </a:r>
          </a:p>
          <a:p>
            <a:endParaRPr lang="en-US" dirty="0"/>
          </a:p>
          <a:p>
            <a:r>
              <a:rPr lang="en-US" dirty="0" smtClean="0"/>
              <a:t>Ex: where were you?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 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oquê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Asking</a:t>
                      </a:r>
                      <a:r>
                        <a:rPr lang="en-US" baseline="0" dirty="0" smtClean="0"/>
                        <a:t> what or which 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Quando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Porquê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 </a:t>
                      </a:r>
                      <a:r>
                        <a:rPr lang="en-US" dirty="0" err="1" smtClean="0"/>
                        <a:t>quem</a:t>
                      </a:r>
                      <a:r>
                        <a:rPr lang="en-US" dirty="0" smtClean="0"/>
                        <a:t> é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Usual questions in the classroom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 questions in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meaning of …?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The meaning of […] is […].</a:t>
            </a:r>
          </a:p>
          <a:p>
            <a:r>
              <a:rPr lang="en-US" dirty="0" smtClean="0"/>
              <a:t>Can you repeat please?</a:t>
            </a:r>
          </a:p>
          <a:p>
            <a:r>
              <a:rPr lang="en-US" dirty="0" smtClean="0"/>
              <a:t>Beg your pardon.</a:t>
            </a:r>
          </a:p>
          <a:p>
            <a:r>
              <a:rPr lang="en-US" dirty="0" smtClean="0"/>
              <a:t>Can I go to the toilet?</a:t>
            </a:r>
          </a:p>
          <a:p>
            <a:r>
              <a:rPr lang="en-US" dirty="0" smtClean="0"/>
              <a:t>How can I say […] in English?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1143000"/>
          </a:xfrm>
        </p:spPr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Mr.A: Good morning.</a:t>
            </a:r>
          </a:p>
          <a:p>
            <a:r>
              <a:rPr lang="en-US" dirty="0" smtClean="0"/>
              <a:t>Ms.B: Good morning, how are you?</a:t>
            </a:r>
          </a:p>
          <a:p>
            <a:r>
              <a:rPr lang="en-US" dirty="0" smtClean="0"/>
              <a:t>Mr.A: I’m very good, and you?</a:t>
            </a:r>
          </a:p>
          <a:p>
            <a:r>
              <a:rPr lang="en-US" dirty="0" smtClean="0"/>
              <a:t>Ms.B: I’m fine.</a:t>
            </a:r>
          </a:p>
          <a:p>
            <a:r>
              <a:rPr lang="en-US" dirty="0" smtClean="0"/>
              <a:t>Mr.A: Where are you from?</a:t>
            </a:r>
          </a:p>
          <a:p>
            <a:r>
              <a:rPr lang="en-US" dirty="0" smtClean="0"/>
              <a:t>Ms.B: I’m from Botswana, and you?</a:t>
            </a:r>
          </a:p>
          <a:p>
            <a:r>
              <a:rPr lang="en-US" dirty="0" smtClean="0"/>
              <a:t>Mr.A: I’m from Mozambique, where do you live?</a:t>
            </a:r>
          </a:p>
        </p:txBody>
      </p:sp>
    </p:spTree>
  </p:cSld>
  <p:clrMapOvr>
    <a:masterClrMapping/>
  </p:clrMapOvr>
  <p:transition spd="slow">
    <p:dissolve/>
    <p:sndAc>
      <p:stSnd>
        <p:snd r:embed="rId2" name="bomb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130</TotalTime>
  <Words>263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Lerton English School</vt:lpstr>
      <vt:lpstr>Topics</vt:lpstr>
      <vt:lpstr>Question words</vt:lpstr>
      <vt:lpstr>Questions words</vt:lpstr>
      <vt:lpstr>Question words</vt:lpstr>
      <vt:lpstr>Usual questions in the classroom</vt:lpstr>
      <vt:lpstr>Usual questions in the classroom</vt:lpstr>
      <vt:lpstr>Conversation</vt:lpstr>
      <vt:lpstr>Conversation</vt:lpstr>
      <vt:lpstr>Conversation</vt:lpstr>
      <vt:lpstr>Vocabulary</vt:lpstr>
      <vt:lpstr>End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Lerton English School</dc:title>
  <dc:creator>lerton josine</dc:creator>
  <cp:lastModifiedBy>lerton josine</cp:lastModifiedBy>
  <cp:revision>9</cp:revision>
  <dcterms:created xsi:type="dcterms:W3CDTF">2022-03-03T09:51:24Z</dcterms:created>
  <dcterms:modified xsi:type="dcterms:W3CDTF">2022-08-04T09:14:06Z</dcterms:modified>
</cp:coreProperties>
</file>