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P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sp>
        <p:nvSpPr>
          <p:cNvPr id="4" name="Date Placeholder 3"/>
          <p:cNvSpPr>
            <a:spLocks noGrp="1"/>
          </p:cNvSpPr>
          <p:nvPr>
            <p:ph type="dt" sz="half" idx="10"/>
          </p:nvPr>
        </p:nvSpPr>
        <p:spPr/>
        <p:txBody>
          <a:bodyPr/>
          <a:lstStyle/>
          <a:p>
            <a:fld id="{C3FB7FFC-EEC6-4911-8438-CE6EA2F7A408}" type="datetimeFigureOut">
              <a:rPr lang="pt-PT" smtClean="0"/>
              <a:t>16/08/2022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15E01F2D-F19A-4487-8C8D-3BFEA6FDC782}" type="slidenum">
              <a:rPr lang="pt-PT" smtClean="0"/>
              <a:t>‹#›</a:t>
            </a:fld>
            <a:endParaRPr lang="pt-P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C3FB7FFC-EEC6-4911-8438-CE6EA2F7A408}" type="datetimeFigureOut">
              <a:rPr lang="pt-PT" smtClean="0"/>
              <a:t>16/08/2022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15E01F2D-F19A-4487-8C8D-3BFEA6FDC782}" type="slidenum">
              <a:rPr lang="pt-PT" smtClean="0"/>
              <a:t>‹#›</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P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C3FB7FFC-EEC6-4911-8438-CE6EA2F7A408}" type="datetimeFigureOut">
              <a:rPr lang="pt-PT" smtClean="0"/>
              <a:t>16/08/2022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15E01F2D-F19A-4487-8C8D-3BFEA6FDC782}" type="slidenum">
              <a:rPr lang="pt-PT" smtClean="0"/>
              <a:t>‹#›</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C3FB7FFC-EEC6-4911-8438-CE6EA2F7A408}" type="datetimeFigureOut">
              <a:rPr lang="pt-PT" smtClean="0"/>
              <a:t>16/08/2022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15E01F2D-F19A-4487-8C8D-3BFEA6FDC782}" type="slidenum">
              <a:rPr lang="pt-PT" smtClean="0"/>
              <a:t>‹#›</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FB7FFC-EEC6-4911-8438-CE6EA2F7A408}" type="datetimeFigureOut">
              <a:rPr lang="pt-PT" smtClean="0"/>
              <a:t>16/08/2022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15E01F2D-F19A-4487-8C8D-3BFEA6FDC782}" type="slidenum">
              <a:rPr lang="pt-PT" smtClean="0"/>
              <a:t>‹#›</a:t>
            </a:fld>
            <a:endParaRPr lang="pt-P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Date Placeholder 4"/>
          <p:cNvSpPr>
            <a:spLocks noGrp="1"/>
          </p:cNvSpPr>
          <p:nvPr>
            <p:ph type="dt" sz="half" idx="10"/>
          </p:nvPr>
        </p:nvSpPr>
        <p:spPr/>
        <p:txBody>
          <a:bodyPr/>
          <a:lstStyle/>
          <a:p>
            <a:fld id="{C3FB7FFC-EEC6-4911-8438-CE6EA2F7A408}" type="datetimeFigureOut">
              <a:rPr lang="pt-PT" smtClean="0"/>
              <a:t>16/08/2022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15E01F2D-F19A-4487-8C8D-3BFEA6FDC782}" type="slidenum">
              <a:rPr lang="pt-PT" smtClean="0"/>
              <a:t>‹#›</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P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7" name="Date Placeholder 6"/>
          <p:cNvSpPr>
            <a:spLocks noGrp="1"/>
          </p:cNvSpPr>
          <p:nvPr>
            <p:ph type="dt" sz="half" idx="10"/>
          </p:nvPr>
        </p:nvSpPr>
        <p:spPr/>
        <p:txBody>
          <a:bodyPr/>
          <a:lstStyle/>
          <a:p>
            <a:fld id="{C3FB7FFC-EEC6-4911-8438-CE6EA2F7A408}" type="datetimeFigureOut">
              <a:rPr lang="pt-PT" smtClean="0"/>
              <a:t>16/08/2022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15E01F2D-F19A-4487-8C8D-3BFEA6FDC782}" type="slidenum">
              <a:rPr lang="pt-PT" smtClean="0"/>
              <a:t>‹#›</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Date Placeholder 2"/>
          <p:cNvSpPr>
            <a:spLocks noGrp="1"/>
          </p:cNvSpPr>
          <p:nvPr>
            <p:ph type="dt" sz="half" idx="10"/>
          </p:nvPr>
        </p:nvSpPr>
        <p:spPr/>
        <p:txBody>
          <a:bodyPr/>
          <a:lstStyle/>
          <a:p>
            <a:fld id="{C3FB7FFC-EEC6-4911-8438-CE6EA2F7A408}" type="datetimeFigureOut">
              <a:rPr lang="pt-PT" smtClean="0"/>
              <a:t>16/08/2022</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15E01F2D-F19A-4487-8C8D-3BFEA6FDC782}" type="slidenum">
              <a:rPr lang="pt-PT" smtClean="0"/>
              <a:t>‹#›</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B7FFC-EEC6-4911-8438-CE6EA2F7A408}" type="datetimeFigureOut">
              <a:rPr lang="pt-PT" smtClean="0"/>
              <a:t>16/08/2022</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15E01F2D-F19A-4487-8C8D-3BFEA6FDC782}" type="slidenum">
              <a:rPr lang="pt-PT" smtClean="0"/>
              <a:t>‹#›</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B7FFC-EEC6-4911-8438-CE6EA2F7A408}" type="datetimeFigureOut">
              <a:rPr lang="pt-PT" smtClean="0"/>
              <a:t>16/08/2022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15E01F2D-F19A-4487-8C8D-3BFEA6FDC782}" type="slidenum">
              <a:rPr lang="pt-PT" smtClean="0"/>
              <a:t>‹#›</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B7FFC-EEC6-4911-8438-CE6EA2F7A408}" type="datetimeFigureOut">
              <a:rPr lang="pt-PT" smtClean="0"/>
              <a:t>16/08/2022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15E01F2D-F19A-4487-8C8D-3BFEA6FDC782}" type="slidenum">
              <a:rPr lang="pt-PT" smtClean="0"/>
              <a:t>‹#›</a:t>
            </a:fld>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B7FFC-EEC6-4911-8438-CE6EA2F7A408}" type="datetimeFigureOut">
              <a:rPr lang="pt-PT" smtClean="0"/>
              <a:t>16/08/2022</a:t>
            </a:fld>
            <a:endParaRPr lang="pt-P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01F2D-F19A-4487-8C8D-3BFEA6FDC782}" type="slidenum">
              <a:rPr lang="pt-PT" smtClean="0"/>
              <a:t>‹#›</a:t>
            </a:fld>
            <a:endParaRPr lang="pt-P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PT" dirty="0" smtClean="0"/>
              <a:t>Oral test</a:t>
            </a:r>
            <a:endParaRPr lang="pt-PT" dirty="0"/>
          </a:p>
        </p:txBody>
      </p:sp>
      <p:sp>
        <p:nvSpPr>
          <p:cNvPr id="3" name="Subtitle 2"/>
          <p:cNvSpPr>
            <a:spLocks noGrp="1"/>
          </p:cNvSpPr>
          <p:nvPr>
            <p:ph type="subTitle" idx="1"/>
          </p:nvPr>
        </p:nvSpPr>
        <p:spPr/>
        <p:txBody>
          <a:bodyPr/>
          <a:lstStyle/>
          <a:p>
            <a:endParaRPr lang="pt-P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Eighth quetion</a:t>
            </a:r>
            <a:endParaRPr lang="pt-PT" dirty="0"/>
          </a:p>
        </p:txBody>
      </p:sp>
      <p:sp>
        <p:nvSpPr>
          <p:cNvPr id="3" name="Content Placeholder 2"/>
          <p:cNvSpPr>
            <a:spLocks noGrp="1"/>
          </p:cNvSpPr>
          <p:nvPr>
            <p:ph idx="1"/>
          </p:nvPr>
        </p:nvSpPr>
        <p:spPr/>
        <p:txBody>
          <a:bodyPr/>
          <a:lstStyle/>
          <a:p>
            <a:r>
              <a:rPr lang="pt-PT" smtClean="0"/>
              <a:t>Tell the quetion</a:t>
            </a:r>
            <a:endParaRPr lang="pt-P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Term of avaliation</a:t>
            </a:r>
            <a:endParaRPr lang="pt-PT" dirty="0"/>
          </a:p>
        </p:txBody>
      </p:sp>
      <p:sp>
        <p:nvSpPr>
          <p:cNvPr id="3" name="Content Placeholder 2"/>
          <p:cNvSpPr>
            <a:spLocks noGrp="1"/>
          </p:cNvSpPr>
          <p:nvPr>
            <p:ph idx="1"/>
          </p:nvPr>
        </p:nvSpPr>
        <p:spPr/>
        <p:txBody>
          <a:bodyPr/>
          <a:lstStyle/>
          <a:p>
            <a:r>
              <a:rPr lang="pt-PT" dirty="0" smtClean="0"/>
              <a:t>The student will have to answer some quetions related to the topics seen through the lessons and the assimilation level will be calculated by percentage and the student will pass if he catch up over 80% right.</a:t>
            </a:r>
            <a:endParaRPr lang="pt-P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PT" dirty="0" smtClean="0"/>
              <a:t>First quetion</a:t>
            </a:r>
            <a:endParaRPr lang="pt-PT" dirty="0"/>
          </a:p>
        </p:txBody>
      </p:sp>
      <p:sp>
        <p:nvSpPr>
          <p:cNvPr id="3" name="Subtitle 2"/>
          <p:cNvSpPr>
            <a:spLocks noGrp="1"/>
          </p:cNvSpPr>
          <p:nvPr>
            <p:ph type="subTitle" idx="1"/>
          </p:nvPr>
        </p:nvSpPr>
        <p:spPr/>
        <p:txBody>
          <a:bodyPr/>
          <a:lstStyle/>
          <a:p>
            <a:r>
              <a:rPr lang="pt-PT" dirty="0" smtClean="0"/>
              <a:t>What are the personal pronouns?</a:t>
            </a:r>
            <a:endParaRPr lang="pt-P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Second quetion</a:t>
            </a:r>
            <a:endParaRPr lang="pt-PT" dirty="0"/>
          </a:p>
        </p:txBody>
      </p:sp>
      <p:sp>
        <p:nvSpPr>
          <p:cNvPr id="3" name="Content Placeholder 2"/>
          <p:cNvSpPr>
            <a:spLocks noGrp="1"/>
          </p:cNvSpPr>
          <p:nvPr>
            <p:ph idx="1"/>
          </p:nvPr>
        </p:nvSpPr>
        <p:spPr/>
        <p:txBody>
          <a:bodyPr/>
          <a:lstStyle/>
          <a:p>
            <a:r>
              <a:rPr lang="pt-PT" dirty="0" smtClean="0"/>
              <a:t>Tell the plural of:</a:t>
            </a:r>
          </a:p>
          <a:p>
            <a:r>
              <a:rPr lang="pt-PT" dirty="0" smtClean="0"/>
              <a:t>I</a:t>
            </a:r>
          </a:p>
          <a:p>
            <a:r>
              <a:rPr lang="pt-PT" dirty="0" smtClean="0"/>
              <a:t>He</a:t>
            </a:r>
            <a:endParaRPr lang="pt-PT" dirty="0"/>
          </a:p>
          <a:p>
            <a:r>
              <a:rPr lang="pt-PT" dirty="0" smtClean="0"/>
              <a:t>you</a:t>
            </a:r>
            <a:endParaRPr lang="pt-P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Third quetion</a:t>
            </a:r>
            <a:endParaRPr lang="pt-PT" dirty="0"/>
          </a:p>
        </p:txBody>
      </p:sp>
      <p:sp>
        <p:nvSpPr>
          <p:cNvPr id="3" name="Content Placeholder 2"/>
          <p:cNvSpPr>
            <a:spLocks noGrp="1"/>
          </p:cNvSpPr>
          <p:nvPr>
            <p:ph idx="1"/>
          </p:nvPr>
        </p:nvSpPr>
        <p:spPr/>
        <p:txBody>
          <a:bodyPr/>
          <a:lstStyle/>
          <a:p>
            <a:r>
              <a:rPr lang="pt-PT" dirty="0" smtClean="0"/>
              <a:t>What are the definite articles you know?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Fourth quetion</a:t>
            </a:r>
            <a:endParaRPr lang="pt-PT" dirty="0"/>
          </a:p>
        </p:txBody>
      </p:sp>
      <p:sp>
        <p:nvSpPr>
          <p:cNvPr id="3" name="Content Placeholder 2"/>
          <p:cNvSpPr>
            <a:spLocks noGrp="1"/>
          </p:cNvSpPr>
          <p:nvPr>
            <p:ph idx="1"/>
          </p:nvPr>
        </p:nvSpPr>
        <p:spPr/>
        <p:txBody>
          <a:bodyPr/>
          <a:lstStyle/>
          <a:p>
            <a:r>
              <a:rPr lang="pt-PT" dirty="0" smtClean="0"/>
              <a:t>What are the indefinite articles you know?</a:t>
            </a:r>
            <a:endParaRPr lang="pt-PT"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Fiveth quetion</a:t>
            </a:r>
            <a:endParaRPr lang="pt-PT" dirty="0"/>
          </a:p>
        </p:txBody>
      </p:sp>
      <p:sp>
        <p:nvSpPr>
          <p:cNvPr id="3" name="Content Placeholder 2"/>
          <p:cNvSpPr>
            <a:spLocks noGrp="1"/>
          </p:cNvSpPr>
          <p:nvPr>
            <p:ph idx="1"/>
          </p:nvPr>
        </p:nvSpPr>
        <p:spPr/>
        <p:txBody>
          <a:bodyPr/>
          <a:lstStyle/>
          <a:p>
            <a:r>
              <a:rPr lang="pt-PT" dirty="0" smtClean="0"/>
              <a:t>Tell the difference between “a” and “an”!</a:t>
            </a:r>
            <a:endParaRPr lang="pt-PT"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Sixth quetion</a:t>
            </a:r>
            <a:endParaRPr lang="pt-PT" dirty="0"/>
          </a:p>
        </p:txBody>
      </p:sp>
      <p:sp>
        <p:nvSpPr>
          <p:cNvPr id="3" name="Content Placeholder 2"/>
          <p:cNvSpPr>
            <a:spLocks noGrp="1"/>
          </p:cNvSpPr>
          <p:nvPr>
            <p:ph idx="1"/>
          </p:nvPr>
        </p:nvSpPr>
        <p:spPr/>
        <p:txBody>
          <a:bodyPr/>
          <a:lstStyle/>
          <a:p>
            <a:r>
              <a:rPr lang="pt-PT" dirty="0" smtClean="0"/>
              <a:t>Tell the ordinary numbers from one to ten!</a:t>
            </a:r>
            <a:endParaRPr lang="pt-PT"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Seventh quetion</a:t>
            </a:r>
            <a:endParaRPr lang="pt-PT" dirty="0"/>
          </a:p>
        </p:txBody>
      </p:sp>
      <p:sp>
        <p:nvSpPr>
          <p:cNvPr id="3" name="Content Placeholder 2"/>
          <p:cNvSpPr>
            <a:spLocks noGrp="1"/>
          </p:cNvSpPr>
          <p:nvPr>
            <p:ph idx="1"/>
          </p:nvPr>
        </p:nvSpPr>
        <p:spPr/>
        <p:txBody>
          <a:bodyPr/>
          <a:lstStyle/>
          <a:p>
            <a:r>
              <a:rPr lang="pt-PT" dirty="0" smtClean="0"/>
              <a:t>Tell the demostractive pronouns you know!</a:t>
            </a:r>
            <a:endParaRPr lang="pt-PT"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120</Words>
  <Application>Microsoft Office PowerPoint</Application>
  <PresentationFormat>On-screen Show (4:3)</PresentationFormat>
  <Paragraphs>22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Oral test</vt:lpstr>
      <vt:lpstr>Term of avaliation</vt:lpstr>
      <vt:lpstr>First quetion</vt:lpstr>
      <vt:lpstr>Second quetion</vt:lpstr>
      <vt:lpstr>Third quetion</vt:lpstr>
      <vt:lpstr>Fourth quetion</vt:lpstr>
      <vt:lpstr>Fiveth quetion</vt:lpstr>
      <vt:lpstr>Sixth quetion</vt:lpstr>
      <vt:lpstr>Seventh quetion</vt:lpstr>
      <vt:lpstr>Eighth quetion</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 test</dc:title>
  <dc:creator>lerton josine</dc:creator>
  <cp:lastModifiedBy>lerton josine</cp:lastModifiedBy>
  <cp:revision>1</cp:revision>
  <dcterms:created xsi:type="dcterms:W3CDTF">2022-08-16T10:17:08Z</dcterms:created>
  <dcterms:modified xsi:type="dcterms:W3CDTF">2022-08-16T10:45:30Z</dcterms:modified>
</cp:coreProperties>
</file>