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9727FAA-F6B0-4949-BA35-7BE90A4CDC01}" type="datetimeFigureOut">
              <a:rPr lang="pt-PT" smtClean="0"/>
              <a:t>15/08/2022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9C30F73-FB38-4276-8F85-4B549D6C906B}" type="slidenum">
              <a:rPr lang="pt-PT" smtClean="0"/>
              <a:t>‹#›</a:t>
            </a:fld>
            <a:endParaRPr lang="pt-P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Tips for a job interview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Continuation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Fiveth tip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Practice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 this lesson, we will go deeper into how to answer the most common quetions in a job interview that we saw in the last lesson</a:t>
            </a:r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Tell me about yourself</a:t>
            </a:r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Tell me about yourself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This might be the first quetion the interviewer would ask, to get an ideia of your personality and see if you would fit the position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How to answer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First tip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Keep the answer professional</a:t>
            </a:r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Second tip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Captivate with a story</a:t>
            </a:r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Third tip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Keep your story organized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Fourth tip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Tell why you are unique</a:t>
            </a:r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</TotalTime>
  <Words>99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Tips for a job interview</vt:lpstr>
      <vt:lpstr>Introduction</vt:lpstr>
      <vt:lpstr>Tell me about yourself</vt:lpstr>
      <vt:lpstr>Tell me about yourself</vt:lpstr>
      <vt:lpstr>How to answer</vt:lpstr>
      <vt:lpstr>First tip</vt:lpstr>
      <vt:lpstr>Second tip</vt:lpstr>
      <vt:lpstr>Third tip</vt:lpstr>
      <vt:lpstr>Fourth tip</vt:lpstr>
      <vt:lpstr>Fiveth tip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a job interview</dc:title>
  <dc:creator>lerton josine</dc:creator>
  <cp:lastModifiedBy>lerton josine</cp:lastModifiedBy>
  <cp:revision>1</cp:revision>
  <dcterms:created xsi:type="dcterms:W3CDTF">2022-08-15T09:21:40Z</dcterms:created>
  <dcterms:modified xsi:type="dcterms:W3CDTF">2022-08-15T09:43:26Z</dcterms:modified>
</cp:coreProperties>
</file>