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2" name="Footer Placeholder 1"/>
          <p:cNvSpPr>
            <a:spLocks noGrp="1"/>
          </p:cNvSpPr>
          <p:nvPr>
            <p:ph type="ftr" sz="quarter" idx="11"/>
          </p:nvPr>
        </p:nvSpPr>
        <p:spPr/>
        <p:txBody>
          <a:bodyPr/>
          <a:lstStyle/>
          <a:p>
            <a:endParaRPr lang="pt-PT"/>
          </a:p>
        </p:txBody>
      </p:sp>
      <p:sp>
        <p:nvSpPr>
          <p:cNvPr id="15" name="Slide Number Placeholder 14"/>
          <p:cNvSpPr>
            <a:spLocks noGrp="1"/>
          </p:cNvSpPr>
          <p:nvPr>
            <p:ph type="sldNum" sz="quarter" idx="12"/>
          </p:nvPr>
        </p:nvSpPr>
        <p:spPr>
          <a:xfrm>
            <a:off x="8229600" y="6473952"/>
            <a:ext cx="758952" cy="246888"/>
          </a:xfrm>
        </p:spPr>
        <p:txBody>
          <a:bodyPr/>
          <a:lstStyle/>
          <a:p>
            <a:fld id="{E92D4580-9662-4055-B728-7B28AD4FBBCF}" type="slidenum">
              <a:rPr lang="pt-PT" smtClean="0"/>
              <a:pPr/>
              <a:t>‹#›</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92D4580-9662-4055-B728-7B28AD4FBBCF}" type="slidenum">
              <a:rPr lang="pt-PT" smtClean="0"/>
              <a:pPr/>
              <a:t>‹#›</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92D4580-9662-4055-B728-7B28AD4FBBCF}" type="slidenum">
              <a:rPr lang="pt-PT" smtClean="0"/>
              <a:pPr/>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19" name="Footer Placeholder 18"/>
          <p:cNvSpPr>
            <a:spLocks noGrp="1"/>
          </p:cNvSpPr>
          <p:nvPr>
            <p:ph type="ftr" sz="quarter" idx="11"/>
          </p:nvPr>
        </p:nvSpPr>
        <p:spPr>
          <a:xfrm>
            <a:off x="3581400" y="76200"/>
            <a:ext cx="2895600" cy="288925"/>
          </a:xfrm>
        </p:spPr>
        <p:txBody>
          <a:bodyPr/>
          <a:lstStyle/>
          <a:p>
            <a:endParaRPr lang="pt-PT"/>
          </a:p>
        </p:txBody>
      </p:sp>
      <p:sp>
        <p:nvSpPr>
          <p:cNvPr id="16" name="Slide Number Placeholder 15"/>
          <p:cNvSpPr>
            <a:spLocks noGrp="1"/>
          </p:cNvSpPr>
          <p:nvPr>
            <p:ph type="sldNum" sz="quarter" idx="12"/>
          </p:nvPr>
        </p:nvSpPr>
        <p:spPr>
          <a:xfrm>
            <a:off x="8229600" y="6473952"/>
            <a:ext cx="758952" cy="246888"/>
          </a:xfrm>
        </p:spPr>
        <p:txBody>
          <a:bodyPr/>
          <a:lstStyle/>
          <a:p>
            <a:fld id="{E92D4580-9662-4055-B728-7B28AD4FBBCF}" type="slidenum">
              <a:rPr lang="pt-PT" smtClean="0"/>
              <a:pPr/>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11" name="Footer Placeholder 10"/>
          <p:cNvSpPr>
            <a:spLocks noGrp="1"/>
          </p:cNvSpPr>
          <p:nvPr>
            <p:ph type="ftr" sz="quarter" idx="11"/>
          </p:nvPr>
        </p:nvSpPr>
        <p:spPr/>
        <p:txBody>
          <a:bodyPr/>
          <a:lstStyle/>
          <a:p>
            <a:endParaRPr lang="pt-PT"/>
          </a:p>
        </p:txBody>
      </p:sp>
      <p:sp>
        <p:nvSpPr>
          <p:cNvPr id="16" name="Slide Number Placeholder 15"/>
          <p:cNvSpPr>
            <a:spLocks noGrp="1"/>
          </p:cNvSpPr>
          <p:nvPr>
            <p:ph type="sldNum" sz="quarter" idx="12"/>
          </p:nvPr>
        </p:nvSpPr>
        <p:spPr/>
        <p:txBody>
          <a:bodyPr/>
          <a:lstStyle/>
          <a:p>
            <a:fld id="{E92D4580-9662-4055-B728-7B28AD4FBBCF}" type="slidenum">
              <a:rPr lang="pt-PT" smtClean="0"/>
              <a:pPr/>
              <a:t>‹#›</a:t>
            </a:fld>
            <a:endParaRPr lang="pt-PT"/>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10" name="Footer Placeholder 9"/>
          <p:cNvSpPr>
            <a:spLocks noGrp="1"/>
          </p:cNvSpPr>
          <p:nvPr>
            <p:ph type="ftr" sz="quarter" idx="11"/>
          </p:nvPr>
        </p:nvSpPr>
        <p:spPr/>
        <p:txBody>
          <a:bodyPr/>
          <a:lstStyle/>
          <a:p>
            <a:endParaRPr lang="pt-PT"/>
          </a:p>
        </p:txBody>
      </p:sp>
      <p:sp>
        <p:nvSpPr>
          <p:cNvPr id="31" name="Slide Number Placeholder 30"/>
          <p:cNvSpPr>
            <a:spLocks noGrp="1"/>
          </p:cNvSpPr>
          <p:nvPr>
            <p:ph type="sldNum" sz="quarter" idx="12"/>
          </p:nvPr>
        </p:nvSpPr>
        <p:spPr/>
        <p:txBody>
          <a:bodyPr/>
          <a:lstStyle/>
          <a:p>
            <a:fld id="{E92D4580-9662-4055-B728-7B28AD4FBBCF}" type="slidenum">
              <a:rPr lang="pt-PT" smtClean="0"/>
              <a:pPr/>
              <a:t>‹#›</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a:xfrm>
            <a:off x="8229600" y="6477000"/>
            <a:ext cx="762000" cy="246888"/>
          </a:xfrm>
        </p:spPr>
        <p:txBody>
          <a:bodyPr/>
          <a:lstStyle/>
          <a:p>
            <a:fld id="{E92D4580-9662-4055-B728-7B28AD4FBBCF}" type="slidenum">
              <a:rPr lang="pt-PT" smtClean="0"/>
              <a:pPr/>
              <a:t>‹#›</a:t>
            </a:fld>
            <a:endParaRPr lang="pt-PT"/>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21" name="Footer Placeholder 20"/>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E92D4580-9662-4055-B728-7B28AD4FBBCF}" type="slidenum">
              <a:rPr lang="pt-PT" smtClean="0"/>
              <a:pPr/>
              <a:t>‹#›</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24" name="Footer Placeholder 23"/>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92D4580-9662-4055-B728-7B28AD4FBBCF}" type="slidenum">
              <a:rPr lang="pt-PT" smtClean="0"/>
              <a:pPr/>
              <a:t>‹#›</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29" name="Footer Placeholder 28"/>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E92D4580-9662-4055-B728-7B28AD4FBBCF}" type="slidenum">
              <a:rPr lang="pt-PT" smtClean="0"/>
              <a:pPr/>
              <a:t>‹#›</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8325EF1E-E872-4559-A584-D199BFC7E882}" type="datetimeFigureOut">
              <a:rPr lang="pt-PT" smtClean="0"/>
              <a:pPr/>
              <a:t>10/08/2022</a:t>
            </a:fld>
            <a:endParaRPr lang="pt-PT"/>
          </a:p>
        </p:txBody>
      </p:sp>
      <p:sp>
        <p:nvSpPr>
          <p:cNvPr id="5" name="Footer Placeholder 4"/>
          <p:cNvSpPr>
            <a:spLocks noGrp="1"/>
          </p:cNvSpPr>
          <p:nvPr>
            <p:ph type="ftr" sz="quarter" idx="11"/>
          </p:nvPr>
        </p:nvSpPr>
        <p:spPr/>
        <p:txBody>
          <a:bodyPr/>
          <a:lstStyle/>
          <a:p>
            <a:endParaRPr lang="pt-PT"/>
          </a:p>
        </p:txBody>
      </p:sp>
      <p:sp>
        <p:nvSpPr>
          <p:cNvPr id="31" name="Slide Number Placeholder 30"/>
          <p:cNvSpPr>
            <a:spLocks noGrp="1"/>
          </p:cNvSpPr>
          <p:nvPr>
            <p:ph type="sldNum" sz="quarter" idx="12"/>
          </p:nvPr>
        </p:nvSpPr>
        <p:spPr/>
        <p:txBody>
          <a:bodyPr/>
          <a:lstStyle/>
          <a:p>
            <a:fld id="{E92D4580-9662-4055-B728-7B28AD4FBBCF}" type="slidenum">
              <a:rPr lang="pt-PT" smtClean="0"/>
              <a:pPr/>
              <a:t>‹#›</a:t>
            </a:fld>
            <a:endParaRPr lang="pt-PT"/>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325EF1E-E872-4559-A584-D199BFC7E882}" type="datetimeFigureOut">
              <a:rPr lang="pt-PT" smtClean="0"/>
              <a:pPr/>
              <a:t>10/08/2022</a:t>
            </a:fld>
            <a:endParaRPr lang="pt-PT"/>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pt-PT"/>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92D4580-9662-4055-B728-7B28AD4FBBCF}" type="slidenum">
              <a:rPr lang="pt-PT" smtClean="0"/>
              <a:pPr/>
              <a:t>‹#›</a:t>
            </a:fld>
            <a:endParaRPr lang="pt-PT"/>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Job Interview tips</a:t>
            </a:r>
            <a:endParaRPr lang="pt-P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Some Usual Quetions</a:t>
            </a:r>
            <a:endParaRPr lang="pt-PT" dirty="0"/>
          </a:p>
        </p:txBody>
      </p:sp>
      <p:sp>
        <p:nvSpPr>
          <p:cNvPr id="3" name="Content Placeholder 2"/>
          <p:cNvSpPr>
            <a:spLocks noGrp="1"/>
          </p:cNvSpPr>
          <p:nvPr>
            <p:ph idx="1"/>
          </p:nvPr>
        </p:nvSpPr>
        <p:spPr/>
        <p:txBody>
          <a:bodyPr>
            <a:normAutofit/>
          </a:bodyPr>
          <a:lstStyle/>
          <a:p>
            <a:r>
              <a:rPr lang="pt-PT" dirty="0" smtClean="0"/>
              <a:t>Tell me about yourself!</a:t>
            </a:r>
          </a:p>
          <a:p>
            <a:r>
              <a:rPr lang="pt-PT" dirty="0" smtClean="0"/>
              <a:t>Why should we hire you?</a:t>
            </a:r>
          </a:p>
          <a:p>
            <a:r>
              <a:rPr lang="pt-PT" dirty="0" smtClean="0"/>
              <a:t>What are your streangths and weaknesses?</a:t>
            </a:r>
          </a:p>
          <a:p>
            <a:r>
              <a:rPr lang="pt-PT" dirty="0" smtClean="0"/>
              <a:t>Why do you want to work here?</a:t>
            </a:r>
          </a:p>
          <a:p>
            <a:r>
              <a:rPr lang="pt-PT" dirty="0" smtClean="0"/>
              <a:t>What is your area of formation?</a:t>
            </a:r>
          </a:p>
          <a:p>
            <a:r>
              <a:rPr lang="pt-PT" dirty="0" smtClean="0"/>
              <a:t>What do you know how to do?</a:t>
            </a:r>
          </a:p>
          <a:p>
            <a:r>
              <a:rPr lang="pt-PT" dirty="0" smtClean="0"/>
              <a:t>Where is your current work?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Tell me about yourself</a:t>
            </a:r>
            <a:endParaRPr lang="pt-PT" dirty="0"/>
          </a:p>
        </p:txBody>
      </p:sp>
      <p:sp>
        <p:nvSpPr>
          <p:cNvPr id="3" name="Content Placeholder 2"/>
          <p:cNvSpPr>
            <a:spLocks noGrp="1"/>
          </p:cNvSpPr>
          <p:nvPr>
            <p:ph idx="1"/>
          </p:nvPr>
        </p:nvSpPr>
        <p:spPr/>
        <p:txBody>
          <a:bodyPr>
            <a:normAutofit/>
          </a:bodyPr>
          <a:lstStyle/>
          <a:p>
            <a:r>
              <a:rPr lang="pt-PT" dirty="0" smtClean="0"/>
              <a:t>The best way to answer this quetion is by telling a cativating story about your professional life and not about your personal life and you can devide it into parts. Which can be:</a:t>
            </a:r>
          </a:p>
          <a:p>
            <a:r>
              <a:rPr lang="pt-PT" dirty="0" smtClean="0"/>
              <a:t>Where you are now;</a:t>
            </a:r>
          </a:p>
          <a:p>
            <a:r>
              <a:rPr lang="pt-PT" dirty="0" smtClean="0"/>
              <a:t>How did you got to where you are;</a:t>
            </a:r>
          </a:p>
          <a:p>
            <a:r>
              <a:rPr lang="pt-PT" dirty="0" smtClean="0"/>
              <a:t>And how the current position aligns with your goals.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Why should we hire you?</a:t>
            </a:r>
            <a:endParaRPr lang="pt-PT" dirty="0"/>
          </a:p>
        </p:txBody>
      </p:sp>
      <p:sp>
        <p:nvSpPr>
          <p:cNvPr id="3" name="Content Placeholder 2"/>
          <p:cNvSpPr>
            <a:spLocks noGrp="1"/>
          </p:cNvSpPr>
          <p:nvPr>
            <p:ph idx="1"/>
          </p:nvPr>
        </p:nvSpPr>
        <p:spPr/>
        <p:txBody>
          <a:bodyPr/>
          <a:lstStyle/>
          <a:p>
            <a:r>
              <a:rPr lang="pt-PT" dirty="0" smtClean="0"/>
              <a:t>Interviwer ask this quetion to know what sets you appart from the others, what makes you special and to best answer to this quetion is by understanding the pain points of the company and let them know how you could help solving those problems.</a:t>
            </a:r>
            <a:endParaRPr lang="pt-P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What are your weaknesses</a:t>
            </a:r>
            <a:endParaRPr lang="pt-PT" dirty="0"/>
          </a:p>
        </p:txBody>
      </p:sp>
      <p:sp>
        <p:nvSpPr>
          <p:cNvPr id="3" name="Content Placeholder 2"/>
          <p:cNvSpPr>
            <a:spLocks noGrp="1"/>
          </p:cNvSpPr>
          <p:nvPr>
            <p:ph idx="1"/>
          </p:nvPr>
        </p:nvSpPr>
        <p:spPr/>
        <p:txBody>
          <a:bodyPr/>
          <a:lstStyle/>
          <a:p>
            <a:r>
              <a:rPr lang="pt-PT" dirty="0" smtClean="0"/>
              <a:t>Interviwer ask this quetion to gauge your self---awerness.</a:t>
            </a:r>
          </a:p>
          <a:p>
            <a:r>
              <a:rPr lang="pt-PT" dirty="0" smtClean="0"/>
              <a:t>You should pick up common and reasoneble weaknesses that don’t directly relate to the position and tell what you have been doing to overcome it or what you have done in the past in order to overcome.</a:t>
            </a:r>
            <a:endParaRPr lang="pt-P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What are your strengths</a:t>
            </a:r>
            <a:endParaRPr lang="pt-PT" dirty="0"/>
          </a:p>
        </p:txBody>
      </p:sp>
      <p:sp>
        <p:nvSpPr>
          <p:cNvPr id="3" name="Content Placeholder 2"/>
          <p:cNvSpPr>
            <a:spLocks noGrp="1"/>
          </p:cNvSpPr>
          <p:nvPr>
            <p:ph idx="1"/>
          </p:nvPr>
        </p:nvSpPr>
        <p:spPr/>
        <p:txBody>
          <a:bodyPr/>
          <a:lstStyle/>
          <a:p>
            <a:r>
              <a:rPr lang="pt-PT" dirty="0" smtClean="0"/>
              <a:t>The idea of this quetions is to know if your strengths alingn with the position and to do well with this quetion you should pick up the strengths that goes hand-in-hand with the skills, the experience and the qualification that the position require.</a:t>
            </a:r>
            <a:endParaRPr lang="pt-P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Why do you want to work here?</a:t>
            </a:r>
            <a:endParaRPr lang="pt-PT" dirty="0"/>
          </a:p>
        </p:txBody>
      </p:sp>
      <p:sp>
        <p:nvSpPr>
          <p:cNvPr id="3" name="Content Placeholder 2"/>
          <p:cNvSpPr>
            <a:spLocks noGrp="1"/>
          </p:cNvSpPr>
          <p:nvPr>
            <p:ph idx="1"/>
          </p:nvPr>
        </p:nvSpPr>
        <p:spPr/>
        <p:txBody>
          <a:bodyPr/>
          <a:lstStyle/>
          <a:p>
            <a:r>
              <a:rPr lang="pt-PT" dirty="0" smtClean="0"/>
              <a:t>This quetion is made in order to greater in your goals and intetions. before your interview list things </a:t>
            </a:r>
            <a:r>
              <a:rPr lang="pt-PT" smtClean="0"/>
              <a:t>that </a:t>
            </a:r>
            <a:r>
              <a:rPr lang="pt-PT" smtClean="0"/>
              <a:t>ispires </a:t>
            </a:r>
            <a:r>
              <a:rPr lang="pt-PT" dirty="0" smtClean="0"/>
              <a:t>you about the company and how will the </a:t>
            </a:r>
            <a:r>
              <a:rPr lang="pt-PT" smtClean="0"/>
              <a:t>position </a:t>
            </a:r>
            <a:r>
              <a:rPr lang="pt-PT" smtClean="0"/>
              <a:t>contribute </a:t>
            </a:r>
            <a:r>
              <a:rPr lang="pt-PT" dirty="0" smtClean="0"/>
              <a:t>to your professional development.</a:t>
            </a:r>
            <a:endParaRPr lang="pt-P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183</TotalTime>
  <Words>314</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Trek</vt:lpstr>
      <vt:lpstr>Job Interview tips</vt:lpstr>
      <vt:lpstr>Some Usual Quetions</vt:lpstr>
      <vt:lpstr>Tell me about yourself</vt:lpstr>
      <vt:lpstr>Why should we hire you?</vt:lpstr>
      <vt:lpstr>What are your weaknesses</vt:lpstr>
      <vt:lpstr>What are your strengths</vt:lpstr>
      <vt:lpstr>Why do you want to work here?</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dc:title>
  <dc:creator>lerton josine</dc:creator>
  <cp:lastModifiedBy>lerton josine</cp:lastModifiedBy>
  <cp:revision>4</cp:revision>
  <dcterms:created xsi:type="dcterms:W3CDTF">2022-08-05T08:37:28Z</dcterms:created>
  <dcterms:modified xsi:type="dcterms:W3CDTF">2022-08-10T15:19:13Z</dcterms:modified>
</cp:coreProperties>
</file>