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roxima Nova"/>
      <p:regular r:id="rId68"/>
      <p:bold r:id="rId69"/>
      <p:italic r:id="rId70"/>
      <p:boldItalic r:id="rId71"/>
    </p:embeddedFont>
    <p:embeddedFont>
      <p:font typeface="Century Gothic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6" roundtripDataSignature="AMtx7mi8BJh1JeNPVSQk8cVGyniNzMQ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enturyGothic-bold.fntdata"/><Relationship Id="rId72" Type="http://schemas.openxmlformats.org/officeDocument/2006/relationships/font" Target="fonts/CenturyGothic-regular.fntdata"/><Relationship Id="rId31" Type="http://schemas.openxmlformats.org/officeDocument/2006/relationships/slide" Target="slides/slide26.xml"/><Relationship Id="rId75" Type="http://schemas.openxmlformats.org/officeDocument/2006/relationships/font" Target="fonts/CenturyGothic-boldItalic.fntdata"/><Relationship Id="rId30" Type="http://schemas.openxmlformats.org/officeDocument/2006/relationships/slide" Target="slides/slide25.xml"/><Relationship Id="rId74" Type="http://schemas.openxmlformats.org/officeDocument/2006/relationships/font" Target="fonts/CenturyGothic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ProximaNova-boldItalic.fntdata"/><Relationship Id="rId70" Type="http://schemas.openxmlformats.org/officeDocument/2006/relationships/font" Target="fonts/ProximaNova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roximaNov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ad4599b4e_1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4ad4599b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d4599b4e_14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ad4599b4e_1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d4599b4e_14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ad4599b4e_1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d4599b4e_14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ad4599b4e_1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d4599b4e_14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ad4599b4e_1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ad4599b4e_14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ad4599b4e_1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ad4599b4e_14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ad4599b4e_1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ad4599b4e_14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ad4599b4e_1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d4599b4e_14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4ad4599b4e_1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d4599b4e_14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ad4599b4e_1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d4599b4e_1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ad4599b4e_1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ad4599b4e_14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4ad4599b4e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d4599b4e_14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4ad4599b4e_1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d4599b4e_14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4ad4599b4e_1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ad4599b4e_14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4ad4599b4e_1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d4599b4e_14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4ad4599b4e_14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d4599b4e_14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4ad4599b4e_1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d4599b4e_14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ad4599b4e_14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d4599b4e_14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4ad4599b4e_1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ad4599b4e_14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4ad4599b4e_1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ad4599b4e_14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4ad4599b4e_1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ad4599b4e_14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4ad4599b4e_1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ad4599b4e_14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4ad4599b4e_1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d4599b4e_14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4ad4599b4e_1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ad4599b4e_14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4ad4599b4e_1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ad4599b4e_14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4ad4599b4e_1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d4599b4e_1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ad4599b4e_1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ad4599b4e_1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ad4599b4e_1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ad4599b4e_1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ad4599b4e_1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ad4599b4e_1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ad4599b4e_1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d4599b4e_14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4ad4599b4e_1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</a:t>
            </a:r>
            <a:r>
              <a:rPr lang="en-US"/>
              <a:t>definir</a:t>
            </a:r>
            <a:r>
              <a:rPr lang="en-US"/>
              <a:t>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ad4599b4e_14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ad4599b4e_1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</a:t>
            </a:r>
            <a:r>
              <a:rPr lang="en-US"/>
              <a:t>estão</a:t>
            </a:r>
            <a:r>
              <a:rPr lang="en-US"/>
              <a:t> alguns exemplos de métodos válidos e mais comuns, no que diz respeito </a:t>
            </a:r>
            <a:r>
              <a:rPr lang="en-US"/>
              <a:t>à utilização</a:t>
            </a:r>
            <a:r>
              <a:rPr lang="en-US"/>
              <a:t> das possibilidades apresentadas. Cada método terá sua necessidade e usará os itens de seu padrão de definição. Falar dos </a:t>
            </a:r>
            <a:r>
              <a:rPr lang="en-US"/>
              <a:t>parâmetros,</a:t>
            </a:r>
            <a:r>
              <a:rPr lang="en-US"/>
              <a:t>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4ad4599b4e_14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14ad4599b4e_14_0"/>
          <p:cNvSpPr txBox="1"/>
          <p:nvPr>
            <p:ph idx="1" type="subTitle"/>
          </p:nvPr>
        </p:nvSpPr>
        <p:spPr>
          <a:xfrm>
            <a:off x="311700" y="19813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g14ad4599b4e_1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4ad4599b4e_1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4ad4599b4e_1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4ad4599b4e_1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d4599b4e_14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4ad4599b4e_14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ad4599b4e_14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ad4599b4e_14_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4" name="Google Shape;124;g14ad4599b4e_14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5" name="Google Shape;125;g14ad4599b4e_14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6" name="Google Shape;126;g14ad4599b4e_14_112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7" name="Google Shape;127;g14ad4599b4e_14_112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ad4599b4e_14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4ad4599b4e_14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ad4599b4e_14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4ad4599b4e_14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4ad4599b4e_14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7" name="Google Shape;137;g14ad4599b4e_14_123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4ad4599b4e_14_123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9" name="Google Shape;139;g14ad4599b4e_14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d4599b4e_14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4ad4599b4e_14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ad4599b4e_14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4ad4599b4e_14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ad4599b4e_14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ad4599b4e_14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ad4599b4e_14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d4599b4e_14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2" name="Google Shape;162;g14ad4599b4e_14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4ad4599b4e_14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ad4599b4e_14_149"/>
          <p:cNvSpPr txBox="1"/>
          <p:nvPr/>
        </p:nvSpPr>
        <p:spPr>
          <a:xfrm>
            <a:off x="332988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d4599b4e_14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0" name="Google Shape;170;g14ad4599b4e_14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ad4599b4e_14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ad4599b4e_14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ad4599b4e_14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ad4599b4e_14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4ad4599b4e_14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4ad4599b4e_14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ad4599b4e_14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ad4599b4e_14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4ad4599b4e_14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4ad4599b4e_14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ad4599b4e_14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ad4599b4e_14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d4599b4e_14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4ad4599b4e_14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d4599b4e_14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4ad4599b4e_14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ad4599b4e_14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4ad4599b4e_14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4ad4599b4e_14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ad4599b4e_14_1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ad4599b4e_14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4ad4599b4e_14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4ad4599b4e_14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ad4599b4e_14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4ad4599b4e_14_190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2" name="Google Shape;212;g14ad4599b4e_14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3" name="Google Shape;213;g14ad4599b4e_14_190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4" name="Google Shape;214;g14ad4599b4e_14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5" name="Google Shape;215;g14ad4599b4e_14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6" name="Google Shape;216;g14ad4599b4e_14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7" name="Google Shape;217;g14ad4599b4e_14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8" name="Google Shape;218;g14ad4599b4e_14_190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ad4599b4e_14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4ad4599b4e_14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4ad4599b4e_14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4ad4599b4e_14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d4599b4e_14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g14ad4599b4e_14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4ad4599b4e_14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ad4599b4e_14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27" name="Google Shape;227;g14ad4599b4e_14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d4599b4e_14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14ad4599b4e_14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4ad4599b4e_14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ad4599b4e_14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6" name="Google Shape;236;g14ad4599b4e_14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571" y="19268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ad4599b4e_14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4ad4599b4e_14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4ad4599b4e_14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ad4599b4e_14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Embora sejam dois conceitos relacionados a métodos, estas são completamente diferentes. A sobrecarga, como disse, tem relação ao mesmo método com parâmetros diferentes. Já a sobrescrita, tem relação com herança, qual é um assunto relacionado a orientação a objeto. Então não confunda. Ambos têm relação com método, mas tem formas diferentes de definição, uso, além de comportamentos diferentes.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ad4599b4e_14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0" name="Google Shape;250;g14ad4599b4e_14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4ad4599b4e_14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ad4599b4e_14_228"/>
          <p:cNvSpPr txBox="1"/>
          <p:nvPr/>
        </p:nvSpPr>
        <p:spPr>
          <a:xfrm>
            <a:off x="332988" y="1342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d4599b4e_14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ad4599b4e_14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ad4599b4e_14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4ad4599b4e_14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ad4599b4e_14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ad4599b4e_14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4ad4599b4e_14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4ad4599b4e_14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ad4599b4e_14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ad4599b4e_14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ad4599b4e_14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g14ad4599b4e_14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ad4599b4e_14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74" name="Google Shape;274;g14ad4599b4e_14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d4599b4e_14_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80" name="Google Shape;280;g14ad4599b4e_14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4ad4599b4e_14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ad4599b4e_14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ad4599b4e_14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8" name="Google Shape;288;g14ad4599b4e_14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4ad4599b4e_14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ad4599b4e_14_262"/>
          <p:cNvSpPr txBox="1"/>
          <p:nvPr/>
        </p:nvSpPr>
        <p:spPr>
          <a:xfrm>
            <a:off x="332988" y="12918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ad4599b4e_14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6" name="Google Shape;296;g14ad4599b4e_14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4ad4599b4e_14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ad4599b4e_14_26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d4599b4e_14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g14ad4599b4e_14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d4599b4e_14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ad4599b4e_14_276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ad4599b4e_14_31"/>
          <p:cNvSpPr txBox="1"/>
          <p:nvPr>
            <p:ph idx="1" type="subTitle"/>
          </p:nvPr>
        </p:nvSpPr>
        <p:spPr>
          <a:xfrm>
            <a:off x="311700" y="982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4ad4599b4e_14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00" y="982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ad4599b4e_14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4ad4599b4e_14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ad4599b4e_14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4ad4599b4e_14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ad4599b4e_14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4ad4599b4e_14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4ad4599b4e_14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ad4599b4e_14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" name="Google Shape;312;g14ad4599b4e_14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4ad4599b4e_14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ad4599b4e_14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ad4599b4e_14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g14ad4599b4e_14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4ad4599b4e_14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ad4599b4e_14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ad4599b4e_14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14ad4599b4e_14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4ad4599b4e_14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ad4599b4e_14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" name="Google Shape;3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2" name="Google Shape;4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d4599b4e_14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14ad4599b4e_14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14ad4599b4e_14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4ad4599b4e_14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4ad4599b4e_14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4ad4599b4e_14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4ad4599b4e_14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4ad4599b4e_14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ad4599b4e_14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4ad4599b4e_14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5" name="Google Shape;4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7" name="Google Shape;4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d4599b4e_14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g14ad4599b4e_14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4ad4599b4e_14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ad4599b4e_14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18" name="Google Shape;518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20" name="Google Shape;520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23" name="Google Shape;523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532" name="Google Shape;5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41" name="Google Shape;54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79" name="Google Shape;579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85" name="Google Shape;5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93" name="Google Shape;59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d4599b4e_14_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4ad4599b4e_14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ad4599b4e_14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ad4599b4e_14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01" name="Google Shape;6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9" name="Google Shape;60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7" name="Google Shape;61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4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d4599b4e_14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4ad4599b4e_14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ad4599b4e_14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4ad4599b4e_14_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d4599b4e_14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g14ad4599b4e_14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4ad4599b4e_14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4ad4599b4e_14_98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r>
              <a:rPr b="0" i="0" lang="en-US" sz="2400" u="none" cap="none" strike="noStrike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>
              <a:highlight>
                <a:schemeClr val="accent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 </a:t>
            </a:r>
            <a:r>
              <a:rPr lang="en-US" sz="2400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 </a:t>
            </a:r>
            <a:r>
              <a:rPr lang="en-US" sz="2400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(primitivos)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rna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()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deve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ad4599b4e_14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14ad4599b4e_14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ad4599b4e_14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4ad4599b4e_14_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