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GSYig5eJ2UG/flHbQf8ENzRb+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429E4-4859-2734-26D2-0624EC37904F}" v="30" dt="2022-11-16T14:40:44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84" autoAdjust="0"/>
  </p:normalViewPr>
  <p:slideViewPr>
    <p:cSldViewPr snapToGrid="0">
      <p:cViewPr varScale="1">
        <p:scale>
          <a:sx n="67" d="100"/>
          <a:sy n="67" d="100"/>
        </p:scale>
        <p:origin x="12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Linguagem de programação é o meio de criar a aplicação.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9c4cdab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e59c4cdab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c4cdab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e59c4cdab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9c4cdab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e59c4cdab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cami-la/&#8203;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cami-la/desafio-POO-DI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hyperlink" Target="https://www.instagram.com/camimi_la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youtube.com/@cami-l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464100" y="40055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Teacher - Digital Innovation One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595500" y="1691050"/>
            <a:ext cx="79530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b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</a:t>
            </a:r>
            <a:r>
              <a:rPr lang="en-US" sz="5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Aprendendo POO na prática</a:t>
            </a:r>
            <a:endParaRPr sz="5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b="1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32988" y="12959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650" y="1407988"/>
            <a:ext cx="406954" cy="40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650" y="2083175"/>
            <a:ext cx="406950" cy="4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654" y="3378681"/>
            <a:ext cx="406954" cy="406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806200" y="1334425"/>
            <a:ext cx="662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https://github.com/cami-la/desafio-POO-DIO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806200" y="2009600"/>
            <a:ext cx="589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https://www.linkedin.com/in/cami-la/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1806200" y="2658988"/>
            <a:ext cx="578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https://www.youtube.com/@cami-la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1806200" y="3308400"/>
            <a:ext cx="5673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https://www.instagram.com/camimi_la/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F782E09-AC0F-5300-4D6F-9AAA29A9AD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8078" y="2657488"/>
            <a:ext cx="491836" cy="491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524125" y="2829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Desafio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641700" y="1666842"/>
            <a:ext cx="78606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Dev aprenderá na prática, com exemplos desenvolvidos na linguagem Java, os  principais pilares do Paradigma de Programação Orientado a Objetos e também os conceitos mais importantes deste paradigma.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a sintaxe Java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 JDK 11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IDE para desenvolvimento Java (usarei IntelliJ)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Conta no GitHub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Sugestão: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Curso dominando IDEs Java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354300" y="10480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Paradigma: Modelo, exemplo a ser seguido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Programação: Desenvolvimento de uma aplicação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Orientada: Aquilo que é regido; segue uma orientação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Objeto: Um molde que representa uma determinada classe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de Programação Orientado a Objetos: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É um modelo de desenvolvimento de aplicações, sendo este modelo construído acerca do conceito de objetos.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subTitle" idx="1"/>
          </p:nvPr>
        </p:nvSpPr>
        <p:spPr>
          <a:xfrm>
            <a:off x="11158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 vs Paradigma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333000" y="1048045"/>
            <a:ext cx="8478000" cy="36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formal que,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série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instruções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programador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escreva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conjunto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ordens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ações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consecutivas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dados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classificadas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Níveis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abstração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(web, mobile, desktop…)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9c4cdab4_0_31"/>
          <p:cNvSpPr txBox="1">
            <a:spLocks noGrp="1"/>
          </p:cNvSpPr>
          <p:nvPr>
            <p:ph type="subTitle" idx="1"/>
          </p:nvPr>
        </p:nvSpPr>
        <p:spPr>
          <a:xfrm>
            <a:off x="1115825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 vs Paradigma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" name="Google Shape;78;ge59c4cdab4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e59c4cdab4_0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e59c4cdab4_0_31"/>
          <p:cNvSpPr txBox="1"/>
          <p:nvPr/>
        </p:nvSpPr>
        <p:spPr>
          <a:xfrm>
            <a:off x="333000" y="10480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de Linguagem de Programação: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 conjunto de características que podem ser utilizado para categorizar determinado grupo de linguagens. Um paradigma pode oferecer técnicas apropriadas para uma aplicação específica.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Paradigmas Principais e seus Subparadigmas: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e59c4cdab4_0_31"/>
          <p:cNvSpPr txBox="1"/>
          <p:nvPr/>
        </p:nvSpPr>
        <p:spPr>
          <a:xfrm>
            <a:off x="462775" y="3269675"/>
            <a:ext cx="34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e59c4cdab4_0_31"/>
          <p:cNvSpPr txBox="1"/>
          <p:nvPr/>
        </p:nvSpPr>
        <p:spPr>
          <a:xfrm>
            <a:off x="607575" y="2989650"/>
            <a:ext cx="4831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Imperativo:</a:t>
            </a: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Estruturado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Concorrente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OO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e59c4cdab4_0_31"/>
          <p:cNvSpPr txBox="1"/>
          <p:nvPr/>
        </p:nvSpPr>
        <p:spPr>
          <a:xfrm>
            <a:off x="4453550" y="2989650"/>
            <a:ext cx="3625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Declarativo:</a:t>
            </a:r>
            <a:b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Paradigma Funcional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Lógico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59c4cdab4_0_4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e59c4cdab4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e59c4cdab4_0_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e59c4cdab4_0_42"/>
          <p:cNvSpPr txBox="1"/>
          <p:nvPr/>
        </p:nvSpPr>
        <p:spPr>
          <a:xfrm>
            <a:off x="333000" y="8969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Este paradigma é um modelo de análise, projeto e programação baseado na aproximação entre o mundo real e o mundo virtual.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e59c4cdab4_0_42"/>
          <p:cNvSpPr txBox="1"/>
          <p:nvPr/>
        </p:nvSpPr>
        <p:spPr>
          <a:xfrm>
            <a:off x="4614375" y="1805550"/>
            <a:ext cx="43545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 Fundamentais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POO: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Domínio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Atributo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Variável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Instância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e59c4cdab4_0_42"/>
          <p:cNvSpPr txBox="1"/>
          <p:nvPr/>
        </p:nvSpPr>
        <p:spPr>
          <a:xfrm>
            <a:off x="371725" y="1805550"/>
            <a:ext cx="40788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São os </a:t>
            </a: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 pilares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principais da POO: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Abstração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Herança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9c4cdab4_0_53"/>
          <p:cNvSpPr txBox="1">
            <a:spLocks noGrp="1"/>
          </p:cNvSpPr>
          <p:nvPr>
            <p:ph type="subTitle" idx="1"/>
          </p:nvPr>
        </p:nvSpPr>
        <p:spPr>
          <a:xfrm>
            <a:off x="623400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Domínio da Aplicação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ge59c4cdab4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e59c4cdab4_0_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e59c4cdab4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25" y="874800"/>
            <a:ext cx="5968341" cy="3938568"/>
          </a:xfrm>
          <a:prstGeom prst="rect">
            <a:avLst/>
          </a:prstGeom>
          <a:noFill/>
          <a:ln>
            <a:noFill/>
          </a:ln>
          <a:effectLst>
            <a:outerShdw blurRad="71438" dist="142875" dir="252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2" name="Google Shape;102;ge59c4cdab4_0_53"/>
          <p:cNvSpPr/>
          <p:nvPr/>
        </p:nvSpPr>
        <p:spPr>
          <a:xfrm>
            <a:off x="3609288" y="2291863"/>
            <a:ext cx="978600" cy="766200"/>
          </a:xfrm>
          <a:prstGeom prst="ellipse">
            <a:avLst/>
          </a:prstGeom>
          <a:noFill/>
          <a:ln w="3810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e59c4cdab4_0_53"/>
          <p:cNvSpPr/>
          <p:nvPr/>
        </p:nvSpPr>
        <p:spPr>
          <a:xfrm>
            <a:off x="5272525" y="2466775"/>
            <a:ext cx="720600" cy="5913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e59c4cdab4_0_53"/>
          <p:cNvSpPr/>
          <p:nvPr/>
        </p:nvSpPr>
        <p:spPr>
          <a:xfrm>
            <a:off x="2799600" y="2868250"/>
            <a:ext cx="554400" cy="4554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e59c4cdab4_0_53"/>
          <p:cNvSpPr/>
          <p:nvPr/>
        </p:nvSpPr>
        <p:spPr>
          <a:xfrm>
            <a:off x="4587900" y="3813950"/>
            <a:ext cx="1293600" cy="5079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e59c4cdab4_0_53"/>
          <p:cNvSpPr/>
          <p:nvPr/>
        </p:nvSpPr>
        <p:spPr>
          <a:xfrm>
            <a:off x="2558950" y="1503075"/>
            <a:ext cx="697800" cy="507900"/>
          </a:xfrm>
          <a:prstGeom prst="ellipse">
            <a:avLst/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e59c4cdab4_0_53"/>
          <p:cNvSpPr/>
          <p:nvPr/>
        </p:nvSpPr>
        <p:spPr>
          <a:xfrm>
            <a:off x="3256750" y="995175"/>
            <a:ext cx="697800" cy="507900"/>
          </a:xfrm>
          <a:prstGeom prst="ellipse">
            <a:avLst/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e59c4cdab4_0_53"/>
          <p:cNvSpPr/>
          <p:nvPr/>
        </p:nvSpPr>
        <p:spPr>
          <a:xfrm>
            <a:off x="4424700" y="1058825"/>
            <a:ext cx="697800" cy="507900"/>
          </a:xfrm>
          <a:prstGeom prst="ellipse">
            <a:avLst/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e59c4cdab4_0_53"/>
          <p:cNvSpPr/>
          <p:nvPr/>
        </p:nvSpPr>
        <p:spPr>
          <a:xfrm>
            <a:off x="4949650" y="1566725"/>
            <a:ext cx="697800" cy="507900"/>
          </a:xfrm>
          <a:prstGeom prst="ellipse">
            <a:avLst/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575" y="1370351"/>
            <a:ext cx="6301299" cy="2298650"/>
          </a:xfrm>
          <a:prstGeom prst="rect">
            <a:avLst/>
          </a:prstGeom>
          <a:noFill/>
          <a:ln>
            <a:noFill/>
          </a:ln>
          <a:effectLst>
            <a:outerShdw blurRad="85725" dist="142875" dir="252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9" name="Google Shape;119;p7"/>
          <p:cNvSpPr txBox="1"/>
          <p:nvPr/>
        </p:nvSpPr>
        <p:spPr>
          <a:xfrm>
            <a:off x="3068388" y="3747650"/>
            <a:ext cx="304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Curso dominando IDEs Java</a:t>
            </a:r>
            <a:endParaRPr sz="12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Apresentação na tela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Century Gothic</vt:lpstr>
      <vt:lpstr>Arial</vt:lpstr>
      <vt:lpstr>Courier New</vt:lpstr>
      <vt:lpstr>Proxima Nova</vt:lpstr>
      <vt:lpstr>Calibri</vt:lpstr>
      <vt:lpstr>Simple Light</vt:lpstr>
      <vt:lpstr>Camila Cavalcante Tech Teacher - Digital Innovation One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Camila Cavalcante Tech Teacher - Digital Innovation One</dc:title>
  <dc:creator>Larissa Mestieri</dc:creator>
  <cp:lastModifiedBy>Letícia Furlan Rufato</cp:lastModifiedBy>
  <cp:revision>11</cp:revision>
  <dcterms:modified xsi:type="dcterms:W3CDTF">2023-01-21T16:31:16Z</dcterms:modified>
</cp:coreProperties>
</file>