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/Yt8lIV3xuAPmjSm6NkMMwjk3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54" autoAdjust="0"/>
  </p:normalViewPr>
  <p:slideViewPr>
    <p:cSldViewPr snapToGrid="0">
      <p:cViewPr varScale="1">
        <p:scale>
          <a:sx n="68" d="100"/>
          <a:sy n="68" d="100"/>
        </p:scale>
        <p:origin x="12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45dd6da3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gc45dd6da3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Implementação Vector é </a:t>
            </a:r>
            <a:r>
              <a:rPr lang="pt-BR" dirty="0" err="1"/>
              <a:t>trads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02b98e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cb02b98e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02b98eb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cb02b98eb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02b98eb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cb02b98eb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02b98eb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cb02b98eb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mi-la/curso-dio-intro-collection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camimi_l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linkedin.com/in/cami-l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45dd6da3b_4_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45dd6da3b_4_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45dd6da3b_4_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c45dd6da3b_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45dd6da3b_4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c45dd6da3b_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5dd6da3b_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c45dd6da3b_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c45dd6da3b_4_0"/>
          <p:cNvSpPr txBox="1"/>
          <p:nvPr/>
        </p:nvSpPr>
        <p:spPr>
          <a:xfrm>
            <a:off x="465750" y="1571561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br>
              <a:rPr lang="en-US"/>
            </a:b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 com iterações ordenadas: Listas 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c45dd6da3b_4_0"/>
          <p:cNvSpPr txBox="1"/>
          <p:nvPr/>
        </p:nvSpPr>
        <p:spPr>
          <a:xfrm>
            <a:off x="563402" y="3276879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Collections</a:t>
            </a:r>
            <a:endParaRPr sz="36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>
            <a:spLocks noGrp="1"/>
          </p:cNvSpPr>
          <p:nvPr>
            <p:ph type="subTitle" idx="1"/>
          </p:nvPr>
        </p:nvSpPr>
        <p:spPr>
          <a:xfrm>
            <a:off x="362425" y="108854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Características da interface List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 e quando utilizar ArrayList e LinkedList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Conhecer os principais métodos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java.util.List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32200" y="305700"/>
            <a:ext cx="86796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Char char="●"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Elementos duplicados e garante ordem de inserção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384100" y="4134600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geeksforgeeks.org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512400" y="1617675"/>
            <a:ext cx="43248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073763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"ArrayList deve ser usado onde mais operações de pesquisa são necessárias, e LinkedList deve ser usado onde mais operações de inserção e exclusão são necessárias."</a:t>
            </a:r>
            <a:endParaRPr sz="900">
              <a:solidFill>
                <a:srgbClr val="073763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55" y="1484550"/>
            <a:ext cx="3550644" cy="2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6114975" y="3592763"/>
            <a:ext cx="188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deviniciative.wordpress.com</a:t>
            </a:r>
            <a:endParaRPr sz="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75" y="2164308"/>
            <a:ext cx="5554966" cy="27988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6307150" y="2571750"/>
            <a:ext cx="600900" cy="518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410825" y="2571750"/>
            <a:ext cx="600900" cy="5184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7203475" y="2571750"/>
            <a:ext cx="600900" cy="5184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cb02b98ebe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cb02b98ebe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cb02b98ebe_1_0"/>
          <p:cNvSpPr txBox="1">
            <a:spLocks noGrp="1"/>
          </p:cNvSpPr>
          <p:nvPr>
            <p:ph type="subTitle" idx="1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cb02b98ebe_1_0"/>
          <p:cNvSpPr txBox="1"/>
          <p:nvPr/>
        </p:nvSpPr>
        <p:spPr>
          <a:xfrm>
            <a:off x="333000" y="11799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Faça um programa que receba a temperatura média dos 6 primeiros meses do ano e armazene-as em uma lista.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Após isto, calcule a média semestral das temperaturas e mostre todas as temperaturas acima desta média, e em que mês elas ocorreram (mostrar o mês por extenso: 1 – Janeiro, 2 – Fevereiro e etc).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cb02b98ebe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cb02b98ebe_1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cb02b98ebe_1_7"/>
          <p:cNvSpPr txBox="1">
            <a:spLocks noGrp="1"/>
          </p:cNvSpPr>
          <p:nvPr>
            <p:ph type="subTitle" idx="1"/>
          </p:nvPr>
        </p:nvSpPr>
        <p:spPr>
          <a:xfrm>
            <a:off x="3747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Exercícios Propostos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gcb02b98ebe_1_7"/>
          <p:cNvSpPr txBox="1"/>
          <p:nvPr/>
        </p:nvSpPr>
        <p:spPr>
          <a:xfrm>
            <a:off x="396025" y="800001"/>
            <a:ext cx="84780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 listas, faça um programa que faça 5 perguntas para uma pessoa sobre um crime. As perguntas são: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"Telefonou para 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"Esteve no local do crime?"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"Mora perto da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"Devia para a vítima?"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"Já trabalhou com a vítima?"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a pessoa responder positivamente a 2 questões ela deve ser classificada como "Suspeita", entre 3 e 4 como "Cúmplice" e 5 como "Assassina". Caso contrário, ela será classificado como "Inocente". </a:t>
            </a:r>
            <a:endParaRPr sz="2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2b98ebe_1_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gcb02b98ebe_1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cb02b98ebe_1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cb02b98ebe_1_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cb02b98ebe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cb02b98ebe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cb02b98ebe_1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00" y="2811876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cb02b98ebe_1_14"/>
          <p:cNvSpPr txBox="1"/>
          <p:nvPr/>
        </p:nvSpPr>
        <p:spPr>
          <a:xfrm>
            <a:off x="1227425" y="2710325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https://www.instagram.com/camimi_la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cb02b98ebe_1_14"/>
          <p:cNvSpPr txBox="1"/>
          <p:nvPr/>
        </p:nvSpPr>
        <p:spPr>
          <a:xfrm>
            <a:off x="1227425" y="1495300"/>
            <a:ext cx="728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https://github.com/cami-la/curso-dio-intro-collections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cb02b98ebe_1_14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https://www.linkedin.com/in/cami-la/</a:t>
            </a:r>
            <a:endParaRPr sz="24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02b98ebe_1_27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cb02b98ebe_1_27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cb02b98ebe_1_27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cb02b98ebe_1_2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cb02b98ebe_1_2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b02b98ebe_1_2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cb02b98ebe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b02b98ebe_1_2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b02b98ebe_1_27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cb02b98ebe_1_27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gcb02b98ebe_1_27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Apresentação na tela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Proxima Nova</vt:lpstr>
      <vt:lpstr>Century Gothic</vt:lpstr>
      <vt:lpstr>Arial</vt:lpstr>
      <vt:lpstr>Courier New</vt:lpstr>
      <vt:lpstr>Simple Light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Letícia Furlan Rufato</cp:lastModifiedBy>
  <cp:revision>1</cp:revision>
  <dcterms:modified xsi:type="dcterms:W3CDTF">2023-01-15T18:37:32Z</dcterms:modified>
</cp:coreProperties>
</file>