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i7n1c9EldHo1QWsCU8BUuzGW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626fc783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626fc783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626fc783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626fc783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626fc783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1626fc783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626fc783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1626fc783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26fc783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1626fc783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-booker.herokuapp.com/apidoc/index.html#api-Book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-booker.herokuapp.com/apidoc/index.html#api-Book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ure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2150" y="3043525"/>
            <a:ext cx="49770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841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828500" y="1200450"/>
            <a:ext cx="76785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Rest Assured para automação de testes de API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86400" y="2146900"/>
            <a:ext cx="8105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projeto exploraremos o framework RestAssured + JUnit e a geração de reports com o Allure Framework, além disso também usaremos JsonServer para simular uma API.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0a92618e6_0_0"/>
          <p:cNvSpPr txBox="1"/>
          <p:nvPr/>
        </p:nvSpPr>
        <p:spPr>
          <a:xfrm>
            <a:off x="8427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 de programação -&gt; JAVA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automação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de API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626fc783dd_0_0"/>
          <p:cNvSpPr txBox="1"/>
          <p:nvPr/>
        </p:nvSpPr>
        <p:spPr>
          <a:xfrm>
            <a:off x="842725" y="1481050"/>
            <a:ext cx="71331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a ser usada como base 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Restful-booker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➔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Frameworks/tools: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RestAssured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Json Server(Javascript)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Intellij( mas pode ser o de sua preferência)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Allure Framework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1626fc783d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a API de base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626fc783dd_0_7"/>
          <p:cNvSpPr txBox="1"/>
          <p:nvPr/>
        </p:nvSpPr>
        <p:spPr>
          <a:xfrm>
            <a:off x="842725" y="1481050"/>
            <a:ext cx="7133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base para qualquer teste automatizado é o teste manual, portanto exploraremos a API primeiramente no Postman.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fazer sua collection usando a API </a:t>
            </a:r>
            <a:r>
              <a:rPr lang="en-US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Restful-booker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exportar a collection.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subir sua collection no repositório.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626fc783dd_0_7"/>
          <p:cNvSpPr txBox="1"/>
          <p:nvPr/>
        </p:nvSpPr>
        <p:spPr>
          <a:xfrm>
            <a:off x="704125" y="525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API - Obrigatório</a:t>
            </a:r>
            <a:endParaRPr sz="36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26fc783dd_0_12"/>
          <p:cNvSpPr txBox="1"/>
          <p:nvPr/>
        </p:nvSpPr>
        <p:spPr>
          <a:xfrm>
            <a:off x="842725" y="1939000"/>
            <a:ext cx="71331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colocar a mão na massa?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fazer uma suíte de testes cobrindo todos os endpoints da documentação.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gerar o report usando o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Allure Framework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◆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subir o projeto para o repositório.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1626fc783dd_0_12"/>
          <p:cNvSpPr txBox="1"/>
          <p:nvPr/>
        </p:nvSpPr>
        <p:spPr>
          <a:xfrm>
            <a:off x="743125" y="732750"/>
            <a:ext cx="703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Automatizando com Rest Assured - Obrigatório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26fc783dd_0_17"/>
          <p:cNvSpPr txBox="1"/>
          <p:nvPr/>
        </p:nvSpPr>
        <p:spPr>
          <a:xfrm>
            <a:off x="842725" y="1939000"/>
            <a:ext cx="7133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caso da falta de uma API para testes e havendo uma boa documentação, os testes podem ser escritos com base em um “mock” da API.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Imagine que uma outra funcionalidade será incluída na aplicação de reserva do transporte, portanto novos endpoints serão adicionados.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1626fc783dd_0_17"/>
          <p:cNvSpPr txBox="1"/>
          <p:nvPr/>
        </p:nvSpPr>
        <p:spPr>
          <a:xfrm>
            <a:off x="743125" y="732750"/>
            <a:ext cx="703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Indo além com Json Server - Opcional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26fc783dd_0_22"/>
          <p:cNvSpPr txBox="1"/>
          <p:nvPr/>
        </p:nvSpPr>
        <p:spPr>
          <a:xfrm>
            <a:off x="887125" y="1465350"/>
            <a:ext cx="76386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como um excelente QA sabe criar seu próprio server que servirá de base para criação antecipada dos testes de API e escolheu a ferramenta JSON SERVER.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◆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Incremente a API com outros endpoints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◆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Adicione o JSON SERVER no repositório do projeto de automação.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◆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também deverá subir o JSON Server no repositório.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◆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um READ ME para que as pessoas saibam como usar os endpoints criados e entender seu projeto.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626fc783dd_0_22"/>
          <p:cNvSpPr txBox="1"/>
          <p:nvPr/>
        </p:nvSpPr>
        <p:spPr>
          <a:xfrm>
            <a:off x="743125" y="732750"/>
            <a:ext cx="703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Indo além com Json Server - Opcional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LinkedIn: Carolina Santana Louzada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843E5CB-F1A2-4413-A02B-F31F663403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9AE769-3214-4FB0-97F5-E6942DE1E4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5C4756-D112-4C6A-8D5F-5E8B9124AB2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2023-01-28T18:21:26Z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